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725" r:id="rId3"/>
    <p:sldMasterId id="2147483749" r:id="rId4"/>
    <p:sldMasterId id="2147483785" r:id="rId5"/>
  </p:sldMasterIdLst>
  <p:notesMasterIdLst>
    <p:notesMasterId r:id="rId26"/>
  </p:notesMasterIdLst>
  <p:sldIdLst>
    <p:sldId id="387" r:id="rId6"/>
    <p:sldId id="422" r:id="rId7"/>
    <p:sldId id="407" r:id="rId8"/>
    <p:sldId id="390" r:id="rId9"/>
    <p:sldId id="408" r:id="rId10"/>
    <p:sldId id="409" r:id="rId11"/>
    <p:sldId id="415" r:id="rId12"/>
    <p:sldId id="410" r:id="rId13"/>
    <p:sldId id="411" r:id="rId14"/>
    <p:sldId id="412" r:id="rId15"/>
    <p:sldId id="413" r:id="rId16"/>
    <p:sldId id="416" r:id="rId17"/>
    <p:sldId id="417" r:id="rId18"/>
    <p:sldId id="418" r:id="rId19"/>
    <p:sldId id="414" r:id="rId20"/>
    <p:sldId id="419" r:id="rId21"/>
    <p:sldId id="420" r:id="rId22"/>
    <p:sldId id="392" r:id="rId23"/>
    <p:sldId id="401" r:id="rId24"/>
    <p:sldId id="4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9" autoAdjust="0"/>
    <p:restoredTop sz="84156"/>
  </p:normalViewPr>
  <p:slideViewPr>
    <p:cSldViewPr snapToGrid="0" showGuides="1">
      <p:cViewPr>
        <p:scale>
          <a:sx n="26" d="100"/>
          <a:sy n="26" d="100"/>
        </p:scale>
        <p:origin x="-2424" y="-852"/>
      </p:cViewPr>
      <p:guideLst>
        <p:guide orient="horz" pos="30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2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2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1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3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5107D2C-5940-4139-B801-7F427F8396C0}"/>
              </a:ext>
            </a:extLst>
          </p:cNvPr>
          <p:cNvGrpSpPr/>
          <p:nvPr userDrawn="1"/>
        </p:nvGrpSpPr>
        <p:grpSpPr>
          <a:xfrm>
            <a:off x="3631988" y="3254904"/>
            <a:ext cx="4928023" cy="2707615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7EBEE1D0-44C7-49CF-869C-CCF12306C3C7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2BE8C580-A827-4EA7-90EE-B9A77098547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44894A2-CA4E-46EE-B01B-F92552552F66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C72E6827-905D-4AC7-8B0A-339DA5D5BC6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4094FFE5-E061-4999-AD73-C5FAC95BC9A1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0FBB564-7CCB-4DB9-B908-A41516143452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6CCA2F91-1FE0-46D1-ACCD-77F44CC99EF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57475733-4090-41F9-8947-1F2B35C0B61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2D9DCD7-FBF4-4990-8F45-1BFB2882A57B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72BB86CD-1F48-4F87-85F1-74F4C6A28BC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6BCB4193-C575-4169-B497-E261855CB3A6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F5C4250-F7A6-4EC3-8C51-44DE1AB9878D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그림 개체 틀 2">
            <a:extLst>
              <a:ext uri="{FF2B5EF4-FFF2-40B4-BE49-F238E27FC236}">
                <a16:creationId xmlns:a16="http://schemas.microsoft.com/office/drawing/2014/main" xmlns="" id="{59CA4998-921E-47EE-B18A-E3A4CA2E16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89483" y="3408906"/>
            <a:ext cx="3644842" cy="2177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xmlns="" id="{981659C8-6E6A-4053-B305-730F67A240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8FA5CEF-B434-4B30-ACEC-0BB48A55D1A2}"/>
              </a:ext>
            </a:extLst>
          </p:cNvPr>
          <p:cNvSpPr/>
          <p:nvPr/>
        </p:nvSpPr>
        <p:spPr>
          <a:xfrm rot="2375522">
            <a:off x="-568201" y="6046230"/>
            <a:ext cx="2223227" cy="900798"/>
          </a:xfrm>
          <a:custGeom>
            <a:avLst/>
            <a:gdLst>
              <a:gd name="connsiteX0" fmla="*/ 0 w 2223227"/>
              <a:gd name="connsiteY0" fmla="*/ 0 h 900798"/>
              <a:gd name="connsiteX1" fmla="*/ 2223227 w 2223227"/>
              <a:gd name="connsiteY1" fmla="*/ 0 h 900798"/>
              <a:gd name="connsiteX2" fmla="*/ 1134041 w 2223227"/>
              <a:gd name="connsiteY2" fmla="*/ 900798 h 900798"/>
              <a:gd name="connsiteX3" fmla="*/ 744993 w 2223227"/>
              <a:gd name="connsiteY3" fmla="*/ 900798 h 90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3227" h="900798">
                <a:moveTo>
                  <a:pt x="0" y="0"/>
                </a:moveTo>
                <a:lnTo>
                  <a:pt x="2223227" y="0"/>
                </a:lnTo>
                <a:lnTo>
                  <a:pt x="1134041" y="900798"/>
                </a:lnTo>
                <a:lnTo>
                  <a:pt x="744993" y="90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866CF60-34C1-45D8-81DE-6875492AD69D}"/>
              </a:ext>
            </a:extLst>
          </p:cNvPr>
          <p:cNvSpPr/>
          <p:nvPr/>
        </p:nvSpPr>
        <p:spPr>
          <a:xfrm rot="2375522">
            <a:off x="-418944" y="5900486"/>
            <a:ext cx="2942357" cy="173562"/>
          </a:xfrm>
          <a:custGeom>
            <a:avLst/>
            <a:gdLst>
              <a:gd name="connsiteX0" fmla="*/ 0 w 2942357"/>
              <a:gd name="connsiteY0" fmla="*/ 0 h 173562"/>
              <a:gd name="connsiteX1" fmla="*/ 2942357 w 2942357"/>
              <a:gd name="connsiteY1" fmla="*/ 0 h 173562"/>
              <a:gd name="connsiteX2" fmla="*/ 2732497 w 2942357"/>
              <a:gd name="connsiteY2" fmla="*/ 173562 h 173562"/>
              <a:gd name="connsiteX3" fmla="*/ 143542 w 2942357"/>
              <a:gd name="connsiteY3" fmla="*/ 173562 h 1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2357" h="173562">
                <a:moveTo>
                  <a:pt x="0" y="0"/>
                </a:moveTo>
                <a:lnTo>
                  <a:pt x="2942357" y="0"/>
                </a:lnTo>
                <a:lnTo>
                  <a:pt x="2732497" y="173562"/>
                </a:lnTo>
                <a:lnTo>
                  <a:pt x="143542" y="1735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D6E783DB-ED2E-4B98-B0AD-369BFC8E008D}"/>
              </a:ext>
            </a:extLst>
          </p:cNvPr>
          <p:cNvSpPr/>
          <p:nvPr/>
        </p:nvSpPr>
        <p:spPr>
          <a:xfrm rot="18537919" flipH="1">
            <a:off x="-1552640" y="1729518"/>
            <a:ext cx="6338617" cy="900798"/>
          </a:xfrm>
          <a:custGeom>
            <a:avLst/>
            <a:gdLst>
              <a:gd name="connsiteX0" fmla="*/ 0 w 6338617"/>
              <a:gd name="connsiteY0" fmla="*/ 900798 h 900798"/>
              <a:gd name="connsiteX1" fmla="*/ 6338617 w 6338617"/>
              <a:gd name="connsiteY1" fmla="*/ 900798 h 900798"/>
              <a:gd name="connsiteX2" fmla="*/ 5224847 w 6338617"/>
              <a:gd name="connsiteY2" fmla="*/ 0 h 900798"/>
              <a:gd name="connsiteX3" fmla="*/ 728550 w 6338617"/>
              <a:gd name="connsiteY3" fmla="*/ 0 h 90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617" h="900798">
                <a:moveTo>
                  <a:pt x="0" y="900798"/>
                </a:moveTo>
                <a:lnTo>
                  <a:pt x="6338617" y="900798"/>
                </a:lnTo>
                <a:lnTo>
                  <a:pt x="5224847" y="0"/>
                </a:lnTo>
                <a:lnTo>
                  <a:pt x="72855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190BB9C7-6BE2-4FC9-AD4D-2D52CA290950}"/>
              </a:ext>
            </a:extLst>
          </p:cNvPr>
          <p:cNvSpPr/>
          <p:nvPr/>
        </p:nvSpPr>
        <p:spPr>
          <a:xfrm rot="18537919" flipH="1">
            <a:off x="-1382744" y="2558158"/>
            <a:ext cx="6946602" cy="173562"/>
          </a:xfrm>
          <a:custGeom>
            <a:avLst/>
            <a:gdLst>
              <a:gd name="connsiteX0" fmla="*/ 0 w 6946602"/>
              <a:gd name="connsiteY0" fmla="*/ 173562 h 173562"/>
              <a:gd name="connsiteX1" fmla="*/ 6946602 w 6946602"/>
              <a:gd name="connsiteY1" fmla="*/ 173562 h 173562"/>
              <a:gd name="connsiteX2" fmla="*/ 6732005 w 6946602"/>
              <a:gd name="connsiteY2" fmla="*/ 0 h 173562"/>
              <a:gd name="connsiteX3" fmla="*/ 140374 w 6946602"/>
              <a:gd name="connsiteY3" fmla="*/ 0 h 1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6602" h="173562">
                <a:moveTo>
                  <a:pt x="0" y="173562"/>
                </a:moveTo>
                <a:lnTo>
                  <a:pt x="6946602" y="173562"/>
                </a:lnTo>
                <a:lnTo>
                  <a:pt x="6732005" y="0"/>
                </a:lnTo>
                <a:lnTo>
                  <a:pt x="1403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A2E9005D-8A97-4A33-8174-DBB98309488E}"/>
              </a:ext>
            </a:extLst>
          </p:cNvPr>
          <p:cNvSpPr/>
          <p:nvPr/>
        </p:nvSpPr>
        <p:spPr>
          <a:xfrm rot="18594014">
            <a:off x="-947116" y="1282490"/>
            <a:ext cx="4241726" cy="418514"/>
          </a:xfrm>
          <a:custGeom>
            <a:avLst/>
            <a:gdLst>
              <a:gd name="connsiteX0" fmla="*/ 4241726 w 4241726"/>
              <a:gd name="connsiteY0" fmla="*/ 418514 h 418514"/>
              <a:gd name="connsiteX1" fmla="*/ 0 w 4241726"/>
              <a:gd name="connsiteY1" fmla="*/ 418514 h 418514"/>
              <a:gd name="connsiteX2" fmla="*/ 500533 w 4241726"/>
              <a:gd name="connsiteY2" fmla="*/ 0 h 418514"/>
              <a:gd name="connsiteX3" fmla="*/ 3891791 w 4241726"/>
              <a:gd name="connsiteY3" fmla="*/ 0 h 41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726" h="418514">
                <a:moveTo>
                  <a:pt x="4241726" y="418514"/>
                </a:moveTo>
                <a:lnTo>
                  <a:pt x="0" y="418514"/>
                </a:lnTo>
                <a:lnTo>
                  <a:pt x="500533" y="0"/>
                </a:lnTo>
                <a:lnTo>
                  <a:pt x="389179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AE9A2BE3-2853-4E6E-B334-4789C9C16EA0}"/>
              </a:ext>
            </a:extLst>
          </p:cNvPr>
          <p:cNvSpPr/>
          <p:nvPr/>
        </p:nvSpPr>
        <p:spPr>
          <a:xfrm rot="2280000" flipH="1">
            <a:off x="-1008955" y="4622758"/>
            <a:ext cx="6990782" cy="785553"/>
          </a:xfrm>
          <a:custGeom>
            <a:avLst/>
            <a:gdLst>
              <a:gd name="connsiteX0" fmla="*/ 91481 w 6990782"/>
              <a:gd name="connsiteY0" fmla="*/ 0 h 785553"/>
              <a:gd name="connsiteX1" fmla="*/ 0 w 6990782"/>
              <a:gd name="connsiteY1" fmla="*/ 0 h 785553"/>
              <a:gd name="connsiteX2" fmla="*/ 67749 w 6990782"/>
              <a:gd name="connsiteY2" fmla="*/ 52931 h 785553"/>
              <a:gd name="connsiteX3" fmla="*/ 531198 w 6990782"/>
              <a:gd name="connsiteY3" fmla="*/ 0 h 785553"/>
              <a:gd name="connsiteX4" fmla="*/ 306142 w 6990782"/>
              <a:gd name="connsiteY4" fmla="*/ 0 h 785553"/>
              <a:gd name="connsiteX5" fmla="*/ 226726 w 6990782"/>
              <a:gd name="connsiteY5" fmla="*/ 177138 h 785553"/>
              <a:gd name="connsiteX6" fmla="*/ 393401 w 6990782"/>
              <a:gd name="connsiteY6" fmla="*/ 307358 h 785553"/>
              <a:gd name="connsiteX7" fmla="*/ 970920 w 6990782"/>
              <a:gd name="connsiteY7" fmla="*/ 0 h 785553"/>
              <a:gd name="connsiteX8" fmla="*/ 745859 w 6990782"/>
              <a:gd name="connsiteY8" fmla="*/ 0 h 785553"/>
              <a:gd name="connsiteX9" fmla="*/ 552377 w 6990782"/>
              <a:gd name="connsiteY9" fmla="*/ 431564 h 785553"/>
              <a:gd name="connsiteX10" fmla="*/ 719052 w 6990782"/>
              <a:gd name="connsiteY10" fmla="*/ 561785 h 785553"/>
              <a:gd name="connsiteX11" fmla="*/ 1410637 w 6990782"/>
              <a:gd name="connsiteY11" fmla="*/ 0 h 785553"/>
              <a:gd name="connsiteX12" fmla="*/ 1185580 w 6990782"/>
              <a:gd name="connsiteY12" fmla="*/ 0 h 785553"/>
              <a:gd name="connsiteX13" fmla="*/ 878029 w 6990782"/>
              <a:gd name="connsiteY13" fmla="*/ 685992 h 785553"/>
              <a:gd name="connsiteX14" fmla="*/ 1005461 w 6990782"/>
              <a:gd name="connsiteY14" fmla="*/ 785552 h 785553"/>
              <a:gd name="connsiteX15" fmla="*/ 1058446 w 6990782"/>
              <a:gd name="connsiteY15" fmla="*/ 785552 h 785553"/>
              <a:gd name="connsiteX16" fmla="*/ 1850356 w 6990782"/>
              <a:gd name="connsiteY16" fmla="*/ 0 h 785553"/>
              <a:gd name="connsiteX17" fmla="*/ 1625298 w 6990782"/>
              <a:gd name="connsiteY17" fmla="*/ 2 h 785553"/>
              <a:gd name="connsiteX18" fmla="*/ 1273109 w 6990782"/>
              <a:gd name="connsiteY18" fmla="*/ 785552 h 785553"/>
              <a:gd name="connsiteX19" fmla="*/ 1498170 w 6990782"/>
              <a:gd name="connsiteY19" fmla="*/ 785552 h 785553"/>
              <a:gd name="connsiteX20" fmla="*/ 2290073 w 6990782"/>
              <a:gd name="connsiteY20" fmla="*/ 0 h 785553"/>
              <a:gd name="connsiteX21" fmla="*/ 2065013 w 6990782"/>
              <a:gd name="connsiteY21" fmla="*/ 0 h 785553"/>
              <a:gd name="connsiteX22" fmla="*/ 1712823 w 6990782"/>
              <a:gd name="connsiteY22" fmla="*/ 785552 h 785553"/>
              <a:gd name="connsiteX23" fmla="*/ 1937881 w 6990782"/>
              <a:gd name="connsiteY23" fmla="*/ 785553 h 785553"/>
              <a:gd name="connsiteX24" fmla="*/ 2700210 w 6990782"/>
              <a:gd name="connsiteY24" fmla="*/ 0 h 785553"/>
              <a:gd name="connsiteX25" fmla="*/ 2475150 w 6990782"/>
              <a:gd name="connsiteY25" fmla="*/ 0 h 785553"/>
              <a:gd name="connsiteX26" fmla="*/ 2122963 w 6990782"/>
              <a:gd name="connsiteY26" fmla="*/ 785552 h 785553"/>
              <a:gd name="connsiteX27" fmla="*/ 2348018 w 6990782"/>
              <a:gd name="connsiteY27" fmla="*/ 785552 h 785553"/>
              <a:gd name="connsiteX28" fmla="*/ 3139927 w 6990782"/>
              <a:gd name="connsiteY28" fmla="*/ 0 h 785553"/>
              <a:gd name="connsiteX29" fmla="*/ 2914873 w 6990782"/>
              <a:gd name="connsiteY29" fmla="*/ 0 h 785553"/>
              <a:gd name="connsiteX30" fmla="*/ 2562682 w 6990782"/>
              <a:gd name="connsiteY30" fmla="*/ 785552 h 785553"/>
              <a:gd name="connsiteX31" fmla="*/ 2787739 w 6990782"/>
              <a:gd name="connsiteY31" fmla="*/ 785552 h 785553"/>
              <a:gd name="connsiteX32" fmla="*/ 3579645 w 6990782"/>
              <a:gd name="connsiteY32" fmla="*/ 0 h 785553"/>
              <a:gd name="connsiteX33" fmla="*/ 3354588 w 6990782"/>
              <a:gd name="connsiteY33" fmla="*/ 0 h 785553"/>
              <a:gd name="connsiteX34" fmla="*/ 3002400 w 6990782"/>
              <a:gd name="connsiteY34" fmla="*/ 785552 h 785553"/>
              <a:gd name="connsiteX35" fmla="*/ 3227458 w 6990782"/>
              <a:gd name="connsiteY35" fmla="*/ 785552 h 785553"/>
              <a:gd name="connsiteX36" fmla="*/ 4019364 w 6990782"/>
              <a:gd name="connsiteY36" fmla="*/ 0 h 785553"/>
              <a:gd name="connsiteX37" fmla="*/ 3794309 w 6990782"/>
              <a:gd name="connsiteY37" fmla="*/ 0 h 785553"/>
              <a:gd name="connsiteX38" fmla="*/ 3442119 w 6990782"/>
              <a:gd name="connsiteY38" fmla="*/ 785552 h 785553"/>
              <a:gd name="connsiteX39" fmla="*/ 3667175 w 6990782"/>
              <a:gd name="connsiteY39" fmla="*/ 785552 h 785553"/>
              <a:gd name="connsiteX40" fmla="*/ 4459078 w 6990782"/>
              <a:gd name="connsiteY40" fmla="*/ 0 h 785553"/>
              <a:gd name="connsiteX41" fmla="*/ 4234027 w 6990782"/>
              <a:gd name="connsiteY41" fmla="*/ 0 h 785553"/>
              <a:gd name="connsiteX42" fmla="*/ 3881837 w 6990782"/>
              <a:gd name="connsiteY42" fmla="*/ 785552 h 785553"/>
              <a:gd name="connsiteX43" fmla="*/ 4106895 w 6990782"/>
              <a:gd name="connsiteY43" fmla="*/ 785552 h 785553"/>
              <a:gd name="connsiteX44" fmla="*/ 4898797 w 6990782"/>
              <a:gd name="connsiteY44" fmla="*/ 0 h 785553"/>
              <a:gd name="connsiteX45" fmla="*/ 4673739 w 6990782"/>
              <a:gd name="connsiteY45" fmla="*/ 1 h 785553"/>
              <a:gd name="connsiteX46" fmla="*/ 4321556 w 6990782"/>
              <a:gd name="connsiteY46" fmla="*/ 785552 h 785553"/>
              <a:gd name="connsiteX47" fmla="*/ 4546610 w 6990782"/>
              <a:gd name="connsiteY47" fmla="*/ 785552 h 785553"/>
              <a:gd name="connsiteX48" fmla="*/ 5338517 w 6990782"/>
              <a:gd name="connsiteY48" fmla="*/ 0 h 785553"/>
              <a:gd name="connsiteX49" fmla="*/ 5113462 w 6990782"/>
              <a:gd name="connsiteY49" fmla="*/ 0 h 785553"/>
              <a:gd name="connsiteX50" fmla="*/ 4761271 w 6990782"/>
              <a:gd name="connsiteY50" fmla="*/ 785552 h 785553"/>
              <a:gd name="connsiteX51" fmla="*/ 4986328 w 6990782"/>
              <a:gd name="connsiteY51" fmla="*/ 785552 h 785553"/>
              <a:gd name="connsiteX52" fmla="*/ 5778233 w 6990782"/>
              <a:gd name="connsiteY52" fmla="*/ 0 h 785553"/>
              <a:gd name="connsiteX53" fmla="*/ 5553181 w 6990782"/>
              <a:gd name="connsiteY53" fmla="*/ 0 h 785553"/>
              <a:gd name="connsiteX54" fmla="*/ 5200989 w 6990782"/>
              <a:gd name="connsiteY54" fmla="*/ 785553 h 785553"/>
              <a:gd name="connsiteX55" fmla="*/ 5426049 w 6990782"/>
              <a:gd name="connsiteY55" fmla="*/ 785552 h 785553"/>
              <a:gd name="connsiteX56" fmla="*/ 6217957 w 6990782"/>
              <a:gd name="connsiteY56" fmla="*/ 0 h 785553"/>
              <a:gd name="connsiteX57" fmla="*/ 5992895 w 6990782"/>
              <a:gd name="connsiteY57" fmla="*/ 0 h 785553"/>
              <a:gd name="connsiteX58" fmla="*/ 5640708 w 6990782"/>
              <a:gd name="connsiteY58" fmla="*/ 785552 h 785553"/>
              <a:gd name="connsiteX59" fmla="*/ 5865766 w 6990782"/>
              <a:gd name="connsiteY59" fmla="*/ 785552 h 785553"/>
              <a:gd name="connsiteX60" fmla="*/ 6657678 w 6990782"/>
              <a:gd name="connsiteY60" fmla="*/ 0 h 785553"/>
              <a:gd name="connsiteX61" fmla="*/ 6432618 w 6990782"/>
              <a:gd name="connsiteY61" fmla="*/ 0 h 785553"/>
              <a:gd name="connsiteX62" fmla="*/ 6080429 w 6990782"/>
              <a:gd name="connsiteY62" fmla="*/ 785552 h 785553"/>
              <a:gd name="connsiteX63" fmla="*/ 6305489 w 6990782"/>
              <a:gd name="connsiteY63" fmla="*/ 785552 h 785553"/>
              <a:gd name="connsiteX64" fmla="*/ 6990782 w 6990782"/>
              <a:gd name="connsiteY64" fmla="*/ 0 h 785553"/>
              <a:gd name="connsiteX65" fmla="*/ 6872332 w 6990782"/>
              <a:gd name="connsiteY65" fmla="*/ 0 h 785553"/>
              <a:gd name="connsiteX66" fmla="*/ 6712834 w 6990782"/>
              <a:gd name="connsiteY66" fmla="*/ 355757 h 78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990782" h="785553">
                <a:moveTo>
                  <a:pt x="91481" y="0"/>
                </a:moveTo>
                <a:lnTo>
                  <a:pt x="0" y="0"/>
                </a:lnTo>
                <a:lnTo>
                  <a:pt x="67749" y="52931"/>
                </a:lnTo>
                <a:close/>
                <a:moveTo>
                  <a:pt x="531198" y="0"/>
                </a:moveTo>
                <a:lnTo>
                  <a:pt x="306142" y="0"/>
                </a:lnTo>
                <a:lnTo>
                  <a:pt x="226726" y="177138"/>
                </a:lnTo>
                <a:lnTo>
                  <a:pt x="393401" y="307358"/>
                </a:lnTo>
                <a:close/>
                <a:moveTo>
                  <a:pt x="970920" y="0"/>
                </a:moveTo>
                <a:lnTo>
                  <a:pt x="745859" y="0"/>
                </a:lnTo>
                <a:lnTo>
                  <a:pt x="552377" y="431564"/>
                </a:lnTo>
                <a:lnTo>
                  <a:pt x="719052" y="561785"/>
                </a:lnTo>
                <a:close/>
                <a:moveTo>
                  <a:pt x="1410637" y="0"/>
                </a:moveTo>
                <a:lnTo>
                  <a:pt x="1185580" y="0"/>
                </a:lnTo>
                <a:lnTo>
                  <a:pt x="878029" y="685992"/>
                </a:lnTo>
                <a:lnTo>
                  <a:pt x="1005461" y="785552"/>
                </a:lnTo>
                <a:lnTo>
                  <a:pt x="1058446" y="785552"/>
                </a:lnTo>
                <a:close/>
                <a:moveTo>
                  <a:pt x="1850356" y="0"/>
                </a:moveTo>
                <a:lnTo>
                  <a:pt x="1625298" y="2"/>
                </a:lnTo>
                <a:lnTo>
                  <a:pt x="1273109" y="785552"/>
                </a:lnTo>
                <a:lnTo>
                  <a:pt x="1498170" y="785552"/>
                </a:lnTo>
                <a:close/>
                <a:moveTo>
                  <a:pt x="2290073" y="0"/>
                </a:moveTo>
                <a:lnTo>
                  <a:pt x="2065013" y="0"/>
                </a:lnTo>
                <a:lnTo>
                  <a:pt x="1712823" y="785552"/>
                </a:lnTo>
                <a:lnTo>
                  <a:pt x="1937881" y="785553"/>
                </a:lnTo>
                <a:close/>
                <a:moveTo>
                  <a:pt x="2700210" y="0"/>
                </a:moveTo>
                <a:lnTo>
                  <a:pt x="2475150" y="0"/>
                </a:lnTo>
                <a:lnTo>
                  <a:pt x="2122963" y="785552"/>
                </a:lnTo>
                <a:lnTo>
                  <a:pt x="2348018" y="785552"/>
                </a:lnTo>
                <a:close/>
                <a:moveTo>
                  <a:pt x="3139927" y="0"/>
                </a:moveTo>
                <a:lnTo>
                  <a:pt x="2914873" y="0"/>
                </a:lnTo>
                <a:lnTo>
                  <a:pt x="2562682" y="785552"/>
                </a:lnTo>
                <a:lnTo>
                  <a:pt x="2787739" y="785552"/>
                </a:lnTo>
                <a:close/>
                <a:moveTo>
                  <a:pt x="3579645" y="0"/>
                </a:moveTo>
                <a:lnTo>
                  <a:pt x="3354588" y="0"/>
                </a:lnTo>
                <a:lnTo>
                  <a:pt x="3002400" y="785552"/>
                </a:lnTo>
                <a:lnTo>
                  <a:pt x="3227458" y="785552"/>
                </a:lnTo>
                <a:close/>
                <a:moveTo>
                  <a:pt x="4019364" y="0"/>
                </a:moveTo>
                <a:lnTo>
                  <a:pt x="3794309" y="0"/>
                </a:lnTo>
                <a:lnTo>
                  <a:pt x="3442119" y="785552"/>
                </a:lnTo>
                <a:lnTo>
                  <a:pt x="3667175" y="785552"/>
                </a:lnTo>
                <a:close/>
                <a:moveTo>
                  <a:pt x="4459078" y="0"/>
                </a:moveTo>
                <a:lnTo>
                  <a:pt x="4234027" y="0"/>
                </a:lnTo>
                <a:lnTo>
                  <a:pt x="3881837" y="785552"/>
                </a:lnTo>
                <a:lnTo>
                  <a:pt x="4106895" y="785552"/>
                </a:lnTo>
                <a:close/>
                <a:moveTo>
                  <a:pt x="4898797" y="0"/>
                </a:moveTo>
                <a:lnTo>
                  <a:pt x="4673739" y="1"/>
                </a:lnTo>
                <a:lnTo>
                  <a:pt x="4321556" y="785552"/>
                </a:lnTo>
                <a:lnTo>
                  <a:pt x="4546610" y="785552"/>
                </a:lnTo>
                <a:close/>
                <a:moveTo>
                  <a:pt x="5338517" y="0"/>
                </a:moveTo>
                <a:lnTo>
                  <a:pt x="5113462" y="0"/>
                </a:lnTo>
                <a:lnTo>
                  <a:pt x="4761271" y="785552"/>
                </a:lnTo>
                <a:lnTo>
                  <a:pt x="4986328" y="785552"/>
                </a:lnTo>
                <a:close/>
                <a:moveTo>
                  <a:pt x="5778233" y="0"/>
                </a:moveTo>
                <a:lnTo>
                  <a:pt x="5553181" y="0"/>
                </a:lnTo>
                <a:lnTo>
                  <a:pt x="5200989" y="785553"/>
                </a:lnTo>
                <a:lnTo>
                  <a:pt x="5426049" y="785552"/>
                </a:lnTo>
                <a:close/>
                <a:moveTo>
                  <a:pt x="6217957" y="0"/>
                </a:moveTo>
                <a:lnTo>
                  <a:pt x="5992895" y="0"/>
                </a:lnTo>
                <a:lnTo>
                  <a:pt x="5640708" y="785552"/>
                </a:lnTo>
                <a:lnTo>
                  <a:pt x="5865766" y="785552"/>
                </a:lnTo>
                <a:close/>
                <a:moveTo>
                  <a:pt x="6657678" y="0"/>
                </a:moveTo>
                <a:lnTo>
                  <a:pt x="6432618" y="0"/>
                </a:lnTo>
                <a:lnTo>
                  <a:pt x="6080429" y="785552"/>
                </a:lnTo>
                <a:lnTo>
                  <a:pt x="6305489" y="785552"/>
                </a:lnTo>
                <a:close/>
                <a:moveTo>
                  <a:pt x="6990782" y="0"/>
                </a:moveTo>
                <a:lnTo>
                  <a:pt x="6872332" y="0"/>
                </a:lnTo>
                <a:lnTo>
                  <a:pt x="6712834" y="3557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93AA23C-2297-4953-B905-051825C6308B}"/>
              </a:ext>
            </a:extLst>
          </p:cNvPr>
          <p:cNvSpPr/>
          <p:nvPr/>
        </p:nvSpPr>
        <p:spPr>
          <a:xfrm rot="2162081" flipH="1" flipV="1">
            <a:off x="25266" y="-265384"/>
            <a:ext cx="425676" cy="1454017"/>
          </a:xfrm>
          <a:custGeom>
            <a:avLst/>
            <a:gdLst>
              <a:gd name="connsiteX0" fmla="*/ 0 w 425676"/>
              <a:gd name="connsiteY0" fmla="*/ 1454017 h 1454017"/>
              <a:gd name="connsiteX1" fmla="*/ 10747 w 425676"/>
              <a:gd name="connsiteY1" fmla="*/ 0 h 1454017"/>
              <a:gd name="connsiteX2" fmla="*/ 425676 w 425676"/>
              <a:gd name="connsiteY2" fmla="*/ 570375 h 1454017"/>
              <a:gd name="connsiteX3" fmla="*/ 421411 w 425676"/>
              <a:gd name="connsiteY3" fmla="*/ 1147453 h 145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676" h="1454017">
                <a:moveTo>
                  <a:pt x="0" y="1454017"/>
                </a:moveTo>
                <a:lnTo>
                  <a:pt x="10747" y="0"/>
                </a:lnTo>
                <a:lnTo>
                  <a:pt x="425676" y="570375"/>
                </a:lnTo>
                <a:lnTo>
                  <a:pt x="421411" y="11474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2E6AE708-E6A8-4033-A187-2D57364F8E5F}"/>
              </a:ext>
            </a:extLst>
          </p:cNvPr>
          <p:cNvSpPr/>
          <p:nvPr/>
        </p:nvSpPr>
        <p:spPr>
          <a:xfrm rot="18537919" flipH="1">
            <a:off x="1283285" y="3313553"/>
            <a:ext cx="642678" cy="4658866"/>
          </a:xfrm>
          <a:custGeom>
            <a:avLst/>
            <a:gdLst>
              <a:gd name="connsiteX0" fmla="*/ 34435 w 642678"/>
              <a:gd name="connsiteY0" fmla="*/ 0 h 4658866"/>
              <a:gd name="connsiteX1" fmla="*/ 0 w 642678"/>
              <a:gd name="connsiteY1" fmla="*/ 4658866 h 4658866"/>
              <a:gd name="connsiteX2" fmla="*/ 617523 w 642678"/>
              <a:gd name="connsiteY2" fmla="*/ 3895345 h 4658866"/>
              <a:gd name="connsiteX3" fmla="*/ 642678 w 642678"/>
              <a:gd name="connsiteY3" fmla="*/ 491937 h 465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78" h="4658866">
                <a:moveTo>
                  <a:pt x="34435" y="0"/>
                </a:moveTo>
                <a:lnTo>
                  <a:pt x="0" y="4658866"/>
                </a:lnTo>
                <a:lnTo>
                  <a:pt x="617523" y="3895345"/>
                </a:lnTo>
                <a:lnTo>
                  <a:pt x="642678" y="4919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A2AA2D5D-2F91-4017-BEB2-95BE7F300CD1}"/>
              </a:ext>
            </a:extLst>
          </p:cNvPr>
          <p:cNvSpPr/>
          <p:nvPr userDrawn="1"/>
        </p:nvSpPr>
        <p:spPr>
          <a:xfrm rot="19252477" flipV="1">
            <a:off x="9849859" y="-935406"/>
            <a:ext cx="1959882" cy="2664986"/>
          </a:xfrm>
          <a:custGeom>
            <a:avLst/>
            <a:gdLst>
              <a:gd name="connsiteX0" fmla="*/ 421411 w 1959882"/>
              <a:gd name="connsiteY0" fmla="*/ 2358422 h 2664986"/>
              <a:gd name="connsiteX1" fmla="*/ 435745 w 1959882"/>
              <a:gd name="connsiteY1" fmla="*/ 419135 h 2664986"/>
              <a:gd name="connsiteX2" fmla="*/ 1959882 w 1959882"/>
              <a:gd name="connsiteY2" fmla="*/ 419135 h 2664986"/>
              <a:gd name="connsiteX3" fmla="*/ 1618952 w 1959882"/>
              <a:gd name="connsiteY3" fmla="*/ 0 h 2664986"/>
              <a:gd name="connsiteX4" fmla="*/ 27601 w 1959882"/>
              <a:gd name="connsiteY4" fmla="*/ 0 h 2664986"/>
              <a:gd name="connsiteX5" fmla="*/ 27601 w 1959882"/>
              <a:gd name="connsiteY5" fmla="*/ 2530 h 2664986"/>
              <a:gd name="connsiteX6" fmla="*/ 19679 w 1959882"/>
              <a:gd name="connsiteY6" fmla="*/ 2471 h 2664986"/>
              <a:gd name="connsiteX7" fmla="*/ 0 w 1959882"/>
              <a:gd name="connsiteY7" fmla="*/ 2664986 h 26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9882" h="2664986">
                <a:moveTo>
                  <a:pt x="421411" y="2358422"/>
                </a:moveTo>
                <a:lnTo>
                  <a:pt x="435745" y="419135"/>
                </a:lnTo>
                <a:lnTo>
                  <a:pt x="1959882" y="419135"/>
                </a:lnTo>
                <a:lnTo>
                  <a:pt x="1618952" y="0"/>
                </a:lnTo>
                <a:lnTo>
                  <a:pt x="27601" y="0"/>
                </a:lnTo>
                <a:lnTo>
                  <a:pt x="27601" y="2530"/>
                </a:lnTo>
                <a:lnTo>
                  <a:pt x="19679" y="2471"/>
                </a:lnTo>
                <a:lnTo>
                  <a:pt x="0" y="26649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C2E1194E-5087-4A2C-8C8A-A9517D71AB7C}"/>
              </a:ext>
            </a:extLst>
          </p:cNvPr>
          <p:cNvSpPr/>
          <p:nvPr userDrawn="1"/>
        </p:nvSpPr>
        <p:spPr>
          <a:xfrm rot="3062081">
            <a:off x="10227511" y="357962"/>
            <a:ext cx="2810621" cy="900798"/>
          </a:xfrm>
          <a:custGeom>
            <a:avLst/>
            <a:gdLst>
              <a:gd name="connsiteX0" fmla="*/ 0 w 2810621"/>
              <a:gd name="connsiteY0" fmla="*/ 900798 h 900798"/>
              <a:gd name="connsiteX1" fmla="*/ 728550 w 2810621"/>
              <a:gd name="connsiteY1" fmla="*/ 0 h 900798"/>
              <a:gd name="connsiteX2" fmla="*/ 1696850 w 2810621"/>
              <a:gd name="connsiteY2" fmla="*/ 0 h 900798"/>
              <a:gd name="connsiteX3" fmla="*/ 2810621 w 2810621"/>
              <a:gd name="connsiteY3" fmla="*/ 900798 h 90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0621" h="900798">
                <a:moveTo>
                  <a:pt x="0" y="900798"/>
                </a:moveTo>
                <a:lnTo>
                  <a:pt x="728550" y="0"/>
                </a:lnTo>
                <a:lnTo>
                  <a:pt x="1696850" y="0"/>
                </a:lnTo>
                <a:lnTo>
                  <a:pt x="2810621" y="90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77325939-2E0E-4526-A3CC-A15980D85B4C}"/>
              </a:ext>
            </a:extLst>
          </p:cNvPr>
          <p:cNvSpPr/>
          <p:nvPr userDrawn="1"/>
        </p:nvSpPr>
        <p:spPr>
          <a:xfrm rot="3062081">
            <a:off x="9449631" y="1186603"/>
            <a:ext cx="3418605" cy="173562"/>
          </a:xfrm>
          <a:custGeom>
            <a:avLst/>
            <a:gdLst>
              <a:gd name="connsiteX0" fmla="*/ 0 w 3418605"/>
              <a:gd name="connsiteY0" fmla="*/ 173562 h 173562"/>
              <a:gd name="connsiteX1" fmla="*/ 140374 w 3418605"/>
              <a:gd name="connsiteY1" fmla="*/ 0 h 173562"/>
              <a:gd name="connsiteX2" fmla="*/ 3204009 w 3418605"/>
              <a:gd name="connsiteY2" fmla="*/ 0 h 173562"/>
              <a:gd name="connsiteX3" fmla="*/ 3418605 w 3418605"/>
              <a:gd name="connsiteY3" fmla="*/ 173562 h 1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8605" h="173562">
                <a:moveTo>
                  <a:pt x="0" y="173562"/>
                </a:moveTo>
                <a:lnTo>
                  <a:pt x="140374" y="0"/>
                </a:lnTo>
                <a:lnTo>
                  <a:pt x="3204009" y="0"/>
                </a:lnTo>
                <a:lnTo>
                  <a:pt x="3418605" y="1735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86425DE-47D4-4CF7-9348-F938E6E36B32}"/>
              </a:ext>
            </a:extLst>
          </p:cNvPr>
          <p:cNvSpPr/>
          <p:nvPr userDrawn="1"/>
        </p:nvSpPr>
        <p:spPr>
          <a:xfrm rot="3005986" flipH="1">
            <a:off x="11671494" y="-16965"/>
            <a:ext cx="783046" cy="385336"/>
          </a:xfrm>
          <a:custGeom>
            <a:avLst/>
            <a:gdLst>
              <a:gd name="connsiteX0" fmla="*/ 783046 w 783046"/>
              <a:gd name="connsiteY0" fmla="*/ 385336 h 385336"/>
              <a:gd name="connsiteX1" fmla="*/ 460853 w 783046"/>
              <a:gd name="connsiteY1" fmla="*/ 0 h 385336"/>
              <a:gd name="connsiteX2" fmla="*/ 0 w 783046"/>
              <a:gd name="connsiteY2" fmla="*/ 385336 h 38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046" h="385336">
                <a:moveTo>
                  <a:pt x="783046" y="385336"/>
                </a:moveTo>
                <a:lnTo>
                  <a:pt x="460853" y="0"/>
                </a:lnTo>
                <a:lnTo>
                  <a:pt x="0" y="3853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01456847-F425-4E6B-9AF4-9CBB864185A0}"/>
              </a:ext>
            </a:extLst>
          </p:cNvPr>
          <p:cNvSpPr/>
          <p:nvPr userDrawn="1"/>
        </p:nvSpPr>
        <p:spPr>
          <a:xfrm rot="19320000">
            <a:off x="8684593" y="5539970"/>
            <a:ext cx="4027547" cy="785553"/>
          </a:xfrm>
          <a:custGeom>
            <a:avLst/>
            <a:gdLst>
              <a:gd name="connsiteX0" fmla="*/ 99664 w 4027547"/>
              <a:gd name="connsiteY0" fmla="*/ 0 h 785553"/>
              <a:gd name="connsiteX1" fmla="*/ 72419 w 4027547"/>
              <a:gd name="connsiteY1" fmla="*/ 60767 h 785553"/>
              <a:gd name="connsiteX2" fmla="*/ 0 w 4027547"/>
              <a:gd name="connsiteY2" fmla="*/ 0 h 785553"/>
              <a:gd name="connsiteX3" fmla="*/ 539381 w 4027547"/>
              <a:gd name="connsiteY3" fmla="*/ 0 h 785553"/>
              <a:gd name="connsiteX4" fmla="*/ 391937 w 4027547"/>
              <a:gd name="connsiteY4" fmla="*/ 328875 h 785553"/>
              <a:gd name="connsiteX5" fmla="*/ 228402 w 4027547"/>
              <a:gd name="connsiteY5" fmla="*/ 191652 h 785553"/>
              <a:gd name="connsiteX6" fmla="*/ 314325 w 4027547"/>
              <a:gd name="connsiteY6" fmla="*/ 0 h 785553"/>
              <a:gd name="connsiteX7" fmla="*/ 979103 w 4027547"/>
              <a:gd name="connsiteY7" fmla="*/ 0 h 785553"/>
              <a:gd name="connsiteX8" fmla="*/ 711455 w 4027547"/>
              <a:gd name="connsiteY8" fmla="*/ 596982 h 785553"/>
              <a:gd name="connsiteX9" fmla="*/ 547920 w 4027547"/>
              <a:gd name="connsiteY9" fmla="*/ 459759 h 785553"/>
              <a:gd name="connsiteX10" fmla="*/ 754042 w 4027547"/>
              <a:gd name="connsiteY10" fmla="*/ 0 h 785553"/>
              <a:gd name="connsiteX11" fmla="*/ 1418820 w 4027547"/>
              <a:gd name="connsiteY11" fmla="*/ 0 h 785553"/>
              <a:gd name="connsiteX12" fmla="*/ 1066629 w 4027547"/>
              <a:gd name="connsiteY12" fmla="*/ 785552 h 785553"/>
              <a:gd name="connsiteX13" fmla="*/ 936184 w 4027547"/>
              <a:gd name="connsiteY13" fmla="*/ 785552 h 785553"/>
              <a:gd name="connsiteX14" fmla="*/ 867438 w 4027547"/>
              <a:gd name="connsiteY14" fmla="*/ 727867 h 785553"/>
              <a:gd name="connsiteX15" fmla="*/ 1193763 w 4027547"/>
              <a:gd name="connsiteY15" fmla="*/ 0 h 785553"/>
              <a:gd name="connsiteX16" fmla="*/ 1858539 w 4027547"/>
              <a:gd name="connsiteY16" fmla="*/ 0 h 785553"/>
              <a:gd name="connsiteX17" fmla="*/ 1506353 w 4027547"/>
              <a:gd name="connsiteY17" fmla="*/ 785552 h 785553"/>
              <a:gd name="connsiteX18" fmla="*/ 1281292 w 4027547"/>
              <a:gd name="connsiteY18" fmla="*/ 785552 h 785553"/>
              <a:gd name="connsiteX19" fmla="*/ 1633481 w 4027547"/>
              <a:gd name="connsiteY19" fmla="*/ 2 h 785553"/>
              <a:gd name="connsiteX20" fmla="*/ 2298256 w 4027547"/>
              <a:gd name="connsiteY20" fmla="*/ 0 h 785553"/>
              <a:gd name="connsiteX21" fmla="*/ 1946064 w 4027547"/>
              <a:gd name="connsiteY21" fmla="*/ 785553 h 785553"/>
              <a:gd name="connsiteX22" fmla="*/ 1721006 w 4027547"/>
              <a:gd name="connsiteY22" fmla="*/ 785552 h 785553"/>
              <a:gd name="connsiteX23" fmla="*/ 2073196 w 4027547"/>
              <a:gd name="connsiteY23" fmla="*/ 0 h 785553"/>
              <a:gd name="connsiteX24" fmla="*/ 2708393 w 4027547"/>
              <a:gd name="connsiteY24" fmla="*/ 0 h 785553"/>
              <a:gd name="connsiteX25" fmla="*/ 2356201 w 4027547"/>
              <a:gd name="connsiteY25" fmla="*/ 785552 h 785553"/>
              <a:gd name="connsiteX26" fmla="*/ 2131146 w 4027547"/>
              <a:gd name="connsiteY26" fmla="*/ 785552 h 785553"/>
              <a:gd name="connsiteX27" fmla="*/ 2483333 w 4027547"/>
              <a:gd name="connsiteY27" fmla="*/ 0 h 785553"/>
              <a:gd name="connsiteX28" fmla="*/ 3148110 w 4027547"/>
              <a:gd name="connsiteY28" fmla="*/ 0 h 785553"/>
              <a:gd name="connsiteX29" fmla="*/ 2795922 w 4027547"/>
              <a:gd name="connsiteY29" fmla="*/ 785552 h 785553"/>
              <a:gd name="connsiteX30" fmla="*/ 2570865 w 4027547"/>
              <a:gd name="connsiteY30" fmla="*/ 785552 h 785553"/>
              <a:gd name="connsiteX31" fmla="*/ 2923056 w 4027547"/>
              <a:gd name="connsiteY31" fmla="*/ 0 h 785553"/>
              <a:gd name="connsiteX32" fmla="*/ 3587828 w 4027547"/>
              <a:gd name="connsiteY32" fmla="*/ 0 h 785553"/>
              <a:gd name="connsiteX33" fmla="*/ 3235641 w 4027547"/>
              <a:gd name="connsiteY33" fmla="*/ 785552 h 785553"/>
              <a:gd name="connsiteX34" fmla="*/ 3010583 w 4027547"/>
              <a:gd name="connsiteY34" fmla="*/ 785552 h 785553"/>
              <a:gd name="connsiteX35" fmla="*/ 3362771 w 4027547"/>
              <a:gd name="connsiteY35" fmla="*/ 0 h 785553"/>
              <a:gd name="connsiteX36" fmla="*/ 4027547 w 4027547"/>
              <a:gd name="connsiteY36" fmla="*/ 0 h 785553"/>
              <a:gd name="connsiteX37" fmla="*/ 3817488 w 4027547"/>
              <a:gd name="connsiteY37" fmla="*/ 468534 h 785553"/>
              <a:gd name="connsiteX38" fmla="*/ 3569806 w 4027547"/>
              <a:gd name="connsiteY38" fmla="*/ 785552 h 785553"/>
              <a:gd name="connsiteX39" fmla="*/ 3450301 w 4027547"/>
              <a:gd name="connsiteY39" fmla="*/ 785552 h 785553"/>
              <a:gd name="connsiteX40" fmla="*/ 3802492 w 4027547"/>
              <a:gd name="connsiteY40" fmla="*/ 0 h 78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027547" h="785553">
                <a:moveTo>
                  <a:pt x="99664" y="0"/>
                </a:moveTo>
                <a:lnTo>
                  <a:pt x="72419" y="60767"/>
                </a:lnTo>
                <a:lnTo>
                  <a:pt x="0" y="0"/>
                </a:lnTo>
                <a:close/>
                <a:moveTo>
                  <a:pt x="539381" y="0"/>
                </a:moveTo>
                <a:lnTo>
                  <a:pt x="391937" y="328875"/>
                </a:lnTo>
                <a:lnTo>
                  <a:pt x="228402" y="191652"/>
                </a:lnTo>
                <a:lnTo>
                  <a:pt x="314325" y="0"/>
                </a:lnTo>
                <a:close/>
                <a:moveTo>
                  <a:pt x="979103" y="0"/>
                </a:moveTo>
                <a:lnTo>
                  <a:pt x="711455" y="596982"/>
                </a:lnTo>
                <a:lnTo>
                  <a:pt x="547920" y="459759"/>
                </a:lnTo>
                <a:lnTo>
                  <a:pt x="754042" y="0"/>
                </a:lnTo>
                <a:close/>
                <a:moveTo>
                  <a:pt x="1418820" y="0"/>
                </a:moveTo>
                <a:lnTo>
                  <a:pt x="1066629" y="785552"/>
                </a:lnTo>
                <a:lnTo>
                  <a:pt x="936184" y="785552"/>
                </a:lnTo>
                <a:lnTo>
                  <a:pt x="867438" y="727867"/>
                </a:lnTo>
                <a:lnTo>
                  <a:pt x="1193763" y="0"/>
                </a:lnTo>
                <a:close/>
                <a:moveTo>
                  <a:pt x="1858539" y="0"/>
                </a:moveTo>
                <a:lnTo>
                  <a:pt x="1506353" y="785552"/>
                </a:lnTo>
                <a:lnTo>
                  <a:pt x="1281292" y="785552"/>
                </a:lnTo>
                <a:lnTo>
                  <a:pt x="1633481" y="2"/>
                </a:lnTo>
                <a:close/>
                <a:moveTo>
                  <a:pt x="2298256" y="0"/>
                </a:moveTo>
                <a:lnTo>
                  <a:pt x="1946064" y="785553"/>
                </a:lnTo>
                <a:lnTo>
                  <a:pt x="1721006" y="785552"/>
                </a:lnTo>
                <a:lnTo>
                  <a:pt x="2073196" y="0"/>
                </a:lnTo>
                <a:close/>
                <a:moveTo>
                  <a:pt x="2708393" y="0"/>
                </a:moveTo>
                <a:lnTo>
                  <a:pt x="2356201" y="785552"/>
                </a:lnTo>
                <a:lnTo>
                  <a:pt x="2131146" y="785552"/>
                </a:lnTo>
                <a:lnTo>
                  <a:pt x="2483333" y="0"/>
                </a:lnTo>
                <a:close/>
                <a:moveTo>
                  <a:pt x="3148110" y="0"/>
                </a:moveTo>
                <a:lnTo>
                  <a:pt x="2795922" y="785552"/>
                </a:lnTo>
                <a:lnTo>
                  <a:pt x="2570865" y="785552"/>
                </a:lnTo>
                <a:lnTo>
                  <a:pt x="2923056" y="0"/>
                </a:lnTo>
                <a:close/>
                <a:moveTo>
                  <a:pt x="3587828" y="0"/>
                </a:moveTo>
                <a:lnTo>
                  <a:pt x="3235641" y="785552"/>
                </a:lnTo>
                <a:lnTo>
                  <a:pt x="3010583" y="785552"/>
                </a:lnTo>
                <a:lnTo>
                  <a:pt x="3362771" y="0"/>
                </a:lnTo>
                <a:close/>
                <a:moveTo>
                  <a:pt x="4027547" y="0"/>
                </a:moveTo>
                <a:lnTo>
                  <a:pt x="3817488" y="468534"/>
                </a:lnTo>
                <a:lnTo>
                  <a:pt x="3569806" y="785552"/>
                </a:lnTo>
                <a:lnTo>
                  <a:pt x="3450301" y="785552"/>
                </a:lnTo>
                <a:lnTo>
                  <a:pt x="380249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A6DF4C75-ED67-4C81-97DA-DEB6A69E35F7}"/>
              </a:ext>
            </a:extLst>
          </p:cNvPr>
          <p:cNvSpPr/>
          <p:nvPr userDrawn="1"/>
        </p:nvSpPr>
        <p:spPr>
          <a:xfrm rot="3062081">
            <a:off x="11390558" y="5495242"/>
            <a:ext cx="313335" cy="1824165"/>
          </a:xfrm>
          <a:custGeom>
            <a:avLst/>
            <a:gdLst>
              <a:gd name="connsiteX0" fmla="*/ 13483 w 313335"/>
              <a:gd name="connsiteY0" fmla="*/ 0 h 1824165"/>
              <a:gd name="connsiteX1" fmla="*/ 313335 w 313335"/>
              <a:gd name="connsiteY1" fmla="*/ 242515 h 1824165"/>
              <a:gd name="connsiteX2" fmla="*/ 304427 w 313335"/>
              <a:gd name="connsiteY2" fmla="*/ 1447763 h 1824165"/>
              <a:gd name="connsiteX3" fmla="*/ 0 w 313335"/>
              <a:gd name="connsiteY3" fmla="*/ 1824165 h 182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335" h="1824165">
                <a:moveTo>
                  <a:pt x="13483" y="0"/>
                </a:moveTo>
                <a:lnTo>
                  <a:pt x="313335" y="242515"/>
                </a:lnTo>
                <a:lnTo>
                  <a:pt x="304427" y="1447763"/>
                </a:lnTo>
                <a:lnTo>
                  <a:pt x="0" y="18241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09747AC-2FC8-45DB-B631-EC7699242DA7}"/>
              </a:ext>
            </a:extLst>
          </p:cNvPr>
          <p:cNvSpPr/>
          <p:nvPr userDrawn="1"/>
        </p:nvSpPr>
        <p:spPr>
          <a:xfrm rot="3079075">
            <a:off x="9677634" y="2242299"/>
            <a:ext cx="652567" cy="5991816"/>
          </a:xfrm>
          <a:custGeom>
            <a:avLst/>
            <a:gdLst>
              <a:gd name="connsiteX0" fmla="*/ 44287 w 652567"/>
              <a:gd name="connsiteY0" fmla="*/ 0 h 5991816"/>
              <a:gd name="connsiteX1" fmla="*/ 652567 w 652567"/>
              <a:gd name="connsiteY1" fmla="*/ 487012 h 5991816"/>
              <a:gd name="connsiteX2" fmla="*/ 617523 w 652567"/>
              <a:gd name="connsiteY2" fmla="*/ 5228294 h 5991816"/>
              <a:gd name="connsiteX3" fmla="*/ 0 w 652567"/>
              <a:gd name="connsiteY3" fmla="*/ 5991816 h 59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567" h="5991816">
                <a:moveTo>
                  <a:pt x="44287" y="0"/>
                </a:moveTo>
                <a:lnTo>
                  <a:pt x="652567" y="487012"/>
                </a:lnTo>
                <a:lnTo>
                  <a:pt x="617523" y="5228294"/>
                </a:lnTo>
                <a:lnTo>
                  <a:pt x="0" y="59918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595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79A4545-B190-473C-9E0B-F048F7F3F685}"/>
              </a:ext>
            </a:extLst>
          </p:cNvPr>
          <p:cNvSpPr/>
          <p:nvPr userDrawn="1"/>
        </p:nvSpPr>
        <p:spPr>
          <a:xfrm>
            <a:off x="4412966" y="3137571"/>
            <a:ext cx="3518388" cy="34257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9046067-4BE0-4357-9A4A-262CF25A3C02}"/>
              </a:ext>
            </a:extLst>
          </p:cNvPr>
          <p:cNvSpPr/>
          <p:nvPr userDrawn="1"/>
        </p:nvSpPr>
        <p:spPr>
          <a:xfrm>
            <a:off x="8194640" y="3131722"/>
            <a:ext cx="3518388" cy="34257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73F198B-D561-40BF-A436-071C5C50CFE7}"/>
              </a:ext>
            </a:extLst>
          </p:cNvPr>
          <p:cNvSpPr/>
          <p:nvPr userDrawn="1"/>
        </p:nvSpPr>
        <p:spPr>
          <a:xfrm>
            <a:off x="631292" y="3143420"/>
            <a:ext cx="3518388" cy="34257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4402801" y="2125896"/>
            <a:ext cx="3536515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8194640" y="2125896"/>
            <a:ext cx="3536515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629089" y="2125896"/>
            <a:ext cx="3536515" cy="21336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143000" y="2359696"/>
            <a:ext cx="2454442" cy="1555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920524" y="2359696"/>
            <a:ext cx="2454833" cy="1555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698833" y="2359696"/>
            <a:ext cx="2457780" cy="1555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783697" y="4539816"/>
            <a:ext cx="3220510" cy="1504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4575575" y="4552091"/>
            <a:ext cx="3220510" cy="1504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8354803" y="4552091"/>
            <a:ext cx="3220511" cy="1504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805218" y="628650"/>
            <a:ext cx="10770096" cy="12356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10" grpId="0"/>
      <p:bldP spid="11" grpId="0"/>
      <p:bldP spid="12" grpId="0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82CA4B0-70BB-472A-BC99-301544C1A2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29987" y="288759"/>
            <a:ext cx="7762013" cy="6378338"/>
          </a:xfrm>
          <a:custGeom>
            <a:avLst/>
            <a:gdLst>
              <a:gd name="connsiteX0" fmla="*/ 6885716 w 7762013"/>
              <a:gd name="connsiteY0" fmla="*/ 4623161 h 6378338"/>
              <a:gd name="connsiteX1" fmla="*/ 7762013 w 7762013"/>
              <a:gd name="connsiteY1" fmla="*/ 5500750 h 6378338"/>
              <a:gd name="connsiteX2" fmla="*/ 6885716 w 7762013"/>
              <a:gd name="connsiteY2" fmla="*/ 6378338 h 6378338"/>
              <a:gd name="connsiteX3" fmla="*/ 6009420 w 7762013"/>
              <a:gd name="connsiteY3" fmla="*/ 5500750 h 6378338"/>
              <a:gd name="connsiteX4" fmla="*/ 6885716 w 7762013"/>
              <a:gd name="connsiteY4" fmla="*/ 4623161 h 6378338"/>
              <a:gd name="connsiteX5" fmla="*/ 3964729 w 7762013"/>
              <a:gd name="connsiteY5" fmla="*/ 0 h 6378338"/>
              <a:gd name="connsiteX6" fmla="*/ 6030180 w 7762013"/>
              <a:gd name="connsiteY6" fmla="*/ 856800 h 6378338"/>
              <a:gd name="connsiteX7" fmla="*/ 6167550 w 7762013"/>
              <a:gd name="connsiteY7" fmla="*/ 1008168 h 6378338"/>
              <a:gd name="connsiteX8" fmla="*/ 6290370 w 7762013"/>
              <a:gd name="connsiteY8" fmla="*/ 941405 h 6378338"/>
              <a:gd name="connsiteX9" fmla="*/ 6650415 w 7762013"/>
              <a:gd name="connsiteY9" fmla="*/ 868609 h 6378338"/>
              <a:gd name="connsiteX10" fmla="*/ 7575394 w 7762013"/>
              <a:gd name="connsiteY10" fmla="*/ 1794951 h 6378338"/>
              <a:gd name="connsiteX11" fmla="*/ 6925476 w 7762013"/>
              <a:gd name="connsiteY11" fmla="*/ 2679648 h 6378338"/>
              <a:gd name="connsiteX12" fmla="*/ 6874000 w 7762013"/>
              <a:gd name="connsiteY12" fmla="*/ 2692904 h 6378338"/>
              <a:gd name="connsiteX13" fmla="*/ 6885716 w 7762013"/>
              <a:gd name="connsiteY13" fmla="*/ 2925296 h 6378338"/>
              <a:gd name="connsiteX14" fmla="*/ 3964729 w 7762013"/>
              <a:gd name="connsiteY14" fmla="*/ 5850591 h 6378338"/>
              <a:gd name="connsiteX15" fmla="*/ 3376047 w 7762013"/>
              <a:gd name="connsiteY15" fmla="*/ 5791159 h 6378338"/>
              <a:gd name="connsiteX16" fmla="*/ 3205826 w 7762013"/>
              <a:gd name="connsiteY16" fmla="*/ 5747327 h 6378338"/>
              <a:gd name="connsiteX17" fmla="*/ 3186004 w 7762013"/>
              <a:gd name="connsiteY17" fmla="*/ 5765368 h 6378338"/>
              <a:gd name="connsiteX18" fmla="*/ 1947325 w 7762013"/>
              <a:gd name="connsiteY18" fmla="*/ 6210698 h 6378338"/>
              <a:gd name="connsiteX19" fmla="*/ 0 w 7762013"/>
              <a:gd name="connsiteY19" fmla="*/ 4260501 h 6378338"/>
              <a:gd name="connsiteX20" fmla="*/ 1019114 w 7762013"/>
              <a:gd name="connsiteY20" fmla="*/ 2545683 h 6378338"/>
              <a:gd name="connsiteX21" fmla="*/ 1075217 w 7762013"/>
              <a:gd name="connsiteY21" fmla="*/ 2518617 h 6378338"/>
              <a:gd name="connsiteX22" fmla="*/ 1103085 w 7762013"/>
              <a:gd name="connsiteY22" fmla="*/ 2335747 h 6378338"/>
              <a:gd name="connsiteX23" fmla="*/ 3964729 w 7762013"/>
              <a:gd name="connsiteY23" fmla="*/ 0 h 6378338"/>
              <a:gd name="connsiteX24" fmla="*/ 1189791 w 7762013"/>
              <a:gd name="connsiteY24" fmla="*/ 0 h 6378338"/>
              <a:gd name="connsiteX25" fmla="*/ 1773988 w 7762013"/>
              <a:gd name="connsiteY25" fmla="*/ 585059 h 6378338"/>
              <a:gd name="connsiteX26" fmla="*/ 1189791 w 7762013"/>
              <a:gd name="connsiteY26" fmla="*/ 1170118 h 6378338"/>
              <a:gd name="connsiteX27" fmla="*/ 605593 w 7762013"/>
              <a:gd name="connsiteY27" fmla="*/ 585059 h 6378338"/>
              <a:gd name="connsiteX28" fmla="*/ 1189791 w 7762013"/>
              <a:gd name="connsiteY28" fmla="*/ 0 h 637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62013" h="6378338">
                <a:moveTo>
                  <a:pt x="6885716" y="4623161"/>
                </a:moveTo>
                <a:cubicBezTo>
                  <a:pt x="7369682" y="4623161"/>
                  <a:pt x="7762013" y="5016071"/>
                  <a:pt x="7762013" y="5500750"/>
                </a:cubicBezTo>
                <a:cubicBezTo>
                  <a:pt x="7762013" y="5985428"/>
                  <a:pt x="7369682" y="6378338"/>
                  <a:pt x="6885716" y="6378338"/>
                </a:cubicBezTo>
                <a:cubicBezTo>
                  <a:pt x="6401752" y="6378338"/>
                  <a:pt x="6009420" y="5985428"/>
                  <a:pt x="6009420" y="5500750"/>
                </a:cubicBezTo>
                <a:cubicBezTo>
                  <a:pt x="6009420" y="5016071"/>
                  <a:pt x="6401752" y="4623161"/>
                  <a:pt x="6885716" y="4623161"/>
                </a:cubicBezTo>
                <a:close/>
                <a:moveTo>
                  <a:pt x="3964729" y="0"/>
                </a:moveTo>
                <a:cubicBezTo>
                  <a:pt x="4771338" y="0"/>
                  <a:pt x="5501584" y="327425"/>
                  <a:pt x="6030180" y="856800"/>
                </a:cubicBezTo>
                <a:lnTo>
                  <a:pt x="6167550" y="1008168"/>
                </a:lnTo>
                <a:lnTo>
                  <a:pt x="6290370" y="941405"/>
                </a:lnTo>
                <a:cubicBezTo>
                  <a:pt x="6401034" y="894529"/>
                  <a:pt x="6522702" y="868609"/>
                  <a:pt x="6650415" y="868609"/>
                </a:cubicBezTo>
                <a:cubicBezTo>
                  <a:pt x="7161267" y="868609"/>
                  <a:pt x="7575394" y="1283346"/>
                  <a:pt x="7575394" y="1794951"/>
                </a:cubicBezTo>
                <a:cubicBezTo>
                  <a:pt x="7575394" y="2210632"/>
                  <a:pt x="7302006" y="2562362"/>
                  <a:pt x="6925476" y="2679648"/>
                </a:cubicBezTo>
                <a:lnTo>
                  <a:pt x="6874000" y="2692904"/>
                </a:lnTo>
                <a:lnTo>
                  <a:pt x="6885716" y="2925296"/>
                </a:lnTo>
                <a:cubicBezTo>
                  <a:pt x="6885716" y="4540892"/>
                  <a:pt x="5577946" y="5850591"/>
                  <a:pt x="3964729" y="5850591"/>
                </a:cubicBezTo>
                <a:cubicBezTo>
                  <a:pt x="3763076" y="5850591"/>
                  <a:pt x="3566197" y="5830127"/>
                  <a:pt x="3376047" y="5791159"/>
                </a:cubicBezTo>
                <a:lnTo>
                  <a:pt x="3205826" y="5747327"/>
                </a:lnTo>
                <a:lnTo>
                  <a:pt x="3186004" y="5765368"/>
                </a:lnTo>
                <a:cubicBezTo>
                  <a:pt x="2849392" y="6043575"/>
                  <a:pt x="2417847" y="6210698"/>
                  <a:pt x="1947325" y="6210698"/>
                </a:cubicBezTo>
                <a:cubicBezTo>
                  <a:pt x="871848" y="6210698"/>
                  <a:pt x="0" y="5337565"/>
                  <a:pt x="0" y="4260501"/>
                </a:cubicBezTo>
                <a:cubicBezTo>
                  <a:pt x="0" y="3520020"/>
                  <a:pt x="412084" y="2875927"/>
                  <a:pt x="1019114" y="2545683"/>
                </a:cubicBezTo>
                <a:lnTo>
                  <a:pt x="1075217" y="2518617"/>
                </a:lnTo>
                <a:lnTo>
                  <a:pt x="1103085" y="2335747"/>
                </a:lnTo>
                <a:cubicBezTo>
                  <a:pt x="1375456" y="1002739"/>
                  <a:pt x="2553164" y="0"/>
                  <a:pt x="3964729" y="0"/>
                </a:cubicBezTo>
                <a:close/>
                <a:moveTo>
                  <a:pt x="1189791" y="0"/>
                </a:moveTo>
                <a:cubicBezTo>
                  <a:pt x="1512434" y="0"/>
                  <a:pt x="1773988" y="261939"/>
                  <a:pt x="1773988" y="585059"/>
                </a:cubicBezTo>
                <a:cubicBezTo>
                  <a:pt x="1773988" y="908179"/>
                  <a:pt x="1512434" y="1170118"/>
                  <a:pt x="1189791" y="1170118"/>
                </a:cubicBezTo>
                <a:cubicBezTo>
                  <a:pt x="867147" y="1170118"/>
                  <a:pt x="605593" y="908179"/>
                  <a:pt x="605593" y="585059"/>
                </a:cubicBezTo>
                <a:cubicBezTo>
                  <a:pt x="605593" y="261939"/>
                  <a:pt x="867147" y="0"/>
                  <a:pt x="118979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reeform: Shape 183">
            <a:extLst>
              <a:ext uri="{FF2B5EF4-FFF2-40B4-BE49-F238E27FC236}">
                <a16:creationId xmlns:a16="http://schemas.microsoft.com/office/drawing/2014/main" xmlns="" id="{C516058E-C6ED-4A35-A163-E1098EC20E96}"/>
              </a:ext>
            </a:extLst>
          </p:cNvPr>
          <p:cNvSpPr/>
          <p:nvPr/>
        </p:nvSpPr>
        <p:spPr>
          <a:xfrm rot="18897919" flipV="1">
            <a:off x="1823521" y="1447276"/>
            <a:ext cx="5235135" cy="419135"/>
          </a:xfrm>
          <a:custGeom>
            <a:avLst/>
            <a:gdLst>
              <a:gd name="connsiteX0" fmla="*/ 4816507 w 5235135"/>
              <a:gd name="connsiteY0" fmla="*/ 419135 h 419135"/>
              <a:gd name="connsiteX1" fmla="*/ 5235135 w 5235135"/>
              <a:gd name="connsiteY1" fmla="*/ 0 h 419135"/>
              <a:gd name="connsiteX2" fmla="*/ 0 w 5235135"/>
              <a:gd name="connsiteY2" fmla="*/ 0 h 419135"/>
              <a:gd name="connsiteX3" fmla="*/ 0 w 5235135"/>
              <a:gd name="connsiteY3" fmla="*/ 419135 h 41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5135" h="419135">
                <a:moveTo>
                  <a:pt x="4816507" y="419135"/>
                </a:moveTo>
                <a:lnTo>
                  <a:pt x="5235135" y="0"/>
                </a:lnTo>
                <a:lnTo>
                  <a:pt x="0" y="0"/>
                </a:lnTo>
                <a:lnTo>
                  <a:pt x="0" y="4191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xmlns="" id="{D0276F7F-AC0D-400E-A2A4-0E049961E12B}"/>
              </a:ext>
            </a:extLst>
          </p:cNvPr>
          <p:cNvSpPr/>
          <p:nvPr userDrawn="1"/>
        </p:nvSpPr>
        <p:spPr>
          <a:xfrm rot="2672510" flipV="1">
            <a:off x="-789153" y="1799545"/>
            <a:ext cx="4283652" cy="419135"/>
          </a:xfrm>
          <a:custGeom>
            <a:avLst/>
            <a:gdLst>
              <a:gd name="connsiteX0" fmla="*/ 0 w 4283652"/>
              <a:gd name="connsiteY0" fmla="*/ 419135 h 419135"/>
              <a:gd name="connsiteX1" fmla="*/ 4283652 w 4283652"/>
              <a:gd name="connsiteY1" fmla="*/ 419135 h 419135"/>
              <a:gd name="connsiteX2" fmla="*/ 4283652 w 4283652"/>
              <a:gd name="connsiteY2" fmla="*/ 0 h 419135"/>
              <a:gd name="connsiteX3" fmla="*/ 412485 w 4283652"/>
              <a:gd name="connsiteY3" fmla="*/ 0 h 41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652" h="419135">
                <a:moveTo>
                  <a:pt x="0" y="419135"/>
                </a:moveTo>
                <a:lnTo>
                  <a:pt x="4283652" y="419135"/>
                </a:lnTo>
                <a:lnTo>
                  <a:pt x="4283652" y="0"/>
                </a:lnTo>
                <a:lnTo>
                  <a:pt x="412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FBBEA9D-4B9B-4F78-80B1-B148B7ADF497}"/>
              </a:ext>
            </a:extLst>
          </p:cNvPr>
          <p:cNvGrpSpPr/>
          <p:nvPr userDrawn="1"/>
        </p:nvGrpSpPr>
        <p:grpSpPr>
          <a:xfrm>
            <a:off x="-112001" y="51858"/>
            <a:ext cx="5660274" cy="2849610"/>
            <a:chOff x="-3610" y="51092"/>
            <a:chExt cx="5660274" cy="2849610"/>
          </a:xfrm>
          <a:gradFill>
            <a:gsLst>
              <a:gs pos="0">
                <a:schemeClr val="bg1"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FEED1AC7-BBD7-4E00-82A2-387BCE2437DD}"/>
                </a:ext>
              </a:extLst>
            </p:cNvPr>
            <p:cNvSpPr/>
            <p:nvPr/>
          </p:nvSpPr>
          <p:spPr>
            <a:xfrm rot="16200000">
              <a:off x="2722653" y="2692954"/>
              <a:ext cx="207748" cy="207748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6424A10-AD05-42C1-B92C-50E80CE40672}"/>
                </a:ext>
              </a:extLst>
            </p:cNvPr>
            <p:cNvGrpSpPr/>
            <p:nvPr/>
          </p:nvGrpSpPr>
          <p:grpSpPr>
            <a:xfrm>
              <a:off x="2450416" y="2429810"/>
              <a:ext cx="752223" cy="207748"/>
              <a:chOff x="2363854" y="2429810"/>
              <a:chExt cx="752223" cy="207748"/>
            </a:xfrm>
            <a:grpFill/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D219A30B-FCC1-44ED-8383-F399021F9224}"/>
                  </a:ext>
                </a:extLst>
              </p:cNvPr>
              <p:cNvSpPr/>
              <p:nvPr/>
            </p:nvSpPr>
            <p:spPr>
              <a:xfrm rot="16200000">
                <a:off x="2363854" y="242981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7 w 57150"/>
                  <a:gd name="connsiteY2" fmla="*/ 49530 h 57150"/>
                  <a:gd name="connsiteX3" fmla="*/ 14287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2" y="59055"/>
                      <a:pt x="14287" y="49530"/>
                    </a:cubicBezTo>
                    <a:cubicBezTo>
                      <a:pt x="4763" y="40005"/>
                      <a:pt x="4763" y="23813"/>
                      <a:pt x="14287" y="14288"/>
                    </a:cubicBezTo>
                    <a:cubicBezTo>
                      <a:pt x="23812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15950541-DAD0-4C79-89B5-3DB0114F7755}"/>
                  </a:ext>
                </a:extLst>
              </p:cNvPr>
              <p:cNvSpPr/>
              <p:nvPr/>
            </p:nvSpPr>
            <p:spPr>
              <a:xfrm rot="16200000">
                <a:off x="2908329" y="242981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7 w 57150"/>
                  <a:gd name="connsiteY2" fmla="*/ 50244 h 57150"/>
                  <a:gd name="connsiteX3" fmla="*/ 14287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2" y="59769"/>
                      <a:pt x="14287" y="50244"/>
                    </a:cubicBezTo>
                    <a:cubicBezTo>
                      <a:pt x="4763" y="40719"/>
                      <a:pt x="4763" y="24527"/>
                      <a:pt x="14287" y="15002"/>
                    </a:cubicBezTo>
                    <a:cubicBezTo>
                      <a:pt x="23812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FD2BC32-63D1-4FB9-8A1A-7E42461D36D9}"/>
                </a:ext>
              </a:extLst>
            </p:cNvPr>
            <p:cNvGrpSpPr/>
            <p:nvPr/>
          </p:nvGrpSpPr>
          <p:grpSpPr>
            <a:xfrm>
              <a:off x="2177315" y="2166659"/>
              <a:ext cx="1298424" cy="207748"/>
              <a:chOff x="2100706" y="2166659"/>
              <a:chExt cx="1298424" cy="207748"/>
            </a:xfrm>
            <a:grpFill/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6AF4A42D-BCBD-4E6F-BACC-DEF2512692F3}"/>
                  </a:ext>
                </a:extLst>
              </p:cNvPr>
              <p:cNvSpPr/>
              <p:nvPr/>
            </p:nvSpPr>
            <p:spPr>
              <a:xfrm rot="16200000">
                <a:off x="2100706" y="2166659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5BF2CA41-C950-4312-9AD7-709706C17EC9}"/>
                  </a:ext>
                </a:extLst>
              </p:cNvPr>
              <p:cNvSpPr/>
              <p:nvPr/>
            </p:nvSpPr>
            <p:spPr>
              <a:xfrm rot="16200000">
                <a:off x="2646044" y="2166659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05A2415E-4BB4-4A91-AD95-CF0628963B9A}"/>
                  </a:ext>
                </a:extLst>
              </p:cNvPr>
              <p:cNvSpPr/>
              <p:nvPr/>
            </p:nvSpPr>
            <p:spPr>
              <a:xfrm rot="16200000">
                <a:off x="3191382" y="2166659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97C8060-6DDF-4053-B628-232CDA09432A}"/>
                </a:ext>
              </a:extLst>
            </p:cNvPr>
            <p:cNvGrpSpPr/>
            <p:nvPr/>
          </p:nvGrpSpPr>
          <p:grpSpPr>
            <a:xfrm>
              <a:off x="1905078" y="1900051"/>
              <a:ext cx="1842899" cy="207748"/>
              <a:chOff x="1837558" y="1900051"/>
              <a:chExt cx="1842899" cy="207748"/>
            </a:xfrm>
            <a:grpFill/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1FD19871-F4E8-4C3F-85C8-E600A87C537C}"/>
                  </a:ext>
                </a:extLst>
              </p:cNvPr>
              <p:cNvSpPr/>
              <p:nvPr/>
            </p:nvSpPr>
            <p:spPr>
              <a:xfrm rot="16200000">
                <a:off x="1837558" y="1900051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3C6DDCFD-60A6-4AD7-A37E-AB30C80A0514}"/>
                  </a:ext>
                </a:extLst>
              </p:cNvPr>
              <p:cNvSpPr/>
              <p:nvPr/>
            </p:nvSpPr>
            <p:spPr>
              <a:xfrm rot="16200000">
                <a:off x="2382608" y="1900051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2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72B60747-16EA-4375-A4CA-0FA5943FAB06}"/>
                  </a:ext>
                </a:extLst>
              </p:cNvPr>
              <p:cNvSpPr/>
              <p:nvPr/>
            </p:nvSpPr>
            <p:spPr>
              <a:xfrm rot="16200000">
                <a:off x="2927658" y="1900051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98A02877-6B2D-43F2-9F9F-778073C61216}"/>
                  </a:ext>
                </a:extLst>
              </p:cNvPr>
              <p:cNvSpPr/>
              <p:nvPr/>
            </p:nvSpPr>
            <p:spPr>
              <a:xfrm rot="16200000">
                <a:off x="3472709" y="1900051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3E03C78-9A56-4676-A145-FF509EF3CDF7}"/>
                </a:ext>
              </a:extLst>
            </p:cNvPr>
            <p:cNvGrpSpPr/>
            <p:nvPr/>
          </p:nvGrpSpPr>
          <p:grpSpPr>
            <a:xfrm>
              <a:off x="1631975" y="1636903"/>
              <a:ext cx="2389104" cy="207748"/>
              <a:chOff x="1574411" y="1636903"/>
              <a:chExt cx="2389104" cy="207748"/>
            </a:xfrm>
            <a:grp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50F84E21-7053-485A-9DDD-751E41E7B1C2}"/>
                  </a:ext>
                </a:extLst>
              </p:cNvPr>
              <p:cNvSpPr/>
              <p:nvPr/>
            </p:nvSpPr>
            <p:spPr>
              <a:xfrm rot="16200000">
                <a:off x="1574411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B987324F-0958-49FD-BFAA-7453156E5C68}"/>
                  </a:ext>
                </a:extLst>
              </p:cNvPr>
              <p:cNvSpPr/>
              <p:nvPr/>
            </p:nvSpPr>
            <p:spPr>
              <a:xfrm rot="16200000">
                <a:off x="2119750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4649 h 57150"/>
                  <a:gd name="connsiteX1" fmla="*/ 49530 w 57150"/>
                  <a:gd name="connsiteY1" fmla="*/ 49891 h 57150"/>
                  <a:gd name="connsiteX2" fmla="*/ 14288 w 57150"/>
                  <a:gd name="connsiteY2" fmla="*/ 49891 h 57150"/>
                  <a:gd name="connsiteX3" fmla="*/ 14288 w 57150"/>
                  <a:gd name="connsiteY3" fmla="*/ 14649 h 57150"/>
                  <a:gd name="connsiteX4" fmla="*/ 49530 w 57150"/>
                  <a:gd name="connsiteY4" fmla="*/ 146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649"/>
                    </a:moveTo>
                    <a:cubicBezTo>
                      <a:pt x="59055" y="24174"/>
                      <a:pt x="59055" y="40366"/>
                      <a:pt x="49530" y="49891"/>
                    </a:cubicBezTo>
                    <a:cubicBezTo>
                      <a:pt x="40005" y="59416"/>
                      <a:pt x="23813" y="59416"/>
                      <a:pt x="14288" y="49891"/>
                    </a:cubicBezTo>
                    <a:cubicBezTo>
                      <a:pt x="4763" y="40366"/>
                      <a:pt x="4763" y="24174"/>
                      <a:pt x="14288" y="14649"/>
                    </a:cubicBezTo>
                    <a:cubicBezTo>
                      <a:pt x="23813" y="4171"/>
                      <a:pt x="40005" y="5124"/>
                      <a:pt x="49530" y="146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EA7FEF56-B16A-4DC3-A816-669F2C7486DA}"/>
                  </a:ext>
                </a:extLst>
              </p:cNvPr>
              <p:cNvSpPr/>
              <p:nvPr/>
            </p:nvSpPr>
            <p:spPr>
              <a:xfrm rot="16200000">
                <a:off x="2665089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3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3ED9ACA6-9BA6-4015-9608-8C76BFE0EF7E}"/>
                  </a:ext>
                </a:extLst>
              </p:cNvPr>
              <p:cNvSpPr/>
              <p:nvPr/>
            </p:nvSpPr>
            <p:spPr>
              <a:xfrm rot="16200000">
                <a:off x="3210428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4765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6ACE675D-705B-483E-97F7-FD0121FEA16E}"/>
                  </a:ext>
                </a:extLst>
              </p:cNvPr>
              <p:cNvSpPr/>
              <p:nvPr/>
            </p:nvSpPr>
            <p:spPr>
              <a:xfrm rot="16200000">
                <a:off x="3755767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2C0BE1A-5203-478F-BF81-DA9F7B86211A}"/>
                </a:ext>
              </a:extLst>
            </p:cNvPr>
            <p:cNvGrpSpPr/>
            <p:nvPr/>
          </p:nvGrpSpPr>
          <p:grpSpPr>
            <a:xfrm>
              <a:off x="1359738" y="1373756"/>
              <a:ext cx="2933579" cy="207748"/>
              <a:chOff x="1311263" y="1373756"/>
              <a:chExt cx="2933579" cy="207748"/>
            </a:xfrm>
            <a:grpFill/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BF5AE5D4-A5DF-4E12-BB92-D9BA2842257E}"/>
                  </a:ext>
                </a:extLst>
              </p:cNvPr>
              <p:cNvSpPr/>
              <p:nvPr/>
            </p:nvSpPr>
            <p:spPr>
              <a:xfrm rot="16200000">
                <a:off x="1311263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313CC35F-F1D7-4F7B-8830-264815B80962}"/>
                  </a:ext>
                </a:extLst>
              </p:cNvPr>
              <p:cNvSpPr/>
              <p:nvPr/>
            </p:nvSpPr>
            <p:spPr>
              <a:xfrm rot="16200000">
                <a:off x="1856429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99444DAF-05A4-454C-890E-F0FD70526075}"/>
                  </a:ext>
                </a:extLst>
              </p:cNvPr>
              <p:cNvSpPr/>
              <p:nvPr/>
            </p:nvSpPr>
            <p:spPr>
              <a:xfrm rot="16200000">
                <a:off x="2401595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2E372692-662B-4179-A65F-9AC27E2F63A1}"/>
                  </a:ext>
                </a:extLst>
              </p:cNvPr>
              <p:cNvSpPr/>
              <p:nvPr/>
            </p:nvSpPr>
            <p:spPr>
              <a:xfrm rot="16200000">
                <a:off x="2946761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0A3254FC-5F91-4610-AD49-E6CEC7D9BD85}"/>
                  </a:ext>
                </a:extLst>
              </p:cNvPr>
              <p:cNvSpPr/>
              <p:nvPr/>
            </p:nvSpPr>
            <p:spPr>
              <a:xfrm rot="16200000">
                <a:off x="3491927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2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D19B2791-5691-4120-A1F6-381D2D0E9F0E}"/>
                  </a:ext>
                </a:extLst>
              </p:cNvPr>
              <p:cNvSpPr/>
              <p:nvPr/>
            </p:nvSpPr>
            <p:spPr>
              <a:xfrm rot="16200000">
                <a:off x="4037094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4765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DFDFD8B-B352-4453-B6CD-3D57D844372A}"/>
                </a:ext>
              </a:extLst>
            </p:cNvPr>
            <p:cNvGrpSpPr/>
            <p:nvPr/>
          </p:nvGrpSpPr>
          <p:grpSpPr>
            <a:xfrm>
              <a:off x="1086637" y="1107147"/>
              <a:ext cx="3479781" cy="207748"/>
              <a:chOff x="1048115" y="1107147"/>
              <a:chExt cx="3479781" cy="207748"/>
            </a:xfrm>
            <a:grp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7A3F373F-6DA5-4F24-8253-56E2B6CD6551}"/>
                  </a:ext>
                </a:extLst>
              </p:cNvPr>
              <p:cNvSpPr/>
              <p:nvPr/>
            </p:nvSpPr>
            <p:spPr>
              <a:xfrm rot="16200000">
                <a:off x="1048115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26893046-218B-4716-890C-B288DC654B3F}"/>
                  </a:ext>
                </a:extLst>
              </p:cNvPr>
              <p:cNvSpPr/>
              <p:nvPr/>
            </p:nvSpPr>
            <p:spPr>
              <a:xfrm rot="16200000">
                <a:off x="1593454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3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3BD052B4-B8CD-4C38-A825-30C4C611A18D}"/>
                  </a:ext>
                </a:extLst>
              </p:cNvPr>
              <p:cNvSpPr/>
              <p:nvPr/>
            </p:nvSpPr>
            <p:spPr>
              <a:xfrm rot="16200000">
                <a:off x="2138793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5322E831-5E17-4782-8B11-3792F8AC2B25}"/>
                  </a:ext>
                </a:extLst>
              </p:cNvPr>
              <p:cNvSpPr/>
              <p:nvPr/>
            </p:nvSpPr>
            <p:spPr>
              <a:xfrm rot="16200000">
                <a:off x="2684132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649 h 57150"/>
                  <a:gd name="connsiteX1" fmla="*/ 49530 w 57150"/>
                  <a:gd name="connsiteY1" fmla="*/ 49891 h 57150"/>
                  <a:gd name="connsiteX2" fmla="*/ 14288 w 57150"/>
                  <a:gd name="connsiteY2" fmla="*/ 49891 h 57150"/>
                  <a:gd name="connsiteX3" fmla="*/ 14288 w 57150"/>
                  <a:gd name="connsiteY3" fmla="*/ 14649 h 57150"/>
                  <a:gd name="connsiteX4" fmla="*/ 49530 w 57150"/>
                  <a:gd name="connsiteY4" fmla="*/ 146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649"/>
                    </a:moveTo>
                    <a:cubicBezTo>
                      <a:pt x="59055" y="24174"/>
                      <a:pt x="59055" y="40366"/>
                      <a:pt x="49530" y="49891"/>
                    </a:cubicBezTo>
                    <a:cubicBezTo>
                      <a:pt x="40005" y="59416"/>
                      <a:pt x="23813" y="59416"/>
                      <a:pt x="14288" y="49891"/>
                    </a:cubicBezTo>
                    <a:cubicBezTo>
                      <a:pt x="4763" y="40366"/>
                      <a:pt x="4763" y="24174"/>
                      <a:pt x="14288" y="14649"/>
                    </a:cubicBezTo>
                    <a:cubicBezTo>
                      <a:pt x="23813" y="4171"/>
                      <a:pt x="40005" y="5124"/>
                      <a:pt x="49530" y="146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FD26EB29-B149-4BC6-9668-82A529169A79}"/>
                  </a:ext>
                </a:extLst>
              </p:cNvPr>
              <p:cNvSpPr/>
              <p:nvPr/>
            </p:nvSpPr>
            <p:spPr>
              <a:xfrm rot="16200000">
                <a:off x="3229471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AFDA200C-25FD-40D7-A786-AA9CFBF6D2E0}"/>
                  </a:ext>
                </a:extLst>
              </p:cNvPr>
              <p:cNvSpPr/>
              <p:nvPr/>
            </p:nvSpPr>
            <p:spPr>
              <a:xfrm rot="16200000">
                <a:off x="3774810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2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3A66772E-16F5-421A-B88B-48284B56EE03}"/>
                  </a:ext>
                </a:extLst>
              </p:cNvPr>
              <p:cNvSpPr/>
              <p:nvPr/>
            </p:nvSpPr>
            <p:spPr>
              <a:xfrm rot="16200000">
                <a:off x="4320148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C88B46F-1081-4538-857B-CFF4A9C577C5}"/>
                </a:ext>
              </a:extLst>
            </p:cNvPr>
            <p:cNvGrpSpPr/>
            <p:nvPr/>
          </p:nvGrpSpPr>
          <p:grpSpPr>
            <a:xfrm>
              <a:off x="814832" y="843996"/>
              <a:ext cx="4023390" cy="207748"/>
              <a:chOff x="785833" y="843996"/>
              <a:chExt cx="4023390" cy="207748"/>
            </a:xfrm>
            <a:grpFill/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1EBFD178-2293-49D1-999F-5ACEF825CF9B}"/>
                  </a:ext>
                </a:extLst>
              </p:cNvPr>
              <p:cNvSpPr/>
              <p:nvPr/>
            </p:nvSpPr>
            <p:spPr>
              <a:xfrm rot="16200000">
                <a:off x="785833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2EF2D30E-47A1-466E-BC9A-F1847D87B5E7}"/>
                  </a:ext>
                </a:extLst>
              </p:cNvPr>
              <p:cNvSpPr/>
              <p:nvPr/>
            </p:nvSpPr>
            <p:spPr>
              <a:xfrm rot="16200000">
                <a:off x="1330925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D2CBD168-E8B9-4C57-B007-A3ACD47CD3FD}"/>
                  </a:ext>
                </a:extLst>
              </p:cNvPr>
              <p:cNvSpPr/>
              <p:nvPr/>
            </p:nvSpPr>
            <p:spPr>
              <a:xfrm rot="16200000">
                <a:off x="1876017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2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D09F2472-8E5A-4415-9082-744BCD441DE3}"/>
                  </a:ext>
                </a:extLst>
              </p:cNvPr>
              <p:cNvSpPr/>
              <p:nvPr/>
            </p:nvSpPr>
            <p:spPr>
              <a:xfrm rot="16200000">
                <a:off x="2421109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570444E0-25C0-4B1D-B2CE-FA9D3756E2F3}"/>
                  </a:ext>
                </a:extLst>
              </p:cNvPr>
              <p:cNvSpPr/>
              <p:nvPr/>
            </p:nvSpPr>
            <p:spPr>
              <a:xfrm rot="16200000">
                <a:off x="2966201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05F0E925-9AC5-498C-A663-0ED147007F8A}"/>
                  </a:ext>
                </a:extLst>
              </p:cNvPr>
              <p:cNvSpPr/>
              <p:nvPr/>
            </p:nvSpPr>
            <p:spPr>
              <a:xfrm rot="16200000">
                <a:off x="3511293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9CFB4D27-6209-483C-8925-6D0A7C54862E}"/>
                  </a:ext>
                </a:extLst>
              </p:cNvPr>
              <p:cNvSpPr/>
              <p:nvPr/>
            </p:nvSpPr>
            <p:spPr>
              <a:xfrm rot="16200000">
                <a:off x="4056385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E9CE042B-E311-4FEA-89B5-2ABDDBACCB10}"/>
                  </a:ext>
                </a:extLst>
              </p:cNvPr>
              <p:cNvSpPr/>
              <p:nvPr/>
            </p:nvSpPr>
            <p:spPr>
              <a:xfrm rot="16200000">
                <a:off x="4601475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3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A76E666D-85BE-43E7-9682-AA5F7D885A21}"/>
                </a:ext>
              </a:extLst>
            </p:cNvPr>
            <p:cNvGrpSpPr/>
            <p:nvPr/>
          </p:nvGrpSpPr>
          <p:grpSpPr>
            <a:xfrm>
              <a:off x="541730" y="580851"/>
              <a:ext cx="4569595" cy="207749"/>
              <a:chOff x="522685" y="580851"/>
              <a:chExt cx="4569595" cy="207749"/>
            </a:xfrm>
            <a:grpFill/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972F4B53-5262-4478-9B97-61FC30C3CAB6}"/>
                  </a:ext>
                </a:extLst>
              </p:cNvPr>
              <p:cNvSpPr/>
              <p:nvPr/>
            </p:nvSpPr>
            <p:spPr>
              <a:xfrm rot="16200000">
                <a:off x="522685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4765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549A011F-788A-44F1-A6A0-38148079A28C}"/>
                  </a:ext>
                </a:extLst>
              </p:cNvPr>
              <p:cNvSpPr/>
              <p:nvPr/>
            </p:nvSpPr>
            <p:spPr>
              <a:xfrm rot="16200000">
                <a:off x="1067916" y="580851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F25F2E6C-E2BC-45DB-83D3-BCFEE66C6756}"/>
                  </a:ext>
                </a:extLst>
              </p:cNvPr>
              <p:cNvSpPr/>
              <p:nvPr/>
            </p:nvSpPr>
            <p:spPr>
              <a:xfrm rot="16200000">
                <a:off x="1613147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94964895-8502-4346-A64D-3C3CB0B24430}"/>
                  </a:ext>
                </a:extLst>
              </p:cNvPr>
              <p:cNvSpPr/>
              <p:nvPr/>
            </p:nvSpPr>
            <p:spPr>
              <a:xfrm rot="16200000">
                <a:off x="2158378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352D2001-A103-47CD-AC08-BD78C2B7D432}"/>
                  </a:ext>
                </a:extLst>
              </p:cNvPr>
              <p:cNvSpPr/>
              <p:nvPr/>
            </p:nvSpPr>
            <p:spPr>
              <a:xfrm rot="16200000">
                <a:off x="2703609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3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8AE1A44F-9A1F-422C-989A-1B4A92F40F60}"/>
                  </a:ext>
                </a:extLst>
              </p:cNvPr>
              <p:cNvSpPr/>
              <p:nvPr/>
            </p:nvSpPr>
            <p:spPr>
              <a:xfrm rot="16200000">
                <a:off x="3248840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649 h 57150"/>
                  <a:gd name="connsiteX1" fmla="*/ 49530 w 57150"/>
                  <a:gd name="connsiteY1" fmla="*/ 49891 h 57150"/>
                  <a:gd name="connsiteX2" fmla="*/ 14287 w 57150"/>
                  <a:gd name="connsiteY2" fmla="*/ 49891 h 57150"/>
                  <a:gd name="connsiteX3" fmla="*/ 14287 w 57150"/>
                  <a:gd name="connsiteY3" fmla="*/ 14649 h 57150"/>
                  <a:gd name="connsiteX4" fmla="*/ 49530 w 57150"/>
                  <a:gd name="connsiteY4" fmla="*/ 146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649"/>
                    </a:moveTo>
                    <a:cubicBezTo>
                      <a:pt x="59055" y="24174"/>
                      <a:pt x="59055" y="40366"/>
                      <a:pt x="49530" y="49891"/>
                    </a:cubicBezTo>
                    <a:cubicBezTo>
                      <a:pt x="40005" y="59416"/>
                      <a:pt x="23812" y="59416"/>
                      <a:pt x="14287" y="49891"/>
                    </a:cubicBezTo>
                    <a:cubicBezTo>
                      <a:pt x="4763" y="40366"/>
                      <a:pt x="4763" y="24174"/>
                      <a:pt x="14287" y="14649"/>
                    </a:cubicBezTo>
                    <a:cubicBezTo>
                      <a:pt x="23812" y="4171"/>
                      <a:pt x="40005" y="5124"/>
                      <a:pt x="49530" y="146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44E4D9C4-D5ED-468F-B102-0EC6D0903FDC}"/>
                  </a:ext>
                </a:extLst>
              </p:cNvPr>
              <p:cNvSpPr/>
              <p:nvPr/>
            </p:nvSpPr>
            <p:spPr>
              <a:xfrm rot="16200000">
                <a:off x="3794071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7 w 57150"/>
                  <a:gd name="connsiteY2" fmla="*/ 49530 h 57150"/>
                  <a:gd name="connsiteX3" fmla="*/ 14287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2" y="59055"/>
                      <a:pt x="14287" y="49530"/>
                    </a:cubicBezTo>
                    <a:cubicBezTo>
                      <a:pt x="4763" y="40005"/>
                      <a:pt x="4763" y="23813"/>
                      <a:pt x="14287" y="14288"/>
                    </a:cubicBezTo>
                    <a:cubicBezTo>
                      <a:pt x="23812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38319B0A-40E1-4709-9B78-B81AE26170A4}"/>
                  </a:ext>
                </a:extLst>
              </p:cNvPr>
              <p:cNvSpPr/>
              <p:nvPr/>
            </p:nvSpPr>
            <p:spPr>
              <a:xfrm rot="16200000">
                <a:off x="4339302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DEEE38B5-3CE0-4B2B-98A1-1FD27F1550F3}"/>
                  </a:ext>
                </a:extLst>
              </p:cNvPr>
              <p:cNvSpPr/>
              <p:nvPr/>
            </p:nvSpPr>
            <p:spPr>
              <a:xfrm rot="16200000">
                <a:off x="4884532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3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6DC301F0-0790-4771-B6A3-606CDF18ADC3}"/>
                </a:ext>
              </a:extLst>
            </p:cNvPr>
            <p:cNvGrpSpPr/>
            <p:nvPr/>
          </p:nvGrpSpPr>
          <p:grpSpPr>
            <a:xfrm>
              <a:off x="269492" y="314240"/>
              <a:ext cx="5114070" cy="207748"/>
              <a:chOff x="259537" y="314240"/>
              <a:chExt cx="5114070" cy="207748"/>
            </a:xfrm>
            <a:grp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218F94F9-23AE-444C-8C5A-5F9250F0AA6E}"/>
                  </a:ext>
                </a:extLst>
              </p:cNvPr>
              <p:cNvSpPr/>
              <p:nvPr/>
            </p:nvSpPr>
            <p:spPr>
              <a:xfrm rot="16200000">
                <a:off x="259537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2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7397AFD2-D445-4C32-83E0-C5B83DBD867C}"/>
                  </a:ext>
                </a:extLst>
              </p:cNvPr>
              <p:cNvSpPr/>
              <p:nvPr/>
            </p:nvSpPr>
            <p:spPr>
              <a:xfrm rot="16200000">
                <a:off x="804684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E623D404-B87F-4617-97E7-4C7A57AFCE2F}"/>
                  </a:ext>
                </a:extLst>
              </p:cNvPr>
              <p:cNvSpPr/>
              <p:nvPr/>
            </p:nvSpPr>
            <p:spPr>
              <a:xfrm rot="16200000">
                <a:off x="1349831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98D69C31-D354-4EC4-95DB-1689ED4CAF2B}"/>
                  </a:ext>
                </a:extLst>
              </p:cNvPr>
              <p:cNvSpPr/>
              <p:nvPr/>
            </p:nvSpPr>
            <p:spPr>
              <a:xfrm rot="16200000">
                <a:off x="1894978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2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2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1DA8FED1-DFD2-4A38-9C15-C3C6FB55888C}"/>
                  </a:ext>
                </a:extLst>
              </p:cNvPr>
              <p:cNvSpPr/>
              <p:nvPr/>
            </p:nvSpPr>
            <p:spPr>
              <a:xfrm rot="16200000">
                <a:off x="2440125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4BC5C595-050D-4744-B568-D6A715BB7DCE}"/>
                  </a:ext>
                </a:extLst>
              </p:cNvPr>
              <p:cNvSpPr/>
              <p:nvPr/>
            </p:nvSpPr>
            <p:spPr>
              <a:xfrm rot="16200000">
                <a:off x="2985272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2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F4C6D194-BECB-4E2E-B2EC-DD4AA3729E52}"/>
                  </a:ext>
                </a:extLst>
              </p:cNvPr>
              <p:cNvSpPr/>
              <p:nvPr/>
            </p:nvSpPr>
            <p:spPr>
              <a:xfrm rot="16200000">
                <a:off x="3530419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2E1BE27D-5C5D-4A16-8E7A-F3E22164873A}"/>
                  </a:ext>
                </a:extLst>
              </p:cNvPr>
              <p:cNvSpPr/>
              <p:nvPr/>
            </p:nvSpPr>
            <p:spPr>
              <a:xfrm rot="16200000">
                <a:off x="4075566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F91FCF5B-C9D5-40D5-A6B3-EE7D0AA6C0EF}"/>
                  </a:ext>
                </a:extLst>
              </p:cNvPr>
              <p:cNvSpPr/>
              <p:nvPr/>
            </p:nvSpPr>
            <p:spPr>
              <a:xfrm rot="16200000">
                <a:off x="4620713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DDB962D-0E09-43DD-A52E-560B7C1B1814}"/>
                  </a:ext>
                </a:extLst>
              </p:cNvPr>
              <p:cNvSpPr/>
              <p:nvPr/>
            </p:nvSpPr>
            <p:spPr>
              <a:xfrm rot="16200000">
                <a:off x="5165859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614BAF9-B933-4A3F-AC2A-5136B547BFA1}"/>
                </a:ext>
              </a:extLst>
            </p:cNvPr>
            <p:cNvGrpSpPr/>
            <p:nvPr/>
          </p:nvGrpSpPr>
          <p:grpSpPr>
            <a:xfrm>
              <a:off x="-3610" y="51092"/>
              <a:ext cx="5660274" cy="207748"/>
              <a:chOff x="-3610" y="51092"/>
              <a:chExt cx="5660274" cy="207748"/>
            </a:xfrm>
            <a:grp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21A370E8-1B8F-4B49-9C9F-A07FE0262B23}"/>
                  </a:ext>
                </a:extLst>
              </p:cNvPr>
              <p:cNvSpPr/>
              <p:nvPr/>
            </p:nvSpPr>
            <p:spPr>
              <a:xfrm rot="16200000">
                <a:off x="-3610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4426983F-E7C0-4BB7-BDD0-D91241816268}"/>
                  </a:ext>
                </a:extLst>
              </p:cNvPr>
              <p:cNvSpPr/>
              <p:nvPr/>
            </p:nvSpPr>
            <p:spPr>
              <a:xfrm rot="16200000">
                <a:off x="541643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7D8C0D81-539E-4C86-858B-66261F745A01}"/>
                  </a:ext>
                </a:extLst>
              </p:cNvPr>
              <p:cNvSpPr/>
              <p:nvPr/>
            </p:nvSpPr>
            <p:spPr>
              <a:xfrm rot="16200000">
                <a:off x="1086896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2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0470B00E-6A60-43FD-9524-F68033B3030F}"/>
                  </a:ext>
                </a:extLst>
              </p:cNvPr>
              <p:cNvSpPr/>
              <p:nvPr/>
            </p:nvSpPr>
            <p:spPr>
              <a:xfrm rot="16200000">
                <a:off x="1632149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158FA817-5435-445F-A45B-196DF3183DBE}"/>
                  </a:ext>
                </a:extLst>
              </p:cNvPr>
              <p:cNvSpPr/>
              <p:nvPr/>
            </p:nvSpPr>
            <p:spPr>
              <a:xfrm rot="16200000">
                <a:off x="2177402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B0413B51-2850-451F-8DB3-9975AC812BF7}"/>
                  </a:ext>
                </a:extLst>
              </p:cNvPr>
              <p:cNvSpPr/>
              <p:nvPr/>
            </p:nvSpPr>
            <p:spPr>
              <a:xfrm rot="16200000">
                <a:off x="2722655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BC9B2D4B-243F-4816-8515-0791FE897F5E}"/>
                  </a:ext>
                </a:extLst>
              </p:cNvPr>
              <p:cNvSpPr/>
              <p:nvPr/>
            </p:nvSpPr>
            <p:spPr>
              <a:xfrm rot="16200000">
                <a:off x="3267908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2CAA6735-1BBD-4661-A664-2A0E17D071B3}"/>
                  </a:ext>
                </a:extLst>
              </p:cNvPr>
              <p:cNvSpPr/>
              <p:nvPr/>
            </p:nvSpPr>
            <p:spPr>
              <a:xfrm rot="16200000">
                <a:off x="3813161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649 h 57150"/>
                  <a:gd name="connsiteX1" fmla="*/ 49530 w 57150"/>
                  <a:gd name="connsiteY1" fmla="*/ 49891 h 57150"/>
                  <a:gd name="connsiteX2" fmla="*/ 14288 w 57150"/>
                  <a:gd name="connsiteY2" fmla="*/ 49891 h 57150"/>
                  <a:gd name="connsiteX3" fmla="*/ 14288 w 57150"/>
                  <a:gd name="connsiteY3" fmla="*/ 14649 h 57150"/>
                  <a:gd name="connsiteX4" fmla="*/ 49530 w 57150"/>
                  <a:gd name="connsiteY4" fmla="*/ 146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649"/>
                    </a:moveTo>
                    <a:cubicBezTo>
                      <a:pt x="59055" y="24174"/>
                      <a:pt x="59055" y="40366"/>
                      <a:pt x="49530" y="49891"/>
                    </a:cubicBezTo>
                    <a:cubicBezTo>
                      <a:pt x="40005" y="59416"/>
                      <a:pt x="23813" y="59416"/>
                      <a:pt x="14288" y="49891"/>
                    </a:cubicBezTo>
                    <a:cubicBezTo>
                      <a:pt x="4763" y="40366"/>
                      <a:pt x="4763" y="24174"/>
                      <a:pt x="14288" y="14649"/>
                    </a:cubicBezTo>
                    <a:cubicBezTo>
                      <a:pt x="23813" y="4171"/>
                      <a:pt x="39052" y="5124"/>
                      <a:pt x="49530" y="146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8B5BF5D5-9A16-4372-8D07-4C2FEE1BB15C}"/>
                  </a:ext>
                </a:extLst>
              </p:cNvPr>
              <p:cNvSpPr/>
              <p:nvPr/>
            </p:nvSpPr>
            <p:spPr>
              <a:xfrm rot="16200000">
                <a:off x="4358414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C68E711A-C764-445F-BFFA-4A9C7DD913D2}"/>
                  </a:ext>
                </a:extLst>
              </p:cNvPr>
              <p:cNvSpPr/>
              <p:nvPr/>
            </p:nvSpPr>
            <p:spPr>
              <a:xfrm rot="16200000">
                <a:off x="4903667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001AD83A-9DC3-40F5-B9D5-7282506A970D}"/>
                  </a:ext>
                </a:extLst>
              </p:cNvPr>
              <p:cNvSpPr/>
              <p:nvPr/>
            </p:nvSpPr>
            <p:spPr>
              <a:xfrm rot="16200000">
                <a:off x="5448916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xmlns="" id="{5B16733F-2822-4A4B-965B-7B9E21294451}"/>
              </a:ext>
            </a:extLst>
          </p:cNvPr>
          <p:cNvSpPr/>
          <p:nvPr userDrawn="1"/>
        </p:nvSpPr>
        <p:spPr>
          <a:xfrm rot="2700000" flipH="1">
            <a:off x="-1362489" y="3950948"/>
            <a:ext cx="8109661" cy="418514"/>
          </a:xfrm>
          <a:custGeom>
            <a:avLst/>
            <a:gdLst>
              <a:gd name="connsiteX0" fmla="*/ 8109661 w 8109661"/>
              <a:gd name="connsiteY0" fmla="*/ 0 h 418514"/>
              <a:gd name="connsiteX1" fmla="*/ 0 w 8109661"/>
              <a:gd name="connsiteY1" fmla="*/ 0 h 418514"/>
              <a:gd name="connsiteX2" fmla="*/ 418514 w 8109661"/>
              <a:gd name="connsiteY2" fmla="*/ 418514 h 418514"/>
              <a:gd name="connsiteX3" fmla="*/ 7691147 w 8109661"/>
              <a:gd name="connsiteY3" fmla="*/ 418514 h 41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9661" h="418514">
                <a:moveTo>
                  <a:pt x="8109661" y="0"/>
                </a:moveTo>
                <a:lnTo>
                  <a:pt x="0" y="0"/>
                </a:lnTo>
                <a:lnTo>
                  <a:pt x="418514" y="418514"/>
                </a:lnTo>
                <a:lnTo>
                  <a:pt x="7691147" y="4185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" name="Freeform: Shape 206">
            <a:extLst>
              <a:ext uri="{FF2B5EF4-FFF2-40B4-BE49-F238E27FC236}">
                <a16:creationId xmlns:a16="http://schemas.microsoft.com/office/drawing/2014/main" xmlns="" id="{DF768C85-D188-441F-96C3-94D4980ECC0F}"/>
              </a:ext>
            </a:extLst>
          </p:cNvPr>
          <p:cNvSpPr/>
          <p:nvPr/>
        </p:nvSpPr>
        <p:spPr>
          <a:xfrm rot="18864478" flipH="1">
            <a:off x="5503946" y="3798131"/>
            <a:ext cx="8247982" cy="900798"/>
          </a:xfrm>
          <a:custGeom>
            <a:avLst/>
            <a:gdLst>
              <a:gd name="connsiteX0" fmla="*/ 0 w 8247982"/>
              <a:gd name="connsiteY0" fmla="*/ 0 h 900798"/>
              <a:gd name="connsiteX1" fmla="*/ 919608 w 8247982"/>
              <a:gd name="connsiteY1" fmla="*/ 900798 h 900798"/>
              <a:gd name="connsiteX2" fmla="*/ 7365610 w 8247982"/>
              <a:gd name="connsiteY2" fmla="*/ 900798 h 900798"/>
              <a:gd name="connsiteX3" fmla="*/ 8247982 w 8247982"/>
              <a:gd name="connsiteY3" fmla="*/ 0 h 90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7982" h="900798">
                <a:moveTo>
                  <a:pt x="0" y="0"/>
                </a:moveTo>
                <a:lnTo>
                  <a:pt x="919608" y="900798"/>
                </a:lnTo>
                <a:lnTo>
                  <a:pt x="7365610" y="900798"/>
                </a:lnTo>
                <a:lnTo>
                  <a:pt x="82479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xmlns="" id="{DC14A99D-65CD-45BC-B8D9-A1FEBDA99364}"/>
              </a:ext>
            </a:extLst>
          </p:cNvPr>
          <p:cNvSpPr/>
          <p:nvPr userDrawn="1"/>
        </p:nvSpPr>
        <p:spPr>
          <a:xfrm rot="18864478" flipH="1">
            <a:off x="4643744" y="3654949"/>
            <a:ext cx="8954484" cy="173562"/>
          </a:xfrm>
          <a:custGeom>
            <a:avLst/>
            <a:gdLst>
              <a:gd name="connsiteX0" fmla="*/ 0 w 8954484"/>
              <a:gd name="connsiteY0" fmla="*/ 0 h 173562"/>
              <a:gd name="connsiteX1" fmla="*/ 177186 w 8954484"/>
              <a:gd name="connsiteY1" fmla="*/ 173562 h 173562"/>
              <a:gd name="connsiteX2" fmla="*/ 8784472 w 8954484"/>
              <a:gd name="connsiteY2" fmla="*/ 173562 h 173562"/>
              <a:gd name="connsiteX3" fmla="*/ 8954484 w 8954484"/>
              <a:gd name="connsiteY3" fmla="*/ 0 h 1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54484" h="173562">
                <a:moveTo>
                  <a:pt x="0" y="0"/>
                </a:moveTo>
                <a:lnTo>
                  <a:pt x="177186" y="173562"/>
                </a:lnTo>
                <a:lnTo>
                  <a:pt x="8784472" y="173562"/>
                </a:lnTo>
                <a:lnTo>
                  <a:pt x="89544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xmlns="" id="{D373D3D5-3E6E-4677-8D28-C4AE8C3C1D0B}"/>
              </a:ext>
            </a:extLst>
          </p:cNvPr>
          <p:cNvSpPr/>
          <p:nvPr userDrawn="1"/>
        </p:nvSpPr>
        <p:spPr>
          <a:xfrm rot="2702081">
            <a:off x="-1377074" y="4259170"/>
            <a:ext cx="7033308" cy="900798"/>
          </a:xfrm>
          <a:custGeom>
            <a:avLst/>
            <a:gdLst>
              <a:gd name="connsiteX0" fmla="*/ 0 w 7033308"/>
              <a:gd name="connsiteY0" fmla="*/ 0 h 900798"/>
              <a:gd name="connsiteX1" fmla="*/ 7033308 w 7033308"/>
              <a:gd name="connsiteY1" fmla="*/ 0 h 900798"/>
              <a:gd name="connsiteX2" fmla="*/ 6133599 w 7033308"/>
              <a:gd name="connsiteY2" fmla="*/ 900798 h 900798"/>
              <a:gd name="connsiteX3" fmla="*/ 901889 w 7033308"/>
              <a:gd name="connsiteY3" fmla="*/ 900798 h 90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3308" h="900798">
                <a:moveTo>
                  <a:pt x="0" y="0"/>
                </a:moveTo>
                <a:lnTo>
                  <a:pt x="7033308" y="0"/>
                </a:lnTo>
                <a:lnTo>
                  <a:pt x="6133599" y="900798"/>
                </a:lnTo>
                <a:lnTo>
                  <a:pt x="901889" y="90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xmlns="" id="{D5C197A9-EF36-4871-B241-A779709A5B0F}"/>
              </a:ext>
            </a:extLst>
          </p:cNvPr>
          <p:cNvSpPr/>
          <p:nvPr userDrawn="1"/>
        </p:nvSpPr>
        <p:spPr>
          <a:xfrm rot="2702081">
            <a:off x="-819291" y="5090703"/>
            <a:ext cx="4984289" cy="173562"/>
          </a:xfrm>
          <a:custGeom>
            <a:avLst/>
            <a:gdLst>
              <a:gd name="connsiteX0" fmla="*/ 0 w 4984289"/>
              <a:gd name="connsiteY0" fmla="*/ 0 h 173562"/>
              <a:gd name="connsiteX1" fmla="*/ 4984289 w 4984289"/>
              <a:gd name="connsiteY1" fmla="*/ 0 h 173562"/>
              <a:gd name="connsiteX2" fmla="*/ 4810937 w 4984289"/>
              <a:gd name="connsiteY2" fmla="*/ 173562 h 173562"/>
              <a:gd name="connsiteX3" fmla="*/ 173772 w 4984289"/>
              <a:gd name="connsiteY3" fmla="*/ 173562 h 1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4289" h="173562">
                <a:moveTo>
                  <a:pt x="0" y="0"/>
                </a:moveTo>
                <a:lnTo>
                  <a:pt x="4984289" y="0"/>
                </a:lnTo>
                <a:lnTo>
                  <a:pt x="4810937" y="173562"/>
                </a:lnTo>
                <a:lnTo>
                  <a:pt x="173772" y="1735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xmlns="" id="{823D8450-D69B-4B39-982F-9CE8042A3FD5}"/>
              </a:ext>
            </a:extLst>
          </p:cNvPr>
          <p:cNvSpPr/>
          <p:nvPr userDrawn="1"/>
        </p:nvSpPr>
        <p:spPr>
          <a:xfrm rot="18900000">
            <a:off x="7218187" y="4577124"/>
            <a:ext cx="6152571" cy="785554"/>
          </a:xfrm>
          <a:custGeom>
            <a:avLst/>
            <a:gdLst>
              <a:gd name="connsiteX0" fmla="*/ 232673 w 6152571"/>
              <a:gd name="connsiteY0" fmla="*/ 0 h 785554"/>
              <a:gd name="connsiteX1" fmla="*/ 155392 w 6152571"/>
              <a:gd name="connsiteY1" fmla="*/ 172372 h 785554"/>
              <a:gd name="connsiteX2" fmla="*/ 0 w 6152571"/>
              <a:gd name="connsiteY2" fmla="*/ 16979 h 785554"/>
              <a:gd name="connsiteX3" fmla="*/ 7612 w 6152571"/>
              <a:gd name="connsiteY3" fmla="*/ 0 h 785554"/>
              <a:gd name="connsiteX4" fmla="*/ 672394 w 6152571"/>
              <a:gd name="connsiteY4" fmla="*/ 0 h 785554"/>
              <a:gd name="connsiteX5" fmla="*/ 458998 w 6152571"/>
              <a:gd name="connsiteY5" fmla="*/ 475978 h 785554"/>
              <a:gd name="connsiteX6" fmla="*/ 303605 w 6152571"/>
              <a:gd name="connsiteY6" fmla="*/ 320585 h 785554"/>
              <a:gd name="connsiteX7" fmla="*/ 447334 w 6152571"/>
              <a:gd name="connsiteY7" fmla="*/ 0 h 785554"/>
              <a:gd name="connsiteX8" fmla="*/ 1112104 w 6152571"/>
              <a:gd name="connsiteY8" fmla="*/ 0 h 785554"/>
              <a:gd name="connsiteX9" fmla="*/ 762597 w 6152571"/>
              <a:gd name="connsiteY9" fmla="*/ 779577 h 785554"/>
              <a:gd name="connsiteX10" fmla="*/ 607206 w 6152571"/>
              <a:gd name="connsiteY10" fmla="*/ 624185 h 785554"/>
              <a:gd name="connsiteX11" fmla="*/ 887048 w 6152571"/>
              <a:gd name="connsiteY11" fmla="*/ 1 h 785554"/>
              <a:gd name="connsiteX12" fmla="*/ 1522242 w 6152571"/>
              <a:gd name="connsiteY12" fmla="*/ 1 h 785554"/>
              <a:gd name="connsiteX13" fmla="*/ 1170054 w 6152571"/>
              <a:gd name="connsiteY13" fmla="*/ 785552 h 785554"/>
              <a:gd name="connsiteX14" fmla="*/ 944997 w 6152571"/>
              <a:gd name="connsiteY14" fmla="*/ 785552 h 785554"/>
              <a:gd name="connsiteX15" fmla="*/ 1297184 w 6152571"/>
              <a:gd name="connsiteY15" fmla="*/ 1 h 785554"/>
              <a:gd name="connsiteX16" fmla="*/ 1961958 w 6152571"/>
              <a:gd name="connsiteY16" fmla="*/ 2 h 785554"/>
              <a:gd name="connsiteX17" fmla="*/ 1609771 w 6152571"/>
              <a:gd name="connsiteY17" fmla="*/ 785552 h 785554"/>
              <a:gd name="connsiteX18" fmla="*/ 1384715 w 6152571"/>
              <a:gd name="connsiteY18" fmla="*/ 785553 h 785554"/>
              <a:gd name="connsiteX19" fmla="*/ 1736901 w 6152571"/>
              <a:gd name="connsiteY19" fmla="*/ 1 h 785554"/>
              <a:gd name="connsiteX20" fmla="*/ 2401678 w 6152571"/>
              <a:gd name="connsiteY20" fmla="*/ 2 h 785554"/>
              <a:gd name="connsiteX21" fmla="*/ 2049488 w 6152571"/>
              <a:gd name="connsiteY21" fmla="*/ 785553 h 785554"/>
              <a:gd name="connsiteX22" fmla="*/ 1824430 w 6152571"/>
              <a:gd name="connsiteY22" fmla="*/ 785552 h 785554"/>
              <a:gd name="connsiteX23" fmla="*/ 2176618 w 6152571"/>
              <a:gd name="connsiteY23" fmla="*/ 0 h 785554"/>
              <a:gd name="connsiteX24" fmla="*/ 2841392 w 6152571"/>
              <a:gd name="connsiteY24" fmla="*/ 1 h 785554"/>
              <a:gd name="connsiteX25" fmla="*/ 2489204 w 6152571"/>
              <a:gd name="connsiteY25" fmla="*/ 785552 h 785554"/>
              <a:gd name="connsiteX26" fmla="*/ 2264145 w 6152571"/>
              <a:gd name="connsiteY26" fmla="*/ 785552 h 785554"/>
              <a:gd name="connsiteX27" fmla="*/ 2616336 w 6152571"/>
              <a:gd name="connsiteY27" fmla="*/ 0 h 785554"/>
              <a:gd name="connsiteX28" fmla="*/ 3281112 w 6152571"/>
              <a:gd name="connsiteY28" fmla="*/ 1 h 785554"/>
              <a:gd name="connsiteX29" fmla="*/ 2928922 w 6152571"/>
              <a:gd name="connsiteY29" fmla="*/ 785552 h 785554"/>
              <a:gd name="connsiteX30" fmla="*/ 2703865 w 6152571"/>
              <a:gd name="connsiteY30" fmla="*/ 785552 h 785554"/>
              <a:gd name="connsiteX31" fmla="*/ 3056054 w 6152571"/>
              <a:gd name="connsiteY31" fmla="*/ 1 h 785554"/>
              <a:gd name="connsiteX32" fmla="*/ 3720831 w 6152571"/>
              <a:gd name="connsiteY32" fmla="*/ 2 h 785554"/>
              <a:gd name="connsiteX33" fmla="*/ 3368641 w 6152571"/>
              <a:gd name="connsiteY33" fmla="*/ 785553 h 785554"/>
              <a:gd name="connsiteX34" fmla="*/ 3143584 w 6152571"/>
              <a:gd name="connsiteY34" fmla="*/ 785552 h 785554"/>
              <a:gd name="connsiteX35" fmla="*/ 3495773 w 6152571"/>
              <a:gd name="connsiteY35" fmla="*/ 2 h 785554"/>
              <a:gd name="connsiteX36" fmla="*/ 4160550 w 6152571"/>
              <a:gd name="connsiteY36" fmla="*/ 1 h 785554"/>
              <a:gd name="connsiteX37" fmla="*/ 3808359 w 6152571"/>
              <a:gd name="connsiteY37" fmla="*/ 785552 h 785554"/>
              <a:gd name="connsiteX38" fmla="*/ 3583301 w 6152571"/>
              <a:gd name="connsiteY38" fmla="*/ 785552 h 785554"/>
              <a:gd name="connsiteX39" fmla="*/ 3935492 w 6152571"/>
              <a:gd name="connsiteY39" fmla="*/ 1 h 785554"/>
              <a:gd name="connsiteX40" fmla="*/ 4600268 w 6152571"/>
              <a:gd name="connsiteY40" fmla="*/ 1 h 785554"/>
              <a:gd name="connsiteX41" fmla="*/ 4248079 w 6152571"/>
              <a:gd name="connsiteY41" fmla="*/ 785554 h 785554"/>
              <a:gd name="connsiteX42" fmla="*/ 4023021 w 6152571"/>
              <a:gd name="connsiteY42" fmla="*/ 785554 h 785554"/>
              <a:gd name="connsiteX43" fmla="*/ 4375210 w 6152571"/>
              <a:gd name="connsiteY43" fmla="*/ 0 h 785554"/>
              <a:gd name="connsiteX44" fmla="*/ 5039987 w 6152571"/>
              <a:gd name="connsiteY44" fmla="*/ 0 h 785554"/>
              <a:gd name="connsiteX45" fmla="*/ 4687797 w 6152571"/>
              <a:gd name="connsiteY45" fmla="*/ 785553 h 785554"/>
              <a:gd name="connsiteX46" fmla="*/ 4462740 w 6152571"/>
              <a:gd name="connsiteY46" fmla="*/ 785553 h 785554"/>
              <a:gd name="connsiteX47" fmla="*/ 4814927 w 6152571"/>
              <a:gd name="connsiteY47" fmla="*/ 0 h 785554"/>
              <a:gd name="connsiteX48" fmla="*/ 5479705 w 6152571"/>
              <a:gd name="connsiteY48" fmla="*/ 0 h 785554"/>
              <a:gd name="connsiteX49" fmla="*/ 5127515 w 6152571"/>
              <a:gd name="connsiteY49" fmla="*/ 785553 h 785554"/>
              <a:gd name="connsiteX50" fmla="*/ 4902457 w 6152571"/>
              <a:gd name="connsiteY50" fmla="*/ 785552 h 785554"/>
              <a:gd name="connsiteX51" fmla="*/ 5254647 w 6152571"/>
              <a:gd name="connsiteY51" fmla="*/ 0 h 785554"/>
              <a:gd name="connsiteX52" fmla="*/ 5919420 w 6152571"/>
              <a:gd name="connsiteY52" fmla="*/ 1 h 785554"/>
              <a:gd name="connsiteX53" fmla="*/ 5729940 w 6152571"/>
              <a:gd name="connsiteY53" fmla="*/ 422631 h 785554"/>
              <a:gd name="connsiteX54" fmla="*/ 5367019 w 6152571"/>
              <a:gd name="connsiteY54" fmla="*/ 785552 h 785554"/>
              <a:gd name="connsiteX55" fmla="*/ 5342172 w 6152571"/>
              <a:gd name="connsiteY55" fmla="*/ 785552 h 785554"/>
              <a:gd name="connsiteX56" fmla="*/ 5694362 w 6152571"/>
              <a:gd name="connsiteY56" fmla="*/ 1 h 785554"/>
              <a:gd name="connsiteX57" fmla="*/ 6152571 w 6152571"/>
              <a:gd name="connsiteY57" fmla="*/ 0 h 785554"/>
              <a:gd name="connsiteX58" fmla="*/ 6065433 w 6152571"/>
              <a:gd name="connsiteY58" fmla="*/ 87138 h 785554"/>
              <a:gd name="connsiteX59" fmla="*/ 6104500 w 6152571"/>
              <a:gd name="connsiteY59" fmla="*/ 0 h 7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152571" h="785554">
                <a:moveTo>
                  <a:pt x="232673" y="0"/>
                </a:moveTo>
                <a:lnTo>
                  <a:pt x="155392" y="172372"/>
                </a:lnTo>
                <a:lnTo>
                  <a:pt x="0" y="16979"/>
                </a:lnTo>
                <a:lnTo>
                  <a:pt x="7612" y="0"/>
                </a:lnTo>
                <a:close/>
                <a:moveTo>
                  <a:pt x="672394" y="0"/>
                </a:moveTo>
                <a:lnTo>
                  <a:pt x="458998" y="475978"/>
                </a:lnTo>
                <a:lnTo>
                  <a:pt x="303605" y="320585"/>
                </a:lnTo>
                <a:lnTo>
                  <a:pt x="447334" y="0"/>
                </a:lnTo>
                <a:close/>
                <a:moveTo>
                  <a:pt x="1112104" y="0"/>
                </a:moveTo>
                <a:lnTo>
                  <a:pt x="762597" y="779577"/>
                </a:lnTo>
                <a:lnTo>
                  <a:pt x="607206" y="624185"/>
                </a:lnTo>
                <a:lnTo>
                  <a:pt x="887048" y="1"/>
                </a:lnTo>
                <a:close/>
                <a:moveTo>
                  <a:pt x="1522242" y="1"/>
                </a:moveTo>
                <a:lnTo>
                  <a:pt x="1170054" y="785552"/>
                </a:lnTo>
                <a:lnTo>
                  <a:pt x="944997" y="785552"/>
                </a:lnTo>
                <a:lnTo>
                  <a:pt x="1297184" y="1"/>
                </a:lnTo>
                <a:close/>
                <a:moveTo>
                  <a:pt x="1961958" y="2"/>
                </a:moveTo>
                <a:lnTo>
                  <a:pt x="1609771" y="785552"/>
                </a:lnTo>
                <a:lnTo>
                  <a:pt x="1384715" y="785553"/>
                </a:lnTo>
                <a:lnTo>
                  <a:pt x="1736901" y="1"/>
                </a:lnTo>
                <a:close/>
                <a:moveTo>
                  <a:pt x="2401678" y="2"/>
                </a:moveTo>
                <a:lnTo>
                  <a:pt x="2049488" y="785553"/>
                </a:lnTo>
                <a:lnTo>
                  <a:pt x="1824430" y="785552"/>
                </a:lnTo>
                <a:lnTo>
                  <a:pt x="2176618" y="0"/>
                </a:lnTo>
                <a:close/>
                <a:moveTo>
                  <a:pt x="2841392" y="1"/>
                </a:moveTo>
                <a:lnTo>
                  <a:pt x="2489204" y="785552"/>
                </a:lnTo>
                <a:lnTo>
                  <a:pt x="2264145" y="785552"/>
                </a:lnTo>
                <a:lnTo>
                  <a:pt x="2616336" y="0"/>
                </a:lnTo>
                <a:close/>
                <a:moveTo>
                  <a:pt x="3281112" y="1"/>
                </a:moveTo>
                <a:lnTo>
                  <a:pt x="2928922" y="785552"/>
                </a:lnTo>
                <a:lnTo>
                  <a:pt x="2703865" y="785552"/>
                </a:lnTo>
                <a:lnTo>
                  <a:pt x="3056054" y="1"/>
                </a:lnTo>
                <a:close/>
                <a:moveTo>
                  <a:pt x="3720831" y="2"/>
                </a:moveTo>
                <a:lnTo>
                  <a:pt x="3368641" y="785553"/>
                </a:lnTo>
                <a:lnTo>
                  <a:pt x="3143584" y="785552"/>
                </a:lnTo>
                <a:lnTo>
                  <a:pt x="3495773" y="2"/>
                </a:lnTo>
                <a:close/>
                <a:moveTo>
                  <a:pt x="4160550" y="1"/>
                </a:moveTo>
                <a:lnTo>
                  <a:pt x="3808359" y="785552"/>
                </a:lnTo>
                <a:lnTo>
                  <a:pt x="3583301" y="785552"/>
                </a:lnTo>
                <a:lnTo>
                  <a:pt x="3935492" y="1"/>
                </a:lnTo>
                <a:close/>
                <a:moveTo>
                  <a:pt x="4600268" y="1"/>
                </a:moveTo>
                <a:lnTo>
                  <a:pt x="4248079" y="785554"/>
                </a:lnTo>
                <a:lnTo>
                  <a:pt x="4023021" y="785554"/>
                </a:lnTo>
                <a:lnTo>
                  <a:pt x="4375210" y="0"/>
                </a:lnTo>
                <a:close/>
                <a:moveTo>
                  <a:pt x="5039987" y="0"/>
                </a:moveTo>
                <a:lnTo>
                  <a:pt x="4687797" y="785553"/>
                </a:lnTo>
                <a:lnTo>
                  <a:pt x="4462740" y="785553"/>
                </a:lnTo>
                <a:lnTo>
                  <a:pt x="4814927" y="0"/>
                </a:lnTo>
                <a:close/>
                <a:moveTo>
                  <a:pt x="5479705" y="0"/>
                </a:moveTo>
                <a:lnTo>
                  <a:pt x="5127515" y="785553"/>
                </a:lnTo>
                <a:lnTo>
                  <a:pt x="4902457" y="785552"/>
                </a:lnTo>
                <a:lnTo>
                  <a:pt x="5254647" y="0"/>
                </a:lnTo>
                <a:close/>
                <a:moveTo>
                  <a:pt x="5919420" y="1"/>
                </a:moveTo>
                <a:lnTo>
                  <a:pt x="5729940" y="422631"/>
                </a:lnTo>
                <a:lnTo>
                  <a:pt x="5367019" y="785552"/>
                </a:lnTo>
                <a:lnTo>
                  <a:pt x="5342172" y="785552"/>
                </a:lnTo>
                <a:lnTo>
                  <a:pt x="5694362" y="1"/>
                </a:lnTo>
                <a:close/>
                <a:moveTo>
                  <a:pt x="6152571" y="0"/>
                </a:moveTo>
                <a:lnTo>
                  <a:pt x="6065433" y="87138"/>
                </a:lnTo>
                <a:lnTo>
                  <a:pt x="61045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xmlns="" id="{A1FDB376-B4D9-4ED3-8C8D-A9F5044BC507}"/>
              </a:ext>
            </a:extLst>
          </p:cNvPr>
          <p:cNvSpPr/>
          <p:nvPr userDrawn="1"/>
        </p:nvSpPr>
        <p:spPr>
          <a:xfrm rot="2642081">
            <a:off x="-747982" y="5536106"/>
            <a:ext cx="3617754" cy="611863"/>
          </a:xfrm>
          <a:custGeom>
            <a:avLst/>
            <a:gdLst>
              <a:gd name="connsiteX0" fmla="*/ 0 w 3617754"/>
              <a:gd name="connsiteY0" fmla="*/ 0 h 611863"/>
              <a:gd name="connsiteX1" fmla="*/ 3617754 w 3617754"/>
              <a:gd name="connsiteY1" fmla="*/ 0 h 611863"/>
              <a:gd name="connsiteX2" fmla="*/ 2984919 w 3617754"/>
              <a:gd name="connsiteY2" fmla="*/ 611863 h 611863"/>
              <a:gd name="connsiteX3" fmla="*/ 591585 w 3617754"/>
              <a:gd name="connsiteY3" fmla="*/ 611863 h 6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7754" h="611863">
                <a:moveTo>
                  <a:pt x="0" y="0"/>
                </a:moveTo>
                <a:lnTo>
                  <a:pt x="3617754" y="0"/>
                </a:lnTo>
                <a:lnTo>
                  <a:pt x="2984919" y="611863"/>
                </a:lnTo>
                <a:lnTo>
                  <a:pt x="591585" y="6118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1E563D93-B50F-4B6E-BC3B-1D7B0612DE73}"/>
              </a:ext>
            </a:extLst>
          </p:cNvPr>
          <p:cNvGrpSpPr/>
          <p:nvPr userDrawn="1"/>
        </p:nvGrpSpPr>
        <p:grpSpPr>
          <a:xfrm rot="5400000">
            <a:off x="1481168" y="2288052"/>
            <a:ext cx="5660274" cy="2849610"/>
            <a:chOff x="-3610" y="51092"/>
            <a:chExt cx="5660274" cy="2849610"/>
          </a:xfrm>
          <a:gradFill>
            <a:gsLst>
              <a:gs pos="0">
                <a:schemeClr val="bg1"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E78100CB-20E2-4E0A-9C91-BA4380645F8B}"/>
                </a:ext>
              </a:extLst>
            </p:cNvPr>
            <p:cNvSpPr/>
            <p:nvPr/>
          </p:nvSpPr>
          <p:spPr>
            <a:xfrm rot="16200000">
              <a:off x="2722653" y="2692954"/>
              <a:ext cx="207748" cy="207748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24834A34-DD4D-4E28-A1B2-1CBCA5E18CAB}"/>
                </a:ext>
              </a:extLst>
            </p:cNvPr>
            <p:cNvGrpSpPr/>
            <p:nvPr/>
          </p:nvGrpSpPr>
          <p:grpSpPr>
            <a:xfrm>
              <a:off x="2450416" y="2429810"/>
              <a:ext cx="752223" cy="207748"/>
              <a:chOff x="2363854" y="2429810"/>
              <a:chExt cx="752223" cy="207748"/>
            </a:xfrm>
            <a:grpFill/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4E876B93-1ABD-4283-A91A-C8ED0BD46407}"/>
                  </a:ext>
                </a:extLst>
              </p:cNvPr>
              <p:cNvSpPr/>
              <p:nvPr/>
            </p:nvSpPr>
            <p:spPr>
              <a:xfrm rot="16200000">
                <a:off x="2363854" y="242981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7 w 57150"/>
                  <a:gd name="connsiteY2" fmla="*/ 49530 h 57150"/>
                  <a:gd name="connsiteX3" fmla="*/ 14287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2" y="59055"/>
                      <a:pt x="14287" y="49530"/>
                    </a:cubicBezTo>
                    <a:cubicBezTo>
                      <a:pt x="4763" y="40005"/>
                      <a:pt x="4763" y="23813"/>
                      <a:pt x="14287" y="14288"/>
                    </a:cubicBezTo>
                    <a:cubicBezTo>
                      <a:pt x="23812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466B6F0C-FCAE-4760-89F3-420D79FA351D}"/>
                  </a:ext>
                </a:extLst>
              </p:cNvPr>
              <p:cNvSpPr/>
              <p:nvPr/>
            </p:nvSpPr>
            <p:spPr>
              <a:xfrm rot="16200000">
                <a:off x="2908329" y="242981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7 w 57150"/>
                  <a:gd name="connsiteY2" fmla="*/ 50244 h 57150"/>
                  <a:gd name="connsiteX3" fmla="*/ 14287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2" y="59769"/>
                      <a:pt x="14287" y="50244"/>
                    </a:cubicBezTo>
                    <a:cubicBezTo>
                      <a:pt x="4763" y="40719"/>
                      <a:pt x="4763" y="24527"/>
                      <a:pt x="14287" y="15002"/>
                    </a:cubicBezTo>
                    <a:cubicBezTo>
                      <a:pt x="23812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12B2D983-DB62-467C-A34E-A7A3E9C5A52A}"/>
                </a:ext>
              </a:extLst>
            </p:cNvPr>
            <p:cNvGrpSpPr/>
            <p:nvPr/>
          </p:nvGrpSpPr>
          <p:grpSpPr>
            <a:xfrm>
              <a:off x="2177315" y="2166659"/>
              <a:ext cx="1298424" cy="207748"/>
              <a:chOff x="2100706" y="2166659"/>
              <a:chExt cx="1298424" cy="207748"/>
            </a:xfrm>
            <a:grpFill/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5AAC9B4D-3015-4B24-930E-67682713797B}"/>
                  </a:ext>
                </a:extLst>
              </p:cNvPr>
              <p:cNvSpPr/>
              <p:nvPr/>
            </p:nvSpPr>
            <p:spPr>
              <a:xfrm rot="16200000">
                <a:off x="2100706" y="2166659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C07AA608-A8C3-4E3A-9FB5-BE4FCB561653}"/>
                  </a:ext>
                </a:extLst>
              </p:cNvPr>
              <p:cNvSpPr/>
              <p:nvPr/>
            </p:nvSpPr>
            <p:spPr>
              <a:xfrm rot="16200000">
                <a:off x="2646044" y="2166659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EAA7F1D0-24A6-45AC-BC1B-49C26CD646FE}"/>
                  </a:ext>
                </a:extLst>
              </p:cNvPr>
              <p:cNvSpPr/>
              <p:nvPr/>
            </p:nvSpPr>
            <p:spPr>
              <a:xfrm rot="16200000">
                <a:off x="3191382" y="2166659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2ED92273-7855-4C7B-8AF1-520914E51DAA}"/>
                </a:ext>
              </a:extLst>
            </p:cNvPr>
            <p:cNvGrpSpPr/>
            <p:nvPr/>
          </p:nvGrpSpPr>
          <p:grpSpPr>
            <a:xfrm>
              <a:off x="1905078" y="1900051"/>
              <a:ext cx="1842899" cy="207748"/>
              <a:chOff x="1837558" y="1900051"/>
              <a:chExt cx="1842899" cy="207748"/>
            </a:xfrm>
            <a:grpFill/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AFA4960-3CC5-428F-92DF-AF1E326589C6}"/>
                  </a:ext>
                </a:extLst>
              </p:cNvPr>
              <p:cNvSpPr/>
              <p:nvPr/>
            </p:nvSpPr>
            <p:spPr>
              <a:xfrm rot="16200000">
                <a:off x="1837558" y="1900051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B956B8DD-247D-43C4-A2F3-C970BBD500B0}"/>
                  </a:ext>
                </a:extLst>
              </p:cNvPr>
              <p:cNvSpPr/>
              <p:nvPr/>
            </p:nvSpPr>
            <p:spPr>
              <a:xfrm rot="16200000">
                <a:off x="2382608" y="1900051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2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48103B-5229-4DE8-871E-804ED6D1F0CE}"/>
                  </a:ext>
                </a:extLst>
              </p:cNvPr>
              <p:cNvSpPr/>
              <p:nvPr/>
            </p:nvSpPr>
            <p:spPr>
              <a:xfrm rot="16200000">
                <a:off x="2927658" y="1900051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152F5D3-A8A3-4A51-B2C1-15B3207A7AB8}"/>
                  </a:ext>
                </a:extLst>
              </p:cNvPr>
              <p:cNvSpPr/>
              <p:nvPr/>
            </p:nvSpPr>
            <p:spPr>
              <a:xfrm rot="16200000">
                <a:off x="3472709" y="1900051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E67A9481-BA10-4D22-83EF-27236134461D}"/>
                </a:ext>
              </a:extLst>
            </p:cNvPr>
            <p:cNvGrpSpPr/>
            <p:nvPr/>
          </p:nvGrpSpPr>
          <p:grpSpPr>
            <a:xfrm>
              <a:off x="1631975" y="1636903"/>
              <a:ext cx="2389104" cy="207748"/>
              <a:chOff x="1574411" y="1636903"/>
              <a:chExt cx="2389104" cy="207748"/>
            </a:xfrm>
            <a:grpFill/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E5549C82-C776-4333-BEEE-A36580CC5995}"/>
                  </a:ext>
                </a:extLst>
              </p:cNvPr>
              <p:cNvSpPr/>
              <p:nvPr/>
            </p:nvSpPr>
            <p:spPr>
              <a:xfrm rot="16200000">
                <a:off x="1574411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09B7A493-0CDD-4268-876E-927E43590B08}"/>
                  </a:ext>
                </a:extLst>
              </p:cNvPr>
              <p:cNvSpPr/>
              <p:nvPr/>
            </p:nvSpPr>
            <p:spPr>
              <a:xfrm rot="16200000">
                <a:off x="2119750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4649 h 57150"/>
                  <a:gd name="connsiteX1" fmla="*/ 49530 w 57150"/>
                  <a:gd name="connsiteY1" fmla="*/ 49891 h 57150"/>
                  <a:gd name="connsiteX2" fmla="*/ 14288 w 57150"/>
                  <a:gd name="connsiteY2" fmla="*/ 49891 h 57150"/>
                  <a:gd name="connsiteX3" fmla="*/ 14288 w 57150"/>
                  <a:gd name="connsiteY3" fmla="*/ 14649 h 57150"/>
                  <a:gd name="connsiteX4" fmla="*/ 49530 w 57150"/>
                  <a:gd name="connsiteY4" fmla="*/ 146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649"/>
                    </a:moveTo>
                    <a:cubicBezTo>
                      <a:pt x="59055" y="24174"/>
                      <a:pt x="59055" y="40366"/>
                      <a:pt x="49530" y="49891"/>
                    </a:cubicBezTo>
                    <a:cubicBezTo>
                      <a:pt x="40005" y="59416"/>
                      <a:pt x="23813" y="59416"/>
                      <a:pt x="14288" y="49891"/>
                    </a:cubicBezTo>
                    <a:cubicBezTo>
                      <a:pt x="4763" y="40366"/>
                      <a:pt x="4763" y="24174"/>
                      <a:pt x="14288" y="14649"/>
                    </a:cubicBezTo>
                    <a:cubicBezTo>
                      <a:pt x="23813" y="4171"/>
                      <a:pt x="40005" y="5124"/>
                      <a:pt x="49530" y="146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3C79F4CB-0D6C-48B3-B583-36070C60D19B}"/>
                  </a:ext>
                </a:extLst>
              </p:cNvPr>
              <p:cNvSpPr/>
              <p:nvPr/>
            </p:nvSpPr>
            <p:spPr>
              <a:xfrm rot="16200000">
                <a:off x="2665089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3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CDCB97EB-3645-4A02-93F9-246F78F93142}"/>
                  </a:ext>
                </a:extLst>
              </p:cNvPr>
              <p:cNvSpPr/>
              <p:nvPr/>
            </p:nvSpPr>
            <p:spPr>
              <a:xfrm rot="16200000">
                <a:off x="3210428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4765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A2FA5336-75BB-494E-A984-8067F5521309}"/>
                  </a:ext>
                </a:extLst>
              </p:cNvPr>
              <p:cNvSpPr/>
              <p:nvPr/>
            </p:nvSpPr>
            <p:spPr>
              <a:xfrm rot="16200000">
                <a:off x="3755767" y="1636903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0CB8F497-698F-4B90-B83D-3535D2F67C53}"/>
                </a:ext>
              </a:extLst>
            </p:cNvPr>
            <p:cNvGrpSpPr/>
            <p:nvPr/>
          </p:nvGrpSpPr>
          <p:grpSpPr>
            <a:xfrm>
              <a:off x="1359738" y="1373756"/>
              <a:ext cx="2933579" cy="207748"/>
              <a:chOff x="1311263" y="1373756"/>
              <a:chExt cx="2933579" cy="207748"/>
            </a:xfrm>
            <a:grpFill/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DE951E1E-5ED9-473F-84E4-4E900C8D0D30}"/>
                  </a:ext>
                </a:extLst>
              </p:cNvPr>
              <p:cNvSpPr/>
              <p:nvPr/>
            </p:nvSpPr>
            <p:spPr>
              <a:xfrm rot="16200000">
                <a:off x="1311263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26CA7BB3-5639-4E67-B21E-3A7D26BEE635}"/>
                  </a:ext>
                </a:extLst>
              </p:cNvPr>
              <p:cNvSpPr/>
              <p:nvPr/>
            </p:nvSpPr>
            <p:spPr>
              <a:xfrm rot="16200000">
                <a:off x="1856429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C58D5F7F-5624-48C0-A353-8E5B875CA45A}"/>
                  </a:ext>
                </a:extLst>
              </p:cNvPr>
              <p:cNvSpPr/>
              <p:nvPr/>
            </p:nvSpPr>
            <p:spPr>
              <a:xfrm rot="16200000">
                <a:off x="2401595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425D9766-D734-4195-8790-4AAE7A6BDA35}"/>
                  </a:ext>
                </a:extLst>
              </p:cNvPr>
              <p:cNvSpPr/>
              <p:nvPr/>
            </p:nvSpPr>
            <p:spPr>
              <a:xfrm rot="16200000">
                <a:off x="2946761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04C14EFC-77BB-4C53-BB92-0A9E78ECD52B}"/>
                  </a:ext>
                </a:extLst>
              </p:cNvPr>
              <p:cNvSpPr/>
              <p:nvPr/>
            </p:nvSpPr>
            <p:spPr>
              <a:xfrm rot="16200000">
                <a:off x="3491927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2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0BDB2EAC-6FEB-48E1-A2DE-3A9DF8FFB0A6}"/>
                  </a:ext>
                </a:extLst>
              </p:cNvPr>
              <p:cNvSpPr/>
              <p:nvPr/>
            </p:nvSpPr>
            <p:spPr>
              <a:xfrm rot="16200000">
                <a:off x="4037094" y="137375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4765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15D97265-E014-4053-A01A-ADFF0444AAD9}"/>
                </a:ext>
              </a:extLst>
            </p:cNvPr>
            <p:cNvGrpSpPr/>
            <p:nvPr/>
          </p:nvGrpSpPr>
          <p:grpSpPr>
            <a:xfrm>
              <a:off x="1086637" y="1107147"/>
              <a:ext cx="3479781" cy="207748"/>
              <a:chOff x="1048115" y="1107147"/>
              <a:chExt cx="3479781" cy="207748"/>
            </a:xfrm>
            <a:grpFill/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96BF91B0-44F9-4344-979E-556A2C2E9880}"/>
                  </a:ext>
                </a:extLst>
              </p:cNvPr>
              <p:cNvSpPr/>
              <p:nvPr/>
            </p:nvSpPr>
            <p:spPr>
              <a:xfrm rot="16200000">
                <a:off x="1048115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7186B95D-7B3C-4F59-BD59-AB79B11EA4A5}"/>
                  </a:ext>
                </a:extLst>
              </p:cNvPr>
              <p:cNvSpPr/>
              <p:nvPr/>
            </p:nvSpPr>
            <p:spPr>
              <a:xfrm rot="16200000">
                <a:off x="1593454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3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E6D5E959-C407-403A-B83C-309D6CE60A71}"/>
                  </a:ext>
                </a:extLst>
              </p:cNvPr>
              <p:cNvSpPr/>
              <p:nvPr/>
            </p:nvSpPr>
            <p:spPr>
              <a:xfrm rot="16200000">
                <a:off x="2138793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EDF5A228-2026-4864-9A28-F5E7F2B2585F}"/>
                  </a:ext>
                </a:extLst>
              </p:cNvPr>
              <p:cNvSpPr/>
              <p:nvPr/>
            </p:nvSpPr>
            <p:spPr>
              <a:xfrm rot="16200000">
                <a:off x="2684132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649 h 57150"/>
                  <a:gd name="connsiteX1" fmla="*/ 49530 w 57150"/>
                  <a:gd name="connsiteY1" fmla="*/ 49891 h 57150"/>
                  <a:gd name="connsiteX2" fmla="*/ 14288 w 57150"/>
                  <a:gd name="connsiteY2" fmla="*/ 49891 h 57150"/>
                  <a:gd name="connsiteX3" fmla="*/ 14288 w 57150"/>
                  <a:gd name="connsiteY3" fmla="*/ 14649 h 57150"/>
                  <a:gd name="connsiteX4" fmla="*/ 49530 w 57150"/>
                  <a:gd name="connsiteY4" fmla="*/ 146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649"/>
                    </a:moveTo>
                    <a:cubicBezTo>
                      <a:pt x="59055" y="24174"/>
                      <a:pt x="59055" y="40366"/>
                      <a:pt x="49530" y="49891"/>
                    </a:cubicBezTo>
                    <a:cubicBezTo>
                      <a:pt x="40005" y="59416"/>
                      <a:pt x="23813" y="59416"/>
                      <a:pt x="14288" y="49891"/>
                    </a:cubicBezTo>
                    <a:cubicBezTo>
                      <a:pt x="4763" y="40366"/>
                      <a:pt x="4763" y="24174"/>
                      <a:pt x="14288" y="14649"/>
                    </a:cubicBezTo>
                    <a:cubicBezTo>
                      <a:pt x="23813" y="4171"/>
                      <a:pt x="40005" y="5124"/>
                      <a:pt x="49530" y="146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0D6B9CAF-972A-4ACD-AF54-40E10BB5352C}"/>
                  </a:ext>
                </a:extLst>
              </p:cNvPr>
              <p:cNvSpPr/>
              <p:nvPr/>
            </p:nvSpPr>
            <p:spPr>
              <a:xfrm rot="16200000">
                <a:off x="3229471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DF944990-8979-4EF7-A49D-FFBC97F099F6}"/>
                  </a:ext>
                </a:extLst>
              </p:cNvPr>
              <p:cNvSpPr/>
              <p:nvPr/>
            </p:nvSpPr>
            <p:spPr>
              <a:xfrm rot="16200000">
                <a:off x="3774810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2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F397DCA8-087F-4FC3-B93F-AD2DDECDA933}"/>
                  </a:ext>
                </a:extLst>
              </p:cNvPr>
              <p:cNvSpPr/>
              <p:nvPr/>
            </p:nvSpPr>
            <p:spPr>
              <a:xfrm rot="16200000">
                <a:off x="4320148" y="1107147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E24517D8-B58D-4767-B07E-F73DA7418A33}"/>
                </a:ext>
              </a:extLst>
            </p:cNvPr>
            <p:cNvGrpSpPr/>
            <p:nvPr/>
          </p:nvGrpSpPr>
          <p:grpSpPr>
            <a:xfrm>
              <a:off x="814832" y="843996"/>
              <a:ext cx="4023390" cy="207748"/>
              <a:chOff x="785833" y="843996"/>
              <a:chExt cx="4023390" cy="207748"/>
            </a:xfrm>
            <a:grpFill/>
          </p:grpSpPr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7F06388B-1D64-420F-BF7A-F7193C425E45}"/>
                  </a:ext>
                </a:extLst>
              </p:cNvPr>
              <p:cNvSpPr/>
              <p:nvPr/>
            </p:nvSpPr>
            <p:spPr>
              <a:xfrm rot="16200000">
                <a:off x="785833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E879300C-4E12-42E2-98DC-F42629FB4BBE}"/>
                  </a:ext>
                </a:extLst>
              </p:cNvPr>
              <p:cNvSpPr/>
              <p:nvPr/>
            </p:nvSpPr>
            <p:spPr>
              <a:xfrm rot="16200000">
                <a:off x="1330925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B1F85C6E-8D0B-4016-9BC9-0325CA38E95C}"/>
                  </a:ext>
                </a:extLst>
              </p:cNvPr>
              <p:cNvSpPr/>
              <p:nvPr/>
            </p:nvSpPr>
            <p:spPr>
              <a:xfrm rot="16200000">
                <a:off x="1876017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2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38FF6E5B-AB38-4437-ACDC-D016FBA87B16}"/>
                  </a:ext>
                </a:extLst>
              </p:cNvPr>
              <p:cNvSpPr/>
              <p:nvPr/>
            </p:nvSpPr>
            <p:spPr>
              <a:xfrm rot="16200000">
                <a:off x="2421109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EE48D9ED-723D-40EA-AA65-EBD7D8F64420}"/>
                  </a:ext>
                </a:extLst>
              </p:cNvPr>
              <p:cNvSpPr/>
              <p:nvPr/>
            </p:nvSpPr>
            <p:spPr>
              <a:xfrm rot="16200000">
                <a:off x="2966201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6E550B9D-FF4D-4121-A86A-6690DE656A03}"/>
                  </a:ext>
                </a:extLst>
              </p:cNvPr>
              <p:cNvSpPr/>
              <p:nvPr/>
            </p:nvSpPr>
            <p:spPr>
              <a:xfrm rot="16200000">
                <a:off x="3511293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DD5E5268-1AC4-4985-8DBE-6295E00B9467}"/>
                  </a:ext>
                </a:extLst>
              </p:cNvPr>
              <p:cNvSpPr/>
              <p:nvPr/>
            </p:nvSpPr>
            <p:spPr>
              <a:xfrm rot="16200000">
                <a:off x="4056385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7C548F6A-42C9-404C-A1A8-9C6954047559}"/>
                  </a:ext>
                </a:extLst>
              </p:cNvPr>
              <p:cNvSpPr/>
              <p:nvPr/>
            </p:nvSpPr>
            <p:spPr>
              <a:xfrm rot="16200000">
                <a:off x="4601475" y="843996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3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xmlns="" id="{16824A64-57D4-457E-A0A8-B3C161A359BE}"/>
                </a:ext>
              </a:extLst>
            </p:cNvPr>
            <p:cNvGrpSpPr/>
            <p:nvPr/>
          </p:nvGrpSpPr>
          <p:grpSpPr>
            <a:xfrm>
              <a:off x="541730" y="580851"/>
              <a:ext cx="4569595" cy="207749"/>
              <a:chOff x="522685" y="580851"/>
              <a:chExt cx="4569595" cy="207749"/>
            </a:xfrm>
            <a:grpFill/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5D20DD7A-34DE-46BF-A017-A74F9BC8F874}"/>
                  </a:ext>
                </a:extLst>
              </p:cNvPr>
              <p:cNvSpPr/>
              <p:nvPr/>
            </p:nvSpPr>
            <p:spPr>
              <a:xfrm rot="16200000">
                <a:off x="522685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4765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A94E0E6A-D094-4DA8-AB28-448D4C794A97}"/>
                  </a:ext>
                </a:extLst>
              </p:cNvPr>
              <p:cNvSpPr/>
              <p:nvPr/>
            </p:nvSpPr>
            <p:spPr>
              <a:xfrm rot="16200000">
                <a:off x="1067916" y="580851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D90FDDAD-37A5-43E9-8C69-CC3774920F80}"/>
                  </a:ext>
                </a:extLst>
              </p:cNvPr>
              <p:cNvSpPr/>
              <p:nvPr/>
            </p:nvSpPr>
            <p:spPr>
              <a:xfrm rot="16200000">
                <a:off x="1613147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56A30D8D-2C58-458A-A405-A6DE2161DC44}"/>
                  </a:ext>
                </a:extLst>
              </p:cNvPr>
              <p:cNvSpPr/>
              <p:nvPr/>
            </p:nvSpPr>
            <p:spPr>
              <a:xfrm rot="16200000">
                <a:off x="2158378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1C50E545-4EA0-4B1B-AA21-30E3FA6F156F}"/>
                  </a:ext>
                </a:extLst>
              </p:cNvPr>
              <p:cNvSpPr/>
              <p:nvPr/>
            </p:nvSpPr>
            <p:spPr>
              <a:xfrm rot="16200000">
                <a:off x="2703609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3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0FC55589-1289-495A-8C69-E8A840D66931}"/>
                  </a:ext>
                </a:extLst>
              </p:cNvPr>
              <p:cNvSpPr/>
              <p:nvPr/>
            </p:nvSpPr>
            <p:spPr>
              <a:xfrm rot="16200000">
                <a:off x="3248840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649 h 57150"/>
                  <a:gd name="connsiteX1" fmla="*/ 49530 w 57150"/>
                  <a:gd name="connsiteY1" fmla="*/ 49891 h 57150"/>
                  <a:gd name="connsiteX2" fmla="*/ 14287 w 57150"/>
                  <a:gd name="connsiteY2" fmla="*/ 49891 h 57150"/>
                  <a:gd name="connsiteX3" fmla="*/ 14287 w 57150"/>
                  <a:gd name="connsiteY3" fmla="*/ 14649 h 57150"/>
                  <a:gd name="connsiteX4" fmla="*/ 49530 w 57150"/>
                  <a:gd name="connsiteY4" fmla="*/ 146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649"/>
                    </a:moveTo>
                    <a:cubicBezTo>
                      <a:pt x="59055" y="24174"/>
                      <a:pt x="59055" y="40366"/>
                      <a:pt x="49530" y="49891"/>
                    </a:cubicBezTo>
                    <a:cubicBezTo>
                      <a:pt x="40005" y="59416"/>
                      <a:pt x="23812" y="59416"/>
                      <a:pt x="14287" y="49891"/>
                    </a:cubicBezTo>
                    <a:cubicBezTo>
                      <a:pt x="4763" y="40366"/>
                      <a:pt x="4763" y="24174"/>
                      <a:pt x="14287" y="14649"/>
                    </a:cubicBezTo>
                    <a:cubicBezTo>
                      <a:pt x="23812" y="4171"/>
                      <a:pt x="40005" y="5124"/>
                      <a:pt x="49530" y="146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62C9A2D-1625-4A48-AFB1-2870CFA640EC}"/>
                  </a:ext>
                </a:extLst>
              </p:cNvPr>
              <p:cNvSpPr/>
              <p:nvPr/>
            </p:nvSpPr>
            <p:spPr>
              <a:xfrm rot="16200000">
                <a:off x="3794071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7 w 57150"/>
                  <a:gd name="connsiteY2" fmla="*/ 49530 h 57150"/>
                  <a:gd name="connsiteX3" fmla="*/ 14287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2" y="59055"/>
                      <a:pt x="14287" y="49530"/>
                    </a:cubicBezTo>
                    <a:cubicBezTo>
                      <a:pt x="4763" y="40005"/>
                      <a:pt x="4763" y="23813"/>
                      <a:pt x="14287" y="14288"/>
                    </a:cubicBezTo>
                    <a:cubicBezTo>
                      <a:pt x="23812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96BA5010-60F0-4EEE-B74B-8CFD7713B1BC}"/>
                  </a:ext>
                </a:extLst>
              </p:cNvPr>
              <p:cNvSpPr/>
              <p:nvPr/>
            </p:nvSpPr>
            <p:spPr>
              <a:xfrm rot="16200000">
                <a:off x="4339302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037A3D4A-9A9A-48EA-B34B-BAB3EB016342}"/>
                  </a:ext>
                </a:extLst>
              </p:cNvPr>
              <p:cNvSpPr/>
              <p:nvPr/>
            </p:nvSpPr>
            <p:spPr>
              <a:xfrm rot="16200000">
                <a:off x="4884532" y="58085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3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xmlns="" id="{CB6AA267-CB1C-4347-B276-93AC69CD7E53}"/>
                </a:ext>
              </a:extLst>
            </p:cNvPr>
            <p:cNvGrpSpPr/>
            <p:nvPr/>
          </p:nvGrpSpPr>
          <p:grpSpPr>
            <a:xfrm>
              <a:off x="269492" y="314240"/>
              <a:ext cx="5114070" cy="207748"/>
              <a:chOff x="259537" y="314240"/>
              <a:chExt cx="5114070" cy="207748"/>
            </a:xfrm>
            <a:grpFill/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6BAA2469-F6D8-4B84-ACE0-23DE40A24762}"/>
                  </a:ext>
                </a:extLst>
              </p:cNvPr>
              <p:cNvSpPr/>
              <p:nvPr/>
            </p:nvSpPr>
            <p:spPr>
              <a:xfrm rot="16200000">
                <a:off x="259537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2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F7E257D0-28DC-4991-88FD-3B7FAC301652}"/>
                  </a:ext>
                </a:extLst>
              </p:cNvPr>
              <p:cNvSpPr/>
              <p:nvPr/>
            </p:nvSpPr>
            <p:spPr>
              <a:xfrm rot="16200000">
                <a:off x="804684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B423415F-7C7C-4A1E-B4B6-CD5D7A853D1F}"/>
                  </a:ext>
                </a:extLst>
              </p:cNvPr>
              <p:cNvSpPr/>
              <p:nvPr/>
            </p:nvSpPr>
            <p:spPr>
              <a:xfrm rot="16200000">
                <a:off x="1349831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956CD05D-FC16-420C-BA07-AAD502885DC4}"/>
                  </a:ext>
                </a:extLst>
              </p:cNvPr>
              <p:cNvSpPr/>
              <p:nvPr/>
            </p:nvSpPr>
            <p:spPr>
              <a:xfrm rot="16200000">
                <a:off x="1894978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2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2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DB3C5BDD-B633-48CE-947C-1E16C574CA81}"/>
                  </a:ext>
                </a:extLst>
              </p:cNvPr>
              <p:cNvSpPr/>
              <p:nvPr/>
            </p:nvSpPr>
            <p:spPr>
              <a:xfrm rot="16200000">
                <a:off x="2440125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59B825F5-7867-4B98-B235-2DEECB1018BC}"/>
                  </a:ext>
                </a:extLst>
              </p:cNvPr>
              <p:cNvSpPr/>
              <p:nvPr/>
            </p:nvSpPr>
            <p:spPr>
              <a:xfrm rot="16200000">
                <a:off x="2985272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39052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0815B888-F833-4802-99C6-54A20B262D4B}"/>
                  </a:ext>
                </a:extLst>
              </p:cNvPr>
              <p:cNvSpPr/>
              <p:nvPr/>
            </p:nvSpPr>
            <p:spPr>
              <a:xfrm rot="16200000">
                <a:off x="3530419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8407804D-2B66-4750-9828-76E90F2669C1}"/>
                  </a:ext>
                </a:extLst>
              </p:cNvPr>
              <p:cNvSpPr/>
              <p:nvPr/>
            </p:nvSpPr>
            <p:spPr>
              <a:xfrm rot="16200000">
                <a:off x="4075566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08690DBE-9C58-4ED0-8593-8A2C386B10D6}"/>
                  </a:ext>
                </a:extLst>
              </p:cNvPr>
              <p:cNvSpPr/>
              <p:nvPr/>
            </p:nvSpPr>
            <p:spPr>
              <a:xfrm rot="16200000">
                <a:off x="4620713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219B320-4F0F-42D9-9FC8-47B8CF1465B7}"/>
                  </a:ext>
                </a:extLst>
              </p:cNvPr>
              <p:cNvSpPr/>
              <p:nvPr/>
            </p:nvSpPr>
            <p:spPr>
              <a:xfrm rot="16200000">
                <a:off x="5165859" y="314240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79C88A18-3303-478D-8A4F-F39753341C7A}"/>
                </a:ext>
              </a:extLst>
            </p:cNvPr>
            <p:cNvGrpSpPr/>
            <p:nvPr/>
          </p:nvGrpSpPr>
          <p:grpSpPr>
            <a:xfrm>
              <a:off x="-3610" y="51092"/>
              <a:ext cx="5660274" cy="207748"/>
              <a:chOff x="-3610" y="51092"/>
              <a:chExt cx="5660274" cy="207748"/>
            </a:xfrm>
            <a:grpFill/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024431DB-DF6F-4E0E-A39C-BC9910093B16}"/>
                  </a:ext>
                </a:extLst>
              </p:cNvPr>
              <p:cNvSpPr/>
              <p:nvPr/>
            </p:nvSpPr>
            <p:spPr>
              <a:xfrm rot="16200000">
                <a:off x="-3610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404B175A-4499-45A2-8012-8983637FBE60}"/>
                  </a:ext>
                </a:extLst>
              </p:cNvPr>
              <p:cNvSpPr/>
              <p:nvPr/>
            </p:nvSpPr>
            <p:spPr>
              <a:xfrm rot="16200000">
                <a:off x="541643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CD0DDF6F-7281-4A1A-B6E2-9A3B724A5BD2}"/>
                  </a:ext>
                </a:extLst>
              </p:cNvPr>
              <p:cNvSpPr/>
              <p:nvPr/>
            </p:nvSpPr>
            <p:spPr>
              <a:xfrm rot="16200000">
                <a:off x="1086896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39052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9099EA74-A259-479C-8FEC-DF481212D5C3}"/>
                  </a:ext>
                </a:extLst>
              </p:cNvPr>
              <p:cNvSpPr/>
              <p:nvPr/>
            </p:nvSpPr>
            <p:spPr>
              <a:xfrm rot="16200000">
                <a:off x="1632149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4765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133ABFB4-ED9F-47FB-97B1-2CF93422250B}"/>
                  </a:ext>
                </a:extLst>
              </p:cNvPr>
              <p:cNvSpPr/>
              <p:nvPr/>
            </p:nvSpPr>
            <p:spPr>
              <a:xfrm rot="16200000">
                <a:off x="2177402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7361C8E5-5D7D-4BC3-B356-904824A9F5BB}"/>
                  </a:ext>
                </a:extLst>
              </p:cNvPr>
              <p:cNvSpPr/>
              <p:nvPr/>
            </p:nvSpPr>
            <p:spPr>
              <a:xfrm rot="16200000">
                <a:off x="2722655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C038CEDD-D929-4304-8B61-168E94A8384A}"/>
                  </a:ext>
                </a:extLst>
              </p:cNvPr>
              <p:cNvSpPr/>
              <p:nvPr/>
            </p:nvSpPr>
            <p:spPr>
              <a:xfrm rot="16200000">
                <a:off x="3267908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EB92387E-1797-4DF1-846D-E443272777C8}"/>
                  </a:ext>
                </a:extLst>
              </p:cNvPr>
              <p:cNvSpPr/>
              <p:nvPr/>
            </p:nvSpPr>
            <p:spPr>
              <a:xfrm rot="16200000">
                <a:off x="3813161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649 h 57150"/>
                  <a:gd name="connsiteX1" fmla="*/ 49530 w 57150"/>
                  <a:gd name="connsiteY1" fmla="*/ 49891 h 57150"/>
                  <a:gd name="connsiteX2" fmla="*/ 14288 w 57150"/>
                  <a:gd name="connsiteY2" fmla="*/ 49891 h 57150"/>
                  <a:gd name="connsiteX3" fmla="*/ 14288 w 57150"/>
                  <a:gd name="connsiteY3" fmla="*/ 14649 h 57150"/>
                  <a:gd name="connsiteX4" fmla="*/ 49530 w 57150"/>
                  <a:gd name="connsiteY4" fmla="*/ 146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649"/>
                    </a:moveTo>
                    <a:cubicBezTo>
                      <a:pt x="59055" y="24174"/>
                      <a:pt x="59055" y="40366"/>
                      <a:pt x="49530" y="49891"/>
                    </a:cubicBezTo>
                    <a:cubicBezTo>
                      <a:pt x="40005" y="59416"/>
                      <a:pt x="23813" y="59416"/>
                      <a:pt x="14288" y="49891"/>
                    </a:cubicBezTo>
                    <a:cubicBezTo>
                      <a:pt x="4763" y="40366"/>
                      <a:pt x="4763" y="24174"/>
                      <a:pt x="14288" y="14649"/>
                    </a:cubicBezTo>
                    <a:cubicBezTo>
                      <a:pt x="23813" y="4171"/>
                      <a:pt x="39052" y="5124"/>
                      <a:pt x="49530" y="146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8948AE0E-2898-4E08-BD95-B8156FE50664}"/>
                  </a:ext>
                </a:extLst>
              </p:cNvPr>
              <p:cNvSpPr/>
              <p:nvPr/>
            </p:nvSpPr>
            <p:spPr>
              <a:xfrm rot="16200000">
                <a:off x="4358414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B63541B2-45AC-4D5F-8B49-F423921949C2}"/>
                  </a:ext>
                </a:extLst>
              </p:cNvPr>
              <p:cNvSpPr/>
              <p:nvPr/>
            </p:nvSpPr>
            <p:spPr>
              <a:xfrm rot="16200000">
                <a:off x="4903667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5002 h 57150"/>
                  <a:gd name="connsiteX1" fmla="*/ 49530 w 57150"/>
                  <a:gd name="connsiteY1" fmla="*/ 50244 h 57150"/>
                  <a:gd name="connsiteX2" fmla="*/ 14288 w 57150"/>
                  <a:gd name="connsiteY2" fmla="*/ 50244 h 57150"/>
                  <a:gd name="connsiteX3" fmla="*/ 14288 w 57150"/>
                  <a:gd name="connsiteY3" fmla="*/ 15002 h 57150"/>
                  <a:gd name="connsiteX4" fmla="*/ 49530 w 57150"/>
                  <a:gd name="connsiteY4" fmla="*/ 15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5002"/>
                    </a:moveTo>
                    <a:cubicBezTo>
                      <a:pt x="59055" y="24527"/>
                      <a:pt x="59055" y="40719"/>
                      <a:pt x="49530" y="50244"/>
                    </a:cubicBezTo>
                    <a:cubicBezTo>
                      <a:pt x="40005" y="59769"/>
                      <a:pt x="23813" y="59769"/>
                      <a:pt x="14288" y="50244"/>
                    </a:cubicBezTo>
                    <a:cubicBezTo>
                      <a:pt x="4763" y="40719"/>
                      <a:pt x="4763" y="24527"/>
                      <a:pt x="14288" y="15002"/>
                    </a:cubicBezTo>
                    <a:cubicBezTo>
                      <a:pt x="23813" y="4524"/>
                      <a:pt x="40005" y="4524"/>
                      <a:pt x="49530" y="15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A172EBF5-669D-4680-A6E4-02CE18DB7000}"/>
                  </a:ext>
                </a:extLst>
              </p:cNvPr>
              <p:cNvSpPr/>
              <p:nvPr/>
            </p:nvSpPr>
            <p:spPr>
              <a:xfrm rot="16200000">
                <a:off x="5448916" y="51092"/>
                <a:ext cx="207748" cy="207748"/>
              </a:xfrm>
              <a:custGeom>
                <a:avLst/>
                <a:gdLst>
                  <a:gd name="connsiteX0" fmla="*/ 49530 w 57150"/>
                  <a:gd name="connsiteY0" fmla="*/ 14288 h 57150"/>
                  <a:gd name="connsiteX1" fmla="*/ 49530 w 57150"/>
                  <a:gd name="connsiteY1" fmla="*/ 49530 h 57150"/>
                  <a:gd name="connsiteX2" fmla="*/ 14288 w 57150"/>
                  <a:gd name="connsiteY2" fmla="*/ 49530 h 57150"/>
                  <a:gd name="connsiteX3" fmla="*/ 14288 w 57150"/>
                  <a:gd name="connsiteY3" fmla="*/ 14288 h 57150"/>
                  <a:gd name="connsiteX4" fmla="*/ 49530 w 57150"/>
                  <a:gd name="connsiteY4" fmla="*/ 1428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49530" y="14288"/>
                    </a:moveTo>
                    <a:cubicBezTo>
                      <a:pt x="59055" y="23813"/>
                      <a:pt x="59055" y="40005"/>
                      <a:pt x="49530" y="49530"/>
                    </a:cubicBezTo>
                    <a:cubicBezTo>
                      <a:pt x="40005" y="59055"/>
                      <a:pt x="23813" y="59055"/>
                      <a:pt x="14288" y="49530"/>
                    </a:cubicBezTo>
                    <a:cubicBezTo>
                      <a:pt x="4763" y="40005"/>
                      <a:pt x="4763" y="23813"/>
                      <a:pt x="14288" y="14288"/>
                    </a:cubicBezTo>
                    <a:cubicBezTo>
                      <a:pt x="23813" y="4763"/>
                      <a:pt x="40005" y="4763"/>
                      <a:pt x="49530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67" name="Diamond 166">
            <a:extLst>
              <a:ext uri="{FF2B5EF4-FFF2-40B4-BE49-F238E27FC236}">
                <a16:creationId xmlns:a16="http://schemas.microsoft.com/office/drawing/2014/main" xmlns="" id="{D37BAF80-1252-4A85-856D-F5CDA73F5BC9}"/>
              </a:ext>
            </a:extLst>
          </p:cNvPr>
          <p:cNvSpPr/>
          <p:nvPr userDrawn="1"/>
        </p:nvSpPr>
        <p:spPr>
          <a:xfrm>
            <a:off x="3575142" y="908142"/>
            <a:ext cx="5041717" cy="504171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A2AA2D5D-2F91-4017-BEB2-95BE7F300CD1}"/>
              </a:ext>
            </a:extLst>
          </p:cNvPr>
          <p:cNvSpPr/>
          <p:nvPr userDrawn="1"/>
        </p:nvSpPr>
        <p:spPr>
          <a:xfrm rot="19252477" flipV="1">
            <a:off x="9849859" y="-935406"/>
            <a:ext cx="1959882" cy="2664986"/>
          </a:xfrm>
          <a:custGeom>
            <a:avLst/>
            <a:gdLst>
              <a:gd name="connsiteX0" fmla="*/ 421411 w 1959882"/>
              <a:gd name="connsiteY0" fmla="*/ 2358422 h 2664986"/>
              <a:gd name="connsiteX1" fmla="*/ 435745 w 1959882"/>
              <a:gd name="connsiteY1" fmla="*/ 419135 h 2664986"/>
              <a:gd name="connsiteX2" fmla="*/ 1959882 w 1959882"/>
              <a:gd name="connsiteY2" fmla="*/ 419135 h 2664986"/>
              <a:gd name="connsiteX3" fmla="*/ 1618952 w 1959882"/>
              <a:gd name="connsiteY3" fmla="*/ 0 h 2664986"/>
              <a:gd name="connsiteX4" fmla="*/ 27601 w 1959882"/>
              <a:gd name="connsiteY4" fmla="*/ 0 h 2664986"/>
              <a:gd name="connsiteX5" fmla="*/ 27601 w 1959882"/>
              <a:gd name="connsiteY5" fmla="*/ 2530 h 2664986"/>
              <a:gd name="connsiteX6" fmla="*/ 19679 w 1959882"/>
              <a:gd name="connsiteY6" fmla="*/ 2471 h 2664986"/>
              <a:gd name="connsiteX7" fmla="*/ 0 w 1959882"/>
              <a:gd name="connsiteY7" fmla="*/ 2664986 h 26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9882" h="2664986">
                <a:moveTo>
                  <a:pt x="421411" y="2358422"/>
                </a:moveTo>
                <a:lnTo>
                  <a:pt x="435745" y="419135"/>
                </a:lnTo>
                <a:lnTo>
                  <a:pt x="1959882" y="419135"/>
                </a:lnTo>
                <a:lnTo>
                  <a:pt x="1618952" y="0"/>
                </a:lnTo>
                <a:lnTo>
                  <a:pt x="27601" y="0"/>
                </a:lnTo>
                <a:lnTo>
                  <a:pt x="27601" y="2530"/>
                </a:lnTo>
                <a:lnTo>
                  <a:pt x="19679" y="2471"/>
                </a:lnTo>
                <a:lnTo>
                  <a:pt x="0" y="26649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C2E1194E-5087-4A2C-8C8A-A9517D71AB7C}"/>
              </a:ext>
            </a:extLst>
          </p:cNvPr>
          <p:cNvSpPr/>
          <p:nvPr userDrawn="1"/>
        </p:nvSpPr>
        <p:spPr>
          <a:xfrm rot="3062081">
            <a:off x="10227511" y="357962"/>
            <a:ext cx="2810621" cy="900798"/>
          </a:xfrm>
          <a:custGeom>
            <a:avLst/>
            <a:gdLst>
              <a:gd name="connsiteX0" fmla="*/ 0 w 2810621"/>
              <a:gd name="connsiteY0" fmla="*/ 900798 h 900798"/>
              <a:gd name="connsiteX1" fmla="*/ 728550 w 2810621"/>
              <a:gd name="connsiteY1" fmla="*/ 0 h 900798"/>
              <a:gd name="connsiteX2" fmla="*/ 1696850 w 2810621"/>
              <a:gd name="connsiteY2" fmla="*/ 0 h 900798"/>
              <a:gd name="connsiteX3" fmla="*/ 2810621 w 2810621"/>
              <a:gd name="connsiteY3" fmla="*/ 900798 h 90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0621" h="900798">
                <a:moveTo>
                  <a:pt x="0" y="900798"/>
                </a:moveTo>
                <a:lnTo>
                  <a:pt x="728550" y="0"/>
                </a:lnTo>
                <a:lnTo>
                  <a:pt x="1696850" y="0"/>
                </a:lnTo>
                <a:lnTo>
                  <a:pt x="2810621" y="90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77325939-2E0E-4526-A3CC-A15980D85B4C}"/>
              </a:ext>
            </a:extLst>
          </p:cNvPr>
          <p:cNvSpPr/>
          <p:nvPr userDrawn="1"/>
        </p:nvSpPr>
        <p:spPr>
          <a:xfrm rot="3062081">
            <a:off x="9449631" y="1186603"/>
            <a:ext cx="3418605" cy="173562"/>
          </a:xfrm>
          <a:custGeom>
            <a:avLst/>
            <a:gdLst>
              <a:gd name="connsiteX0" fmla="*/ 0 w 3418605"/>
              <a:gd name="connsiteY0" fmla="*/ 173562 h 173562"/>
              <a:gd name="connsiteX1" fmla="*/ 140374 w 3418605"/>
              <a:gd name="connsiteY1" fmla="*/ 0 h 173562"/>
              <a:gd name="connsiteX2" fmla="*/ 3204009 w 3418605"/>
              <a:gd name="connsiteY2" fmla="*/ 0 h 173562"/>
              <a:gd name="connsiteX3" fmla="*/ 3418605 w 3418605"/>
              <a:gd name="connsiteY3" fmla="*/ 173562 h 1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8605" h="173562">
                <a:moveTo>
                  <a:pt x="0" y="173562"/>
                </a:moveTo>
                <a:lnTo>
                  <a:pt x="140374" y="0"/>
                </a:lnTo>
                <a:lnTo>
                  <a:pt x="3204009" y="0"/>
                </a:lnTo>
                <a:lnTo>
                  <a:pt x="3418605" y="1735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86425DE-47D4-4CF7-9348-F938E6E36B32}"/>
              </a:ext>
            </a:extLst>
          </p:cNvPr>
          <p:cNvSpPr/>
          <p:nvPr userDrawn="1"/>
        </p:nvSpPr>
        <p:spPr>
          <a:xfrm rot="3005986" flipH="1">
            <a:off x="11671494" y="-16965"/>
            <a:ext cx="783046" cy="385336"/>
          </a:xfrm>
          <a:custGeom>
            <a:avLst/>
            <a:gdLst>
              <a:gd name="connsiteX0" fmla="*/ 783046 w 783046"/>
              <a:gd name="connsiteY0" fmla="*/ 385336 h 385336"/>
              <a:gd name="connsiteX1" fmla="*/ 460853 w 783046"/>
              <a:gd name="connsiteY1" fmla="*/ 0 h 385336"/>
              <a:gd name="connsiteX2" fmla="*/ 0 w 783046"/>
              <a:gd name="connsiteY2" fmla="*/ 385336 h 38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046" h="385336">
                <a:moveTo>
                  <a:pt x="783046" y="385336"/>
                </a:moveTo>
                <a:lnTo>
                  <a:pt x="460853" y="0"/>
                </a:lnTo>
                <a:lnTo>
                  <a:pt x="0" y="3853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01456847-F425-4E6B-9AF4-9CBB864185A0}"/>
              </a:ext>
            </a:extLst>
          </p:cNvPr>
          <p:cNvSpPr/>
          <p:nvPr userDrawn="1"/>
        </p:nvSpPr>
        <p:spPr>
          <a:xfrm rot="19320000">
            <a:off x="8684593" y="5539970"/>
            <a:ext cx="4027547" cy="785553"/>
          </a:xfrm>
          <a:custGeom>
            <a:avLst/>
            <a:gdLst>
              <a:gd name="connsiteX0" fmla="*/ 99664 w 4027547"/>
              <a:gd name="connsiteY0" fmla="*/ 0 h 785553"/>
              <a:gd name="connsiteX1" fmla="*/ 72419 w 4027547"/>
              <a:gd name="connsiteY1" fmla="*/ 60767 h 785553"/>
              <a:gd name="connsiteX2" fmla="*/ 0 w 4027547"/>
              <a:gd name="connsiteY2" fmla="*/ 0 h 785553"/>
              <a:gd name="connsiteX3" fmla="*/ 539381 w 4027547"/>
              <a:gd name="connsiteY3" fmla="*/ 0 h 785553"/>
              <a:gd name="connsiteX4" fmla="*/ 391937 w 4027547"/>
              <a:gd name="connsiteY4" fmla="*/ 328875 h 785553"/>
              <a:gd name="connsiteX5" fmla="*/ 228402 w 4027547"/>
              <a:gd name="connsiteY5" fmla="*/ 191652 h 785553"/>
              <a:gd name="connsiteX6" fmla="*/ 314325 w 4027547"/>
              <a:gd name="connsiteY6" fmla="*/ 0 h 785553"/>
              <a:gd name="connsiteX7" fmla="*/ 979103 w 4027547"/>
              <a:gd name="connsiteY7" fmla="*/ 0 h 785553"/>
              <a:gd name="connsiteX8" fmla="*/ 711455 w 4027547"/>
              <a:gd name="connsiteY8" fmla="*/ 596982 h 785553"/>
              <a:gd name="connsiteX9" fmla="*/ 547920 w 4027547"/>
              <a:gd name="connsiteY9" fmla="*/ 459759 h 785553"/>
              <a:gd name="connsiteX10" fmla="*/ 754042 w 4027547"/>
              <a:gd name="connsiteY10" fmla="*/ 0 h 785553"/>
              <a:gd name="connsiteX11" fmla="*/ 1418820 w 4027547"/>
              <a:gd name="connsiteY11" fmla="*/ 0 h 785553"/>
              <a:gd name="connsiteX12" fmla="*/ 1066629 w 4027547"/>
              <a:gd name="connsiteY12" fmla="*/ 785552 h 785553"/>
              <a:gd name="connsiteX13" fmla="*/ 936184 w 4027547"/>
              <a:gd name="connsiteY13" fmla="*/ 785552 h 785553"/>
              <a:gd name="connsiteX14" fmla="*/ 867438 w 4027547"/>
              <a:gd name="connsiteY14" fmla="*/ 727867 h 785553"/>
              <a:gd name="connsiteX15" fmla="*/ 1193763 w 4027547"/>
              <a:gd name="connsiteY15" fmla="*/ 0 h 785553"/>
              <a:gd name="connsiteX16" fmla="*/ 1858539 w 4027547"/>
              <a:gd name="connsiteY16" fmla="*/ 0 h 785553"/>
              <a:gd name="connsiteX17" fmla="*/ 1506353 w 4027547"/>
              <a:gd name="connsiteY17" fmla="*/ 785552 h 785553"/>
              <a:gd name="connsiteX18" fmla="*/ 1281292 w 4027547"/>
              <a:gd name="connsiteY18" fmla="*/ 785552 h 785553"/>
              <a:gd name="connsiteX19" fmla="*/ 1633481 w 4027547"/>
              <a:gd name="connsiteY19" fmla="*/ 2 h 785553"/>
              <a:gd name="connsiteX20" fmla="*/ 2298256 w 4027547"/>
              <a:gd name="connsiteY20" fmla="*/ 0 h 785553"/>
              <a:gd name="connsiteX21" fmla="*/ 1946064 w 4027547"/>
              <a:gd name="connsiteY21" fmla="*/ 785553 h 785553"/>
              <a:gd name="connsiteX22" fmla="*/ 1721006 w 4027547"/>
              <a:gd name="connsiteY22" fmla="*/ 785552 h 785553"/>
              <a:gd name="connsiteX23" fmla="*/ 2073196 w 4027547"/>
              <a:gd name="connsiteY23" fmla="*/ 0 h 785553"/>
              <a:gd name="connsiteX24" fmla="*/ 2708393 w 4027547"/>
              <a:gd name="connsiteY24" fmla="*/ 0 h 785553"/>
              <a:gd name="connsiteX25" fmla="*/ 2356201 w 4027547"/>
              <a:gd name="connsiteY25" fmla="*/ 785552 h 785553"/>
              <a:gd name="connsiteX26" fmla="*/ 2131146 w 4027547"/>
              <a:gd name="connsiteY26" fmla="*/ 785552 h 785553"/>
              <a:gd name="connsiteX27" fmla="*/ 2483333 w 4027547"/>
              <a:gd name="connsiteY27" fmla="*/ 0 h 785553"/>
              <a:gd name="connsiteX28" fmla="*/ 3148110 w 4027547"/>
              <a:gd name="connsiteY28" fmla="*/ 0 h 785553"/>
              <a:gd name="connsiteX29" fmla="*/ 2795922 w 4027547"/>
              <a:gd name="connsiteY29" fmla="*/ 785552 h 785553"/>
              <a:gd name="connsiteX30" fmla="*/ 2570865 w 4027547"/>
              <a:gd name="connsiteY30" fmla="*/ 785552 h 785553"/>
              <a:gd name="connsiteX31" fmla="*/ 2923056 w 4027547"/>
              <a:gd name="connsiteY31" fmla="*/ 0 h 785553"/>
              <a:gd name="connsiteX32" fmla="*/ 3587828 w 4027547"/>
              <a:gd name="connsiteY32" fmla="*/ 0 h 785553"/>
              <a:gd name="connsiteX33" fmla="*/ 3235641 w 4027547"/>
              <a:gd name="connsiteY33" fmla="*/ 785552 h 785553"/>
              <a:gd name="connsiteX34" fmla="*/ 3010583 w 4027547"/>
              <a:gd name="connsiteY34" fmla="*/ 785552 h 785553"/>
              <a:gd name="connsiteX35" fmla="*/ 3362771 w 4027547"/>
              <a:gd name="connsiteY35" fmla="*/ 0 h 785553"/>
              <a:gd name="connsiteX36" fmla="*/ 4027547 w 4027547"/>
              <a:gd name="connsiteY36" fmla="*/ 0 h 785553"/>
              <a:gd name="connsiteX37" fmla="*/ 3817488 w 4027547"/>
              <a:gd name="connsiteY37" fmla="*/ 468534 h 785553"/>
              <a:gd name="connsiteX38" fmla="*/ 3569806 w 4027547"/>
              <a:gd name="connsiteY38" fmla="*/ 785552 h 785553"/>
              <a:gd name="connsiteX39" fmla="*/ 3450301 w 4027547"/>
              <a:gd name="connsiteY39" fmla="*/ 785552 h 785553"/>
              <a:gd name="connsiteX40" fmla="*/ 3802492 w 4027547"/>
              <a:gd name="connsiteY40" fmla="*/ 0 h 78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027547" h="785553">
                <a:moveTo>
                  <a:pt x="99664" y="0"/>
                </a:moveTo>
                <a:lnTo>
                  <a:pt x="72419" y="60767"/>
                </a:lnTo>
                <a:lnTo>
                  <a:pt x="0" y="0"/>
                </a:lnTo>
                <a:close/>
                <a:moveTo>
                  <a:pt x="539381" y="0"/>
                </a:moveTo>
                <a:lnTo>
                  <a:pt x="391937" y="328875"/>
                </a:lnTo>
                <a:lnTo>
                  <a:pt x="228402" y="191652"/>
                </a:lnTo>
                <a:lnTo>
                  <a:pt x="314325" y="0"/>
                </a:lnTo>
                <a:close/>
                <a:moveTo>
                  <a:pt x="979103" y="0"/>
                </a:moveTo>
                <a:lnTo>
                  <a:pt x="711455" y="596982"/>
                </a:lnTo>
                <a:lnTo>
                  <a:pt x="547920" y="459759"/>
                </a:lnTo>
                <a:lnTo>
                  <a:pt x="754042" y="0"/>
                </a:lnTo>
                <a:close/>
                <a:moveTo>
                  <a:pt x="1418820" y="0"/>
                </a:moveTo>
                <a:lnTo>
                  <a:pt x="1066629" y="785552"/>
                </a:lnTo>
                <a:lnTo>
                  <a:pt x="936184" y="785552"/>
                </a:lnTo>
                <a:lnTo>
                  <a:pt x="867438" y="727867"/>
                </a:lnTo>
                <a:lnTo>
                  <a:pt x="1193763" y="0"/>
                </a:lnTo>
                <a:close/>
                <a:moveTo>
                  <a:pt x="1858539" y="0"/>
                </a:moveTo>
                <a:lnTo>
                  <a:pt x="1506353" y="785552"/>
                </a:lnTo>
                <a:lnTo>
                  <a:pt x="1281292" y="785552"/>
                </a:lnTo>
                <a:lnTo>
                  <a:pt x="1633481" y="2"/>
                </a:lnTo>
                <a:close/>
                <a:moveTo>
                  <a:pt x="2298256" y="0"/>
                </a:moveTo>
                <a:lnTo>
                  <a:pt x="1946064" y="785553"/>
                </a:lnTo>
                <a:lnTo>
                  <a:pt x="1721006" y="785552"/>
                </a:lnTo>
                <a:lnTo>
                  <a:pt x="2073196" y="0"/>
                </a:lnTo>
                <a:close/>
                <a:moveTo>
                  <a:pt x="2708393" y="0"/>
                </a:moveTo>
                <a:lnTo>
                  <a:pt x="2356201" y="785552"/>
                </a:lnTo>
                <a:lnTo>
                  <a:pt x="2131146" y="785552"/>
                </a:lnTo>
                <a:lnTo>
                  <a:pt x="2483333" y="0"/>
                </a:lnTo>
                <a:close/>
                <a:moveTo>
                  <a:pt x="3148110" y="0"/>
                </a:moveTo>
                <a:lnTo>
                  <a:pt x="2795922" y="785552"/>
                </a:lnTo>
                <a:lnTo>
                  <a:pt x="2570865" y="785552"/>
                </a:lnTo>
                <a:lnTo>
                  <a:pt x="2923056" y="0"/>
                </a:lnTo>
                <a:close/>
                <a:moveTo>
                  <a:pt x="3587828" y="0"/>
                </a:moveTo>
                <a:lnTo>
                  <a:pt x="3235641" y="785552"/>
                </a:lnTo>
                <a:lnTo>
                  <a:pt x="3010583" y="785552"/>
                </a:lnTo>
                <a:lnTo>
                  <a:pt x="3362771" y="0"/>
                </a:lnTo>
                <a:close/>
                <a:moveTo>
                  <a:pt x="4027547" y="0"/>
                </a:moveTo>
                <a:lnTo>
                  <a:pt x="3817488" y="468534"/>
                </a:lnTo>
                <a:lnTo>
                  <a:pt x="3569806" y="785552"/>
                </a:lnTo>
                <a:lnTo>
                  <a:pt x="3450301" y="785552"/>
                </a:lnTo>
                <a:lnTo>
                  <a:pt x="380249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A6DF4C75-ED67-4C81-97DA-DEB6A69E35F7}"/>
              </a:ext>
            </a:extLst>
          </p:cNvPr>
          <p:cNvSpPr/>
          <p:nvPr userDrawn="1"/>
        </p:nvSpPr>
        <p:spPr>
          <a:xfrm rot="3062081">
            <a:off x="11390558" y="5495242"/>
            <a:ext cx="313335" cy="1824165"/>
          </a:xfrm>
          <a:custGeom>
            <a:avLst/>
            <a:gdLst>
              <a:gd name="connsiteX0" fmla="*/ 13483 w 313335"/>
              <a:gd name="connsiteY0" fmla="*/ 0 h 1824165"/>
              <a:gd name="connsiteX1" fmla="*/ 313335 w 313335"/>
              <a:gd name="connsiteY1" fmla="*/ 242515 h 1824165"/>
              <a:gd name="connsiteX2" fmla="*/ 304427 w 313335"/>
              <a:gd name="connsiteY2" fmla="*/ 1447763 h 1824165"/>
              <a:gd name="connsiteX3" fmla="*/ 0 w 313335"/>
              <a:gd name="connsiteY3" fmla="*/ 1824165 h 182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335" h="1824165">
                <a:moveTo>
                  <a:pt x="13483" y="0"/>
                </a:moveTo>
                <a:lnTo>
                  <a:pt x="313335" y="242515"/>
                </a:lnTo>
                <a:lnTo>
                  <a:pt x="304427" y="1447763"/>
                </a:lnTo>
                <a:lnTo>
                  <a:pt x="0" y="18241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09747AC-2FC8-45DB-B631-EC7699242DA7}"/>
              </a:ext>
            </a:extLst>
          </p:cNvPr>
          <p:cNvSpPr/>
          <p:nvPr userDrawn="1"/>
        </p:nvSpPr>
        <p:spPr>
          <a:xfrm rot="3079075">
            <a:off x="9677634" y="2242299"/>
            <a:ext cx="652567" cy="5991816"/>
          </a:xfrm>
          <a:custGeom>
            <a:avLst/>
            <a:gdLst>
              <a:gd name="connsiteX0" fmla="*/ 44287 w 652567"/>
              <a:gd name="connsiteY0" fmla="*/ 0 h 5991816"/>
              <a:gd name="connsiteX1" fmla="*/ 652567 w 652567"/>
              <a:gd name="connsiteY1" fmla="*/ 487012 h 5991816"/>
              <a:gd name="connsiteX2" fmla="*/ 617523 w 652567"/>
              <a:gd name="connsiteY2" fmla="*/ 5228294 h 5991816"/>
              <a:gd name="connsiteX3" fmla="*/ 0 w 652567"/>
              <a:gd name="connsiteY3" fmla="*/ 5991816 h 59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567" h="5991816">
                <a:moveTo>
                  <a:pt x="44287" y="0"/>
                </a:moveTo>
                <a:lnTo>
                  <a:pt x="652567" y="487012"/>
                </a:lnTo>
                <a:lnTo>
                  <a:pt x="617523" y="5228294"/>
                </a:lnTo>
                <a:lnTo>
                  <a:pt x="0" y="59918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91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E468BAA-8682-4EE3-B45D-BDE1F9E9286E}"/>
              </a:ext>
            </a:extLst>
          </p:cNvPr>
          <p:cNvSpPr/>
          <p:nvPr userDrawn="1"/>
        </p:nvSpPr>
        <p:spPr>
          <a:xfrm>
            <a:off x="0" y="0"/>
            <a:ext cx="3716594" cy="685800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ABEF2248-3AE7-42BB-83B9-AE757952E73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229129" y="805486"/>
            <a:ext cx="1864731" cy="5339258"/>
          </a:xfrm>
          <a:custGeom>
            <a:avLst/>
            <a:gdLst/>
            <a:ahLst/>
            <a:cxnLst/>
            <a:rect l="l" t="t" r="r" b="b"/>
            <a:pathLst>
              <a:path w="1864731" h="5339258">
                <a:moveTo>
                  <a:pt x="1864731" y="0"/>
                </a:moveTo>
                <a:lnTo>
                  <a:pt x="1864731" y="5339258"/>
                </a:lnTo>
                <a:lnTo>
                  <a:pt x="807799" y="5339258"/>
                </a:lnTo>
                <a:lnTo>
                  <a:pt x="807799" y="1072410"/>
                </a:lnTo>
                <a:lnTo>
                  <a:pt x="0" y="1072410"/>
                </a:lnTo>
                <a:lnTo>
                  <a:pt x="0" y="3927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79800"/>
            <a:ext cx="5493422" cy="12618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741688"/>
            <a:ext cx="5493422" cy="14415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ACEAF08-BC2B-41AB-B909-3B9E28761A0B}"/>
              </a:ext>
            </a:extLst>
          </p:cNvPr>
          <p:cNvSpPr/>
          <p:nvPr userDrawn="1"/>
        </p:nvSpPr>
        <p:spPr>
          <a:xfrm>
            <a:off x="0" y="0"/>
            <a:ext cx="3716594" cy="685800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4ECE3ACF-4B5C-4331-9D86-E32730452CA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12307" y="782291"/>
            <a:ext cx="3647312" cy="5362452"/>
          </a:xfrm>
          <a:custGeom>
            <a:avLst/>
            <a:gdLst/>
            <a:ahLst/>
            <a:cxnLst/>
            <a:rect l="l" t="t" r="r" b="b"/>
            <a:pathLst>
              <a:path w="3647312" h="5362452">
                <a:moveTo>
                  <a:pt x="1748952" y="61"/>
                </a:moveTo>
                <a:cubicBezTo>
                  <a:pt x="1765563" y="-99"/>
                  <a:pt x="1781646" y="59"/>
                  <a:pt x="1797201" y="536"/>
                </a:cubicBezTo>
                <a:cubicBezTo>
                  <a:pt x="2323516" y="3500"/>
                  <a:pt x="2759050" y="150363"/>
                  <a:pt x="3103802" y="441123"/>
                </a:cubicBezTo>
                <a:cubicBezTo>
                  <a:pt x="3448553" y="731884"/>
                  <a:pt x="3627206" y="1148752"/>
                  <a:pt x="3639759" y="1691729"/>
                </a:cubicBezTo>
                <a:cubicBezTo>
                  <a:pt x="3635753" y="2003879"/>
                  <a:pt x="3578360" y="2267759"/>
                  <a:pt x="3467580" y="2483367"/>
                </a:cubicBezTo>
                <a:cubicBezTo>
                  <a:pt x="3356801" y="2698976"/>
                  <a:pt x="3216669" y="2882264"/>
                  <a:pt x="3047184" y="3033232"/>
                </a:cubicBezTo>
                <a:cubicBezTo>
                  <a:pt x="2877699" y="3184201"/>
                  <a:pt x="2702896" y="3318799"/>
                  <a:pt x="2522774" y="3437026"/>
                </a:cubicBezTo>
                <a:cubicBezTo>
                  <a:pt x="2169908" y="3684151"/>
                  <a:pt x="1896873" y="3881221"/>
                  <a:pt x="1703670" y="4028237"/>
                </a:cubicBezTo>
                <a:cubicBezTo>
                  <a:pt x="1510468" y="4175252"/>
                  <a:pt x="1382925" y="4308101"/>
                  <a:pt x="1321044" y="4426784"/>
                </a:cubicBezTo>
                <a:lnTo>
                  <a:pt x="3647312" y="4426784"/>
                </a:lnTo>
                <a:lnTo>
                  <a:pt x="3647312" y="5362452"/>
                </a:lnTo>
                <a:lnTo>
                  <a:pt x="0" y="5362452"/>
                </a:lnTo>
                <a:lnTo>
                  <a:pt x="0" y="4321009"/>
                </a:lnTo>
                <a:cubicBezTo>
                  <a:pt x="101735" y="4171317"/>
                  <a:pt x="271865" y="3996599"/>
                  <a:pt x="510393" y="3796853"/>
                </a:cubicBezTo>
                <a:cubicBezTo>
                  <a:pt x="748920" y="3597107"/>
                  <a:pt x="988905" y="3409166"/>
                  <a:pt x="1230347" y="3233031"/>
                </a:cubicBezTo>
                <a:cubicBezTo>
                  <a:pt x="1551611" y="3003664"/>
                  <a:pt x="1811850" y="2808436"/>
                  <a:pt x="2011066" y="2647347"/>
                </a:cubicBezTo>
                <a:cubicBezTo>
                  <a:pt x="2210281" y="2486259"/>
                  <a:pt x="2355750" y="2330207"/>
                  <a:pt x="2447473" y="2179192"/>
                </a:cubicBezTo>
                <a:cubicBezTo>
                  <a:pt x="2539195" y="2028178"/>
                  <a:pt x="2584450" y="1853098"/>
                  <a:pt x="2583237" y="1653952"/>
                </a:cubicBezTo>
                <a:cubicBezTo>
                  <a:pt x="2584025" y="1463495"/>
                  <a:pt x="2523875" y="1290984"/>
                  <a:pt x="2402790" y="1136421"/>
                </a:cubicBezTo>
                <a:cubicBezTo>
                  <a:pt x="2281703" y="981858"/>
                  <a:pt x="2094957" y="900012"/>
                  <a:pt x="1842549" y="890884"/>
                </a:cubicBezTo>
                <a:cubicBezTo>
                  <a:pt x="1597473" y="896013"/>
                  <a:pt x="1419999" y="953749"/>
                  <a:pt x="1310127" y="1064091"/>
                </a:cubicBezTo>
                <a:cubicBezTo>
                  <a:pt x="1200255" y="1174433"/>
                  <a:pt x="1131953" y="1306601"/>
                  <a:pt x="1105219" y="1460597"/>
                </a:cubicBezTo>
                <a:cubicBezTo>
                  <a:pt x="1078487" y="1614592"/>
                  <a:pt x="1067289" y="1759635"/>
                  <a:pt x="1071628" y="1895725"/>
                </a:cubicBezTo>
                <a:lnTo>
                  <a:pt x="45320" y="1895725"/>
                </a:lnTo>
                <a:cubicBezTo>
                  <a:pt x="50725" y="1461582"/>
                  <a:pt x="119649" y="1116523"/>
                  <a:pt x="252092" y="860547"/>
                </a:cubicBezTo>
                <a:cubicBezTo>
                  <a:pt x="384535" y="604571"/>
                  <a:pt x="548072" y="414786"/>
                  <a:pt x="742702" y="291193"/>
                </a:cubicBezTo>
                <a:cubicBezTo>
                  <a:pt x="937331" y="167599"/>
                  <a:pt x="1130628" y="87304"/>
                  <a:pt x="1322591" y="50308"/>
                </a:cubicBezTo>
                <a:cubicBezTo>
                  <a:pt x="1490559" y="17935"/>
                  <a:pt x="1632679" y="1187"/>
                  <a:pt x="1748952" y="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79800"/>
            <a:ext cx="5493422" cy="12618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741688"/>
            <a:ext cx="5493422" cy="14415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3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ECA5CD7-6C60-4989-B58C-5C4333D7FEAE}"/>
              </a:ext>
            </a:extLst>
          </p:cNvPr>
          <p:cNvSpPr/>
          <p:nvPr userDrawn="1"/>
        </p:nvSpPr>
        <p:spPr>
          <a:xfrm>
            <a:off x="0" y="0"/>
            <a:ext cx="3716594" cy="685800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6225F27-3C58-47BB-AE46-4129C95534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71417" y="782739"/>
            <a:ext cx="3692631" cy="5506097"/>
          </a:xfrm>
          <a:custGeom>
            <a:avLst/>
            <a:gdLst/>
            <a:ahLst/>
            <a:cxnLst/>
            <a:rect l="l" t="t" r="r" b="b"/>
            <a:pathLst>
              <a:path w="3692631" h="5506097">
                <a:moveTo>
                  <a:pt x="1865277" y="88"/>
                </a:moveTo>
                <a:cubicBezTo>
                  <a:pt x="2111777" y="-2289"/>
                  <a:pt x="2361685" y="43565"/>
                  <a:pt x="2615001" y="137651"/>
                </a:cubicBezTo>
                <a:cubicBezTo>
                  <a:pt x="2868317" y="231736"/>
                  <a:pt x="3081751" y="388312"/>
                  <a:pt x="3255305" y="607378"/>
                </a:cubicBezTo>
                <a:cubicBezTo>
                  <a:pt x="3428859" y="826445"/>
                  <a:pt x="3519243" y="1122260"/>
                  <a:pt x="3526458" y="1494826"/>
                </a:cubicBezTo>
                <a:cubicBezTo>
                  <a:pt x="3518594" y="1766496"/>
                  <a:pt x="3449421" y="1986647"/>
                  <a:pt x="3318941" y="2155278"/>
                </a:cubicBezTo>
                <a:cubicBezTo>
                  <a:pt x="3188460" y="2323909"/>
                  <a:pt x="3043856" y="2443825"/>
                  <a:pt x="2885127" y="2515024"/>
                </a:cubicBezTo>
                <a:lnTo>
                  <a:pt x="2885127" y="2530112"/>
                </a:lnTo>
                <a:cubicBezTo>
                  <a:pt x="2954491" y="2547563"/>
                  <a:pt x="3052227" y="2596481"/>
                  <a:pt x="3178332" y="2676868"/>
                </a:cubicBezTo>
                <a:cubicBezTo>
                  <a:pt x="3304438" y="2757254"/>
                  <a:pt x="3420062" y="2885104"/>
                  <a:pt x="3525204" y="3060417"/>
                </a:cubicBezTo>
                <a:cubicBezTo>
                  <a:pt x="3630347" y="3235728"/>
                  <a:pt x="3686156" y="3474500"/>
                  <a:pt x="3692631" y="3776730"/>
                </a:cubicBezTo>
                <a:cubicBezTo>
                  <a:pt x="3684478" y="4288037"/>
                  <a:pt x="3515888" y="4701675"/>
                  <a:pt x="3186862" y="5017645"/>
                </a:cubicBezTo>
                <a:cubicBezTo>
                  <a:pt x="2857835" y="5333614"/>
                  <a:pt x="2417290" y="5496238"/>
                  <a:pt x="1865225" y="5505517"/>
                </a:cubicBezTo>
                <a:cubicBezTo>
                  <a:pt x="1732874" y="5509292"/>
                  <a:pt x="1564517" y="5494665"/>
                  <a:pt x="1360158" y="5461637"/>
                </a:cubicBezTo>
                <a:cubicBezTo>
                  <a:pt x="1155798" y="5428609"/>
                  <a:pt x="949986" y="5354531"/>
                  <a:pt x="742722" y="5239403"/>
                </a:cubicBezTo>
                <a:cubicBezTo>
                  <a:pt x="535459" y="5124276"/>
                  <a:pt x="361295" y="4945451"/>
                  <a:pt x="220232" y="4702928"/>
                </a:cubicBezTo>
                <a:cubicBezTo>
                  <a:pt x="79169" y="4460405"/>
                  <a:pt x="5758" y="4131537"/>
                  <a:pt x="0" y="3716324"/>
                </a:cubicBezTo>
                <a:lnTo>
                  <a:pt x="1033866" y="3716324"/>
                </a:lnTo>
                <a:lnTo>
                  <a:pt x="1026308" y="3723334"/>
                </a:lnTo>
                <a:cubicBezTo>
                  <a:pt x="1022855" y="3825316"/>
                  <a:pt x="1038157" y="3948852"/>
                  <a:pt x="1072214" y="4093941"/>
                </a:cubicBezTo>
                <a:cubicBezTo>
                  <a:pt x="1106271" y="4239031"/>
                  <a:pt x="1179797" y="4368165"/>
                  <a:pt x="1292791" y="4481343"/>
                </a:cubicBezTo>
                <a:cubicBezTo>
                  <a:pt x="1405785" y="4594522"/>
                  <a:pt x="1578962" y="4654238"/>
                  <a:pt x="1812321" y="4660489"/>
                </a:cubicBezTo>
                <a:cubicBezTo>
                  <a:pt x="2030553" y="4660961"/>
                  <a:pt x="2215721" y="4588219"/>
                  <a:pt x="2367823" y="4442260"/>
                </a:cubicBezTo>
                <a:cubicBezTo>
                  <a:pt x="2519925" y="4296302"/>
                  <a:pt x="2599283" y="4074295"/>
                  <a:pt x="2605897" y="3776237"/>
                </a:cubicBezTo>
                <a:cubicBezTo>
                  <a:pt x="2600158" y="3536024"/>
                  <a:pt x="2532697" y="3361451"/>
                  <a:pt x="2403514" y="3252519"/>
                </a:cubicBezTo>
                <a:cubicBezTo>
                  <a:pt x="2274330" y="3143588"/>
                  <a:pt x="2117855" y="3075383"/>
                  <a:pt x="1934087" y="3047907"/>
                </a:cubicBezTo>
                <a:cubicBezTo>
                  <a:pt x="1750319" y="3020430"/>
                  <a:pt x="1573690" y="3008768"/>
                  <a:pt x="1404198" y="3012920"/>
                </a:cubicBezTo>
                <a:lnTo>
                  <a:pt x="1404222" y="2258532"/>
                </a:lnTo>
                <a:lnTo>
                  <a:pt x="1570504" y="2258532"/>
                </a:lnTo>
                <a:cubicBezTo>
                  <a:pt x="1683925" y="2262451"/>
                  <a:pt x="1809803" y="2251253"/>
                  <a:pt x="1948137" y="2224938"/>
                </a:cubicBezTo>
                <a:cubicBezTo>
                  <a:pt x="2086472" y="2198624"/>
                  <a:pt x="2206751" y="2133678"/>
                  <a:pt x="2308974" y="2030100"/>
                </a:cubicBezTo>
                <a:cubicBezTo>
                  <a:pt x="2411197" y="1926522"/>
                  <a:pt x="2464851" y="1760798"/>
                  <a:pt x="2469937" y="1532926"/>
                </a:cubicBezTo>
                <a:cubicBezTo>
                  <a:pt x="2472409" y="1460188"/>
                  <a:pt x="2457387" y="1370514"/>
                  <a:pt x="2424868" y="1263904"/>
                </a:cubicBezTo>
                <a:cubicBezTo>
                  <a:pt x="2392349" y="1157293"/>
                  <a:pt x="2327497" y="1062021"/>
                  <a:pt x="2230313" y="978086"/>
                </a:cubicBezTo>
                <a:cubicBezTo>
                  <a:pt x="2133129" y="894152"/>
                  <a:pt x="1988775" y="849828"/>
                  <a:pt x="1797252" y="845116"/>
                </a:cubicBezTo>
                <a:cubicBezTo>
                  <a:pt x="1559866" y="852444"/>
                  <a:pt x="1389665" y="914210"/>
                  <a:pt x="1286648" y="1030414"/>
                </a:cubicBezTo>
                <a:cubicBezTo>
                  <a:pt x="1183632" y="1146617"/>
                  <a:pt x="1120926" y="1273286"/>
                  <a:pt x="1098531" y="1410420"/>
                </a:cubicBezTo>
                <a:cubicBezTo>
                  <a:pt x="1076136" y="1547554"/>
                  <a:pt x="1067178" y="1651181"/>
                  <a:pt x="1071657" y="1721301"/>
                </a:cubicBezTo>
                <a:lnTo>
                  <a:pt x="90640" y="1721301"/>
                </a:lnTo>
                <a:cubicBezTo>
                  <a:pt x="89038" y="1210317"/>
                  <a:pt x="233723" y="797943"/>
                  <a:pt x="524692" y="484179"/>
                </a:cubicBezTo>
                <a:cubicBezTo>
                  <a:pt x="815662" y="170416"/>
                  <a:pt x="1262524" y="9052"/>
                  <a:pt x="1865277" y="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79800"/>
            <a:ext cx="5493422" cy="12618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741688"/>
            <a:ext cx="5493422" cy="14415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797ED09-D178-45B7-BF62-02620F87976D}"/>
              </a:ext>
            </a:extLst>
          </p:cNvPr>
          <p:cNvSpPr/>
          <p:nvPr userDrawn="1"/>
        </p:nvSpPr>
        <p:spPr>
          <a:xfrm>
            <a:off x="0" y="0"/>
            <a:ext cx="3716594" cy="685800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5198752B-5C3D-4FC6-856B-FEA587DB71C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7285" y="782827"/>
            <a:ext cx="3775718" cy="5361917"/>
          </a:xfrm>
          <a:custGeom>
            <a:avLst/>
            <a:gdLst/>
            <a:ahLst/>
            <a:cxnLst/>
            <a:rect l="l" t="t" r="r" b="b"/>
            <a:pathLst>
              <a:path w="3775718" h="5361917">
                <a:moveTo>
                  <a:pt x="2122477" y="0"/>
                </a:moveTo>
                <a:lnTo>
                  <a:pt x="3171953" y="0"/>
                </a:lnTo>
                <a:lnTo>
                  <a:pt x="3171953" y="3263036"/>
                </a:lnTo>
                <a:lnTo>
                  <a:pt x="3775718" y="3263036"/>
                </a:lnTo>
                <a:lnTo>
                  <a:pt x="3775718" y="4176044"/>
                </a:lnTo>
                <a:lnTo>
                  <a:pt x="3171953" y="4176044"/>
                </a:lnTo>
                <a:lnTo>
                  <a:pt x="3171953" y="5361917"/>
                </a:lnTo>
                <a:lnTo>
                  <a:pt x="2114931" y="5361917"/>
                </a:lnTo>
                <a:lnTo>
                  <a:pt x="2114931" y="4176044"/>
                </a:lnTo>
                <a:lnTo>
                  <a:pt x="0" y="4176044"/>
                </a:lnTo>
                <a:lnTo>
                  <a:pt x="0" y="3263036"/>
                </a:lnTo>
                <a:lnTo>
                  <a:pt x="0" y="808205"/>
                </a:lnTo>
                <a:lnTo>
                  <a:pt x="1132109" y="808205"/>
                </a:lnTo>
                <a:lnTo>
                  <a:pt x="1132109" y="3315909"/>
                </a:lnTo>
                <a:lnTo>
                  <a:pt x="2122477" y="33159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79800"/>
            <a:ext cx="5493422" cy="12618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741688"/>
            <a:ext cx="5493422" cy="14415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99211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D9E7875-350E-4EC5-9615-ACFB689D6EC0}"/>
              </a:ext>
            </a:extLst>
          </p:cNvPr>
          <p:cNvSpPr/>
          <p:nvPr userDrawn="1"/>
        </p:nvSpPr>
        <p:spPr>
          <a:xfrm>
            <a:off x="0" y="0"/>
            <a:ext cx="3716594" cy="685800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E09DECA7-C058-4BA2-B301-820E27956CB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82529" y="873467"/>
            <a:ext cx="3692987" cy="5414792"/>
          </a:xfrm>
          <a:custGeom>
            <a:avLst/>
            <a:gdLst/>
            <a:ahLst/>
            <a:cxnLst/>
            <a:rect l="l" t="t" r="r" b="b"/>
            <a:pathLst>
              <a:path w="3692987" h="5414792">
                <a:moveTo>
                  <a:pt x="166173" y="0"/>
                </a:moveTo>
                <a:lnTo>
                  <a:pt x="3481321" y="0"/>
                </a:lnTo>
                <a:lnTo>
                  <a:pt x="3481321" y="890351"/>
                </a:lnTo>
                <a:lnTo>
                  <a:pt x="1162287" y="890351"/>
                </a:lnTo>
                <a:lnTo>
                  <a:pt x="1162287" y="2054271"/>
                </a:lnTo>
                <a:cubicBezTo>
                  <a:pt x="1233617" y="1979268"/>
                  <a:pt x="1338487" y="1912285"/>
                  <a:pt x="1476896" y="1853322"/>
                </a:cubicBezTo>
                <a:cubicBezTo>
                  <a:pt x="1615305" y="1794358"/>
                  <a:pt x="1812762" y="1763226"/>
                  <a:pt x="2069267" y="1759924"/>
                </a:cubicBezTo>
                <a:cubicBezTo>
                  <a:pt x="2317644" y="1758474"/>
                  <a:pt x="2565386" y="1816722"/>
                  <a:pt x="2812494" y="1934669"/>
                </a:cubicBezTo>
                <a:cubicBezTo>
                  <a:pt x="3059603" y="2052615"/>
                  <a:pt x="3266417" y="2238962"/>
                  <a:pt x="3432937" y="2493710"/>
                </a:cubicBezTo>
                <a:cubicBezTo>
                  <a:pt x="3599457" y="2748457"/>
                  <a:pt x="3686022" y="3080307"/>
                  <a:pt x="3692632" y="3489259"/>
                </a:cubicBezTo>
                <a:cubicBezTo>
                  <a:pt x="3697811" y="3743732"/>
                  <a:pt x="3646365" y="4018701"/>
                  <a:pt x="3538294" y="4314166"/>
                </a:cubicBezTo>
                <a:cubicBezTo>
                  <a:pt x="3430223" y="4609631"/>
                  <a:pt x="3234454" y="4864384"/>
                  <a:pt x="2950986" y="5078425"/>
                </a:cubicBezTo>
                <a:cubicBezTo>
                  <a:pt x="2667518" y="5292466"/>
                  <a:pt x="2265278" y="5404588"/>
                  <a:pt x="1744266" y="5414789"/>
                </a:cubicBezTo>
                <a:cubicBezTo>
                  <a:pt x="1457482" y="5415302"/>
                  <a:pt x="1185868" y="5358919"/>
                  <a:pt x="929426" y="5245640"/>
                </a:cubicBezTo>
                <a:cubicBezTo>
                  <a:pt x="672984" y="5132361"/>
                  <a:pt x="460192" y="4959111"/>
                  <a:pt x="291048" y="4725890"/>
                </a:cubicBezTo>
                <a:cubicBezTo>
                  <a:pt x="121905" y="4492669"/>
                  <a:pt x="24889" y="4196402"/>
                  <a:pt x="0" y="3837088"/>
                </a:cubicBezTo>
                <a:lnTo>
                  <a:pt x="1056602" y="3837088"/>
                </a:lnTo>
                <a:cubicBezTo>
                  <a:pt x="1080649" y="4065744"/>
                  <a:pt x="1151474" y="4244417"/>
                  <a:pt x="1269077" y="4373106"/>
                </a:cubicBezTo>
                <a:cubicBezTo>
                  <a:pt x="1386680" y="4501797"/>
                  <a:pt x="1565232" y="4567348"/>
                  <a:pt x="1804732" y="4569761"/>
                </a:cubicBezTo>
                <a:cubicBezTo>
                  <a:pt x="2062969" y="4563778"/>
                  <a:pt x="2260741" y="4468056"/>
                  <a:pt x="2398047" y="4282594"/>
                </a:cubicBezTo>
                <a:cubicBezTo>
                  <a:pt x="2535354" y="4097133"/>
                  <a:pt x="2604637" y="3857827"/>
                  <a:pt x="2605897" y="3564678"/>
                </a:cubicBezTo>
                <a:cubicBezTo>
                  <a:pt x="2608101" y="3316400"/>
                  <a:pt x="2547007" y="3096934"/>
                  <a:pt x="2422612" y="2906281"/>
                </a:cubicBezTo>
                <a:cubicBezTo>
                  <a:pt x="2298217" y="2715628"/>
                  <a:pt x="2097295" y="2615185"/>
                  <a:pt x="1819848" y="2604952"/>
                </a:cubicBezTo>
                <a:cubicBezTo>
                  <a:pt x="1739699" y="2597394"/>
                  <a:pt x="1627903" y="2614396"/>
                  <a:pt x="1484459" y="2655955"/>
                </a:cubicBezTo>
                <a:cubicBezTo>
                  <a:pt x="1341015" y="2697514"/>
                  <a:pt x="1216002" y="2808977"/>
                  <a:pt x="1109419" y="2990345"/>
                </a:cubicBezTo>
                <a:lnTo>
                  <a:pt x="166173" y="29450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79800"/>
            <a:ext cx="5493422" cy="12618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741688"/>
            <a:ext cx="5493422" cy="14415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2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3CA44D3-6D85-409E-ABB3-24DEDF5FAC86}"/>
              </a:ext>
            </a:extLst>
          </p:cNvPr>
          <p:cNvSpPr/>
          <p:nvPr userDrawn="1"/>
        </p:nvSpPr>
        <p:spPr>
          <a:xfrm>
            <a:off x="0" y="0"/>
            <a:ext cx="3716594" cy="6858000"/>
          </a:xfrm>
          <a:prstGeom prst="rect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052DCF5D-DE3A-43C2-9238-3C09E20101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12155" y="782802"/>
            <a:ext cx="3693221" cy="5505454"/>
          </a:xfrm>
          <a:custGeom>
            <a:avLst/>
            <a:gdLst/>
            <a:ahLst/>
            <a:cxnLst/>
            <a:rect l="l" t="t" r="r" b="b"/>
            <a:pathLst>
              <a:path w="3693221" h="5505454">
                <a:moveTo>
                  <a:pt x="1865795" y="2740938"/>
                </a:moveTo>
                <a:cubicBezTo>
                  <a:pt x="1660160" y="2737316"/>
                  <a:pt x="1476253" y="2806906"/>
                  <a:pt x="1314074" y="2949703"/>
                </a:cubicBezTo>
                <a:cubicBezTo>
                  <a:pt x="1151896" y="3092502"/>
                  <a:pt x="1066241" y="3330234"/>
                  <a:pt x="1057109" y="3662900"/>
                </a:cubicBezTo>
                <a:cubicBezTo>
                  <a:pt x="1059943" y="3959041"/>
                  <a:pt x="1135521" y="4198031"/>
                  <a:pt x="1283843" y="4379872"/>
                </a:cubicBezTo>
                <a:cubicBezTo>
                  <a:pt x="1432165" y="4561712"/>
                  <a:pt x="1636227" y="4655231"/>
                  <a:pt x="1896027" y="4660426"/>
                </a:cubicBezTo>
                <a:cubicBezTo>
                  <a:pt x="2098828" y="4663260"/>
                  <a:pt x="2271399" y="4583911"/>
                  <a:pt x="2413740" y="4422380"/>
                </a:cubicBezTo>
                <a:cubicBezTo>
                  <a:pt x="2556080" y="4260849"/>
                  <a:pt x="2630399" y="4000132"/>
                  <a:pt x="2636698" y="3640229"/>
                </a:cubicBezTo>
                <a:cubicBezTo>
                  <a:pt x="2624889" y="3305201"/>
                  <a:pt x="2537028" y="3070303"/>
                  <a:pt x="2373116" y="2935534"/>
                </a:cubicBezTo>
                <a:cubicBezTo>
                  <a:pt x="2209205" y="2800765"/>
                  <a:pt x="2040098" y="2735899"/>
                  <a:pt x="1865795" y="2740938"/>
                </a:cubicBezTo>
                <a:close/>
                <a:moveTo>
                  <a:pt x="1994278" y="25"/>
                </a:moveTo>
                <a:cubicBezTo>
                  <a:pt x="2074008" y="-581"/>
                  <a:pt x="2181563" y="9851"/>
                  <a:pt x="2316943" y="31321"/>
                </a:cubicBezTo>
                <a:cubicBezTo>
                  <a:pt x="2452324" y="52792"/>
                  <a:pt x="2590620" y="88932"/>
                  <a:pt x="2731833" y="139744"/>
                </a:cubicBezTo>
                <a:cubicBezTo>
                  <a:pt x="2873045" y="190555"/>
                  <a:pt x="2992264" y="259670"/>
                  <a:pt x="3089489" y="347088"/>
                </a:cubicBezTo>
                <a:cubicBezTo>
                  <a:pt x="3229571" y="480675"/>
                  <a:pt x="3336166" y="617155"/>
                  <a:pt x="3409273" y="756529"/>
                </a:cubicBezTo>
                <a:cubicBezTo>
                  <a:pt x="3482380" y="895903"/>
                  <a:pt x="3541809" y="1096774"/>
                  <a:pt x="3587560" y="1359140"/>
                </a:cubicBezTo>
                <a:lnTo>
                  <a:pt x="2538442" y="1359140"/>
                </a:lnTo>
                <a:cubicBezTo>
                  <a:pt x="2523956" y="1205417"/>
                  <a:pt x="2466012" y="1081936"/>
                  <a:pt x="2364611" y="988695"/>
                </a:cubicBezTo>
                <a:cubicBezTo>
                  <a:pt x="2263211" y="895453"/>
                  <a:pt x="2114574" y="847573"/>
                  <a:pt x="1918700" y="845053"/>
                </a:cubicBezTo>
                <a:cubicBezTo>
                  <a:pt x="1689586" y="850471"/>
                  <a:pt x="1512957" y="926995"/>
                  <a:pt x="1388814" y="1074624"/>
                </a:cubicBezTo>
                <a:cubicBezTo>
                  <a:pt x="1264671" y="1222253"/>
                  <a:pt x="1177058" y="1408474"/>
                  <a:pt x="1125977" y="1633287"/>
                </a:cubicBezTo>
                <a:cubicBezTo>
                  <a:pt x="1074895" y="1858101"/>
                  <a:pt x="1044390" y="2088994"/>
                  <a:pt x="1034461" y="2325968"/>
                </a:cubicBezTo>
                <a:lnTo>
                  <a:pt x="1049554" y="2341057"/>
                </a:lnTo>
                <a:cubicBezTo>
                  <a:pt x="1116943" y="2233385"/>
                  <a:pt x="1227790" y="2133729"/>
                  <a:pt x="1382095" y="2042091"/>
                </a:cubicBezTo>
                <a:cubicBezTo>
                  <a:pt x="1536400" y="1950452"/>
                  <a:pt x="1760616" y="1901725"/>
                  <a:pt x="2054741" y="1895909"/>
                </a:cubicBezTo>
                <a:cubicBezTo>
                  <a:pt x="2426857" y="1901490"/>
                  <a:pt x="2734047" y="1985060"/>
                  <a:pt x="2976314" y="2146620"/>
                </a:cubicBezTo>
                <a:cubicBezTo>
                  <a:pt x="3218580" y="2308179"/>
                  <a:pt x="3398749" y="2514241"/>
                  <a:pt x="3516820" y="2764805"/>
                </a:cubicBezTo>
                <a:cubicBezTo>
                  <a:pt x="3634891" y="3015370"/>
                  <a:pt x="3693690" y="3276950"/>
                  <a:pt x="3693219" y="3549545"/>
                </a:cubicBezTo>
                <a:cubicBezTo>
                  <a:pt x="3684908" y="4146759"/>
                  <a:pt x="3522298" y="4620091"/>
                  <a:pt x="3205390" y="4969543"/>
                </a:cubicBezTo>
                <a:cubicBezTo>
                  <a:pt x="2888482" y="5318995"/>
                  <a:pt x="2467144" y="5497632"/>
                  <a:pt x="1941374" y="5505454"/>
                </a:cubicBezTo>
                <a:cubicBezTo>
                  <a:pt x="1406207" y="5496934"/>
                  <a:pt x="997917" y="5362984"/>
                  <a:pt x="716504" y="5103605"/>
                </a:cubicBezTo>
                <a:cubicBezTo>
                  <a:pt x="435090" y="4844225"/>
                  <a:pt x="243890" y="4510535"/>
                  <a:pt x="142903" y="4102535"/>
                </a:cubicBezTo>
                <a:cubicBezTo>
                  <a:pt x="41915" y="3694534"/>
                  <a:pt x="-5523" y="3263342"/>
                  <a:pt x="587" y="2808958"/>
                </a:cubicBezTo>
                <a:cubicBezTo>
                  <a:pt x="-3484" y="2547566"/>
                  <a:pt x="13621" y="2257985"/>
                  <a:pt x="51902" y="1940218"/>
                </a:cubicBezTo>
                <a:cubicBezTo>
                  <a:pt x="90184" y="1622450"/>
                  <a:pt x="174072" y="1316513"/>
                  <a:pt x="303568" y="1022407"/>
                </a:cubicBezTo>
                <a:cubicBezTo>
                  <a:pt x="433063" y="728301"/>
                  <a:pt x="632596" y="486045"/>
                  <a:pt x="902166" y="295639"/>
                </a:cubicBezTo>
                <a:cubicBezTo>
                  <a:pt x="1171736" y="105232"/>
                  <a:pt x="1535773" y="6695"/>
                  <a:pt x="1994278" y="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8FD1256B-F7E9-46E1-870F-F83C7D06F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79800"/>
            <a:ext cx="5493422" cy="12618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PLACE THE POINT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4671B95E-17E7-4392-8FDD-747AAE250D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741688"/>
            <a:ext cx="5493422" cy="14415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70000"/>
              </a:lnSpc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9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62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573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0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4EA2BBEF-F1E9-4FA0-A60D-5234C1B11886}"/>
              </a:ext>
            </a:extLst>
          </p:cNvPr>
          <p:cNvSpPr/>
          <p:nvPr/>
        </p:nvSpPr>
        <p:spPr>
          <a:xfrm rot="19224478" flipH="1">
            <a:off x="11903107" y="6055904"/>
            <a:ext cx="577787" cy="698623"/>
          </a:xfrm>
          <a:custGeom>
            <a:avLst/>
            <a:gdLst>
              <a:gd name="connsiteX0" fmla="*/ 0 w 577787"/>
              <a:gd name="connsiteY0" fmla="*/ 0 h 698623"/>
              <a:gd name="connsiteX1" fmla="*/ 577787 w 577787"/>
              <a:gd name="connsiteY1" fmla="*/ 698623 h 698623"/>
              <a:gd name="connsiteX2" fmla="*/ 577787 w 577787"/>
              <a:gd name="connsiteY2" fmla="*/ 0 h 69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787" h="698623">
                <a:moveTo>
                  <a:pt x="0" y="0"/>
                </a:moveTo>
                <a:lnTo>
                  <a:pt x="577787" y="698623"/>
                </a:lnTo>
                <a:lnTo>
                  <a:pt x="57778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3271123-D893-4585-8E22-2D635C1A5E3E}"/>
              </a:ext>
            </a:extLst>
          </p:cNvPr>
          <p:cNvSpPr/>
          <p:nvPr/>
        </p:nvSpPr>
        <p:spPr>
          <a:xfrm rot="19224478" flipH="1">
            <a:off x="11074618" y="5895799"/>
            <a:ext cx="1324622" cy="173562"/>
          </a:xfrm>
          <a:custGeom>
            <a:avLst/>
            <a:gdLst>
              <a:gd name="connsiteX0" fmla="*/ 0 w 1324622"/>
              <a:gd name="connsiteY0" fmla="*/ 0 h 173562"/>
              <a:gd name="connsiteX1" fmla="*/ 143542 w 1324622"/>
              <a:gd name="connsiteY1" fmla="*/ 173562 h 173562"/>
              <a:gd name="connsiteX2" fmla="*/ 1324622 w 1324622"/>
              <a:gd name="connsiteY2" fmla="*/ 173562 h 173562"/>
              <a:gd name="connsiteX3" fmla="*/ 1324622 w 1324622"/>
              <a:gd name="connsiteY3" fmla="*/ 0 h 1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4622" h="173562">
                <a:moveTo>
                  <a:pt x="0" y="0"/>
                </a:moveTo>
                <a:lnTo>
                  <a:pt x="143542" y="173562"/>
                </a:lnTo>
                <a:lnTo>
                  <a:pt x="1324622" y="173562"/>
                </a:lnTo>
                <a:lnTo>
                  <a:pt x="13246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0DCA4B96-EE54-4DC6-ACF5-01EFC561FAD8}"/>
              </a:ext>
            </a:extLst>
          </p:cNvPr>
          <p:cNvSpPr/>
          <p:nvPr/>
        </p:nvSpPr>
        <p:spPr>
          <a:xfrm rot="3062081">
            <a:off x="5074876" y="2757022"/>
            <a:ext cx="8981625" cy="900798"/>
          </a:xfrm>
          <a:custGeom>
            <a:avLst/>
            <a:gdLst>
              <a:gd name="connsiteX0" fmla="*/ 0 w 8981625"/>
              <a:gd name="connsiteY0" fmla="*/ 900798 h 900798"/>
              <a:gd name="connsiteX1" fmla="*/ 728550 w 8981625"/>
              <a:gd name="connsiteY1" fmla="*/ 0 h 900798"/>
              <a:gd name="connsiteX2" fmla="*/ 8110301 w 8981625"/>
              <a:gd name="connsiteY2" fmla="*/ 0 h 900798"/>
              <a:gd name="connsiteX3" fmla="*/ 8981625 w 8981625"/>
              <a:gd name="connsiteY3" fmla="*/ 704712 h 900798"/>
              <a:gd name="connsiteX4" fmla="*/ 8823034 w 8981625"/>
              <a:gd name="connsiteY4" fmla="*/ 900798 h 90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1625" h="900798">
                <a:moveTo>
                  <a:pt x="0" y="900798"/>
                </a:moveTo>
                <a:lnTo>
                  <a:pt x="728550" y="0"/>
                </a:lnTo>
                <a:lnTo>
                  <a:pt x="8110301" y="0"/>
                </a:lnTo>
                <a:lnTo>
                  <a:pt x="8981625" y="704712"/>
                </a:lnTo>
                <a:lnTo>
                  <a:pt x="8823034" y="90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6799B1E3-3040-4EE2-A1DE-0C28F772E0A9}"/>
              </a:ext>
            </a:extLst>
          </p:cNvPr>
          <p:cNvSpPr/>
          <p:nvPr/>
        </p:nvSpPr>
        <p:spPr>
          <a:xfrm rot="3062081">
            <a:off x="4413203" y="3342219"/>
            <a:ext cx="8963408" cy="173562"/>
          </a:xfrm>
          <a:custGeom>
            <a:avLst/>
            <a:gdLst>
              <a:gd name="connsiteX0" fmla="*/ 0 w 8963408"/>
              <a:gd name="connsiteY0" fmla="*/ 173562 h 173562"/>
              <a:gd name="connsiteX1" fmla="*/ 140374 w 8963408"/>
              <a:gd name="connsiteY1" fmla="*/ 0 h 173562"/>
              <a:gd name="connsiteX2" fmla="*/ 8963408 w 8963408"/>
              <a:gd name="connsiteY2" fmla="*/ 0 h 173562"/>
              <a:gd name="connsiteX3" fmla="*/ 8823034 w 8963408"/>
              <a:gd name="connsiteY3" fmla="*/ 173562 h 1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3408" h="173562">
                <a:moveTo>
                  <a:pt x="0" y="173562"/>
                </a:moveTo>
                <a:lnTo>
                  <a:pt x="140374" y="0"/>
                </a:lnTo>
                <a:lnTo>
                  <a:pt x="8963408" y="0"/>
                </a:lnTo>
                <a:lnTo>
                  <a:pt x="8823034" y="1735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839E33C-B0D2-4702-89F5-A7E4E0C09CFC}"/>
              </a:ext>
            </a:extLst>
          </p:cNvPr>
          <p:cNvSpPr/>
          <p:nvPr/>
        </p:nvSpPr>
        <p:spPr>
          <a:xfrm rot="3005986" flipH="1">
            <a:off x="6549599" y="2367551"/>
            <a:ext cx="7070489" cy="418515"/>
          </a:xfrm>
          <a:custGeom>
            <a:avLst/>
            <a:gdLst>
              <a:gd name="connsiteX0" fmla="*/ 7070489 w 7070489"/>
              <a:gd name="connsiteY0" fmla="*/ 418514 h 418515"/>
              <a:gd name="connsiteX1" fmla="*/ 6720554 w 7070489"/>
              <a:gd name="connsiteY1" fmla="*/ 0 h 418515"/>
              <a:gd name="connsiteX2" fmla="*/ 500534 w 7070489"/>
              <a:gd name="connsiteY2" fmla="*/ 0 h 418515"/>
              <a:gd name="connsiteX3" fmla="*/ 0 w 7070489"/>
              <a:gd name="connsiteY3" fmla="*/ 418515 h 41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0489" h="418515">
                <a:moveTo>
                  <a:pt x="7070489" y="418514"/>
                </a:moveTo>
                <a:lnTo>
                  <a:pt x="6720554" y="0"/>
                </a:lnTo>
                <a:lnTo>
                  <a:pt x="500534" y="0"/>
                </a:lnTo>
                <a:lnTo>
                  <a:pt x="0" y="4185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3028B2C4-E9E0-473B-9003-C64988B0A1BC}"/>
              </a:ext>
            </a:extLst>
          </p:cNvPr>
          <p:cNvSpPr/>
          <p:nvPr/>
        </p:nvSpPr>
        <p:spPr>
          <a:xfrm rot="19200000">
            <a:off x="8854924" y="5472751"/>
            <a:ext cx="4027547" cy="785553"/>
          </a:xfrm>
          <a:custGeom>
            <a:avLst/>
            <a:gdLst>
              <a:gd name="connsiteX0" fmla="*/ 99664 w 4027547"/>
              <a:gd name="connsiteY0" fmla="*/ 0 h 785553"/>
              <a:gd name="connsiteX1" fmla="*/ 72419 w 4027547"/>
              <a:gd name="connsiteY1" fmla="*/ 60767 h 785553"/>
              <a:gd name="connsiteX2" fmla="*/ 0 w 4027547"/>
              <a:gd name="connsiteY2" fmla="*/ 0 h 785553"/>
              <a:gd name="connsiteX3" fmla="*/ 539381 w 4027547"/>
              <a:gd name="connsiteY3" fmla="*/ 0 h 785553"/>
              <a:gd name="connsiteX4" fmla="*/ 391937 w 4027547"/>
              <a:gd name="connsiteY4" fmla="*/ 328875 h 785553"/>
              <a:gd name="connsiteX5" fmla="*/ 228402 w 4027547"/>
              <a:gd name="connsiteY5" fmla="*/ 191652 h 785553"/>
              <a:gd name="connsiteX6" fmla="*/ 314325 w 4027547"/>
              <a:gd name="connsiteY6" fmla="*/ 0 h 785553"/>
              <a:gd name="connsiteX7" fmla="*/ 979103 w 4027547"/>
              <a:gd name="connsiteY7" fmla="*/ 0 h 785553"/>
              <a:gd name="connsiteX8" fmla="*/ 711455 w 4027547"/>
              <a:gd name="connsiteY8" fmla="*/ 596982 h 785553"/>
              <a:gd name="connsiteX9" fmla="*/ 547920 w 4027547"/>
              <a:gd name="connsiteY9" fmla="*/ 459759 h 785553"/>
              <a:gd name="connsiteX10" fmla="*/ 754042 w 4027547"/>
              <a:gd name="connsiteY10" fmla="*/ 0 h 785553"/>
              <a:gd name="connsiteX11" fmla="*/ 1418820 w 4027547"/>
              <a:gd name="connsiteY11" fmla="*/ 0 h 785553"/>
              <a:gd name="connsiteX12" fmla="*/ 1066629 w 4027547"/>
              <a:gd name="connsiteY12" fmla="*/ 785552 h 785553"/>
              <a:gd name="connsiteX13" fmla="*/ 936184 w 4027547"/>
              <a:gd name="connsiteY13" fmla="*/ 785552 h 785553"/>
              <a:gd name="connsiteX14" fmla="*/ 867438 w 4027547"/>
              <a:gd name="connsiteY14" fmla="*/ 727867 h 785553"/>
              <a:gd name="connsiteX15" fmla="*/ 1193763 w 4027547"/>
              <a:gd name="connsiteY15" fmla="*/ 0 h 785553"/>
              <a:gd name="connsiteX16" fmla="*/ 1858539 w 4027547"/>
              <a:gd name="connsiteY16" fmla="*/ 0 h 785553"/>
              <a:gd name="connsiteX17" fmla="*/ 1506353 w 4027547"/>
              <a:gd name="connsiteY17" fmla="*/ 785552 h 785553"/>
              <a:gd name="connsiteX18" fmla="*/ 1281292 w 4027547"/>
              <a:gd name="connsiteY18" fmla="*/ 785552 h 785553"/>
              <a:gd name="connsiteX19" fmla="*/ 1633481 w 4027547"/>
              <a:gd name="connsiteY19" fmla="*/ 2 h 785553"/>
              <a:gd name="connsiteX20" fmla="*/ 2298256 w 4027547"/>
              <a:gd name="connsiteY20" fmla="*/ 0 h 785553"/>
              <a:gd name="connsiteX21" fmla="*/ 1946064 w 4027547"/>
              <a:gd name="connsiteY21" fmla="*/ 785553 h 785553"/>
              <a:gd name="connsiteX22" fmla="*/ 1721006 w 4027547"/>
              <a:gd name="connsiteY22" fmla="*/ 785552 h 785553"/>
              <a:gd name="connsiteX23" fmla="*/ 2073196 w 4027547"/>
              <a:gd name="connsiteY23" fmla="*/ 0 h 785553"/>
              <a:gd name="connsiteX24" fmla="*/ 2708393 w 4027547"/>
              <a:gd name="connsiteY24" fmla="*/ 0 h 785553"/>
              <a:gd name="connsiteX25" fmla="*/ 2356201 w 4027547"/>
              <a:gd name="connsiteY25" fmla="*/ 785552 h 785553"/>
              <a:gd name="connsiteX26" fmla="*/ 2131146 w 4027547"/>
              <a:gd name="connsiteY26" fmla="*/ 785552 h 785553"/>
              <a:gd name="connsiteX27" fmla="*/ 2483333 w 4027547"/>
              <a:gd name="connsiteY27" fmla="*/ 0 h 785553"/>
              <a:gd name="connsiteX28" fmla="*/ 3148110 w 4027547"/>
              <a:gd name="connsiteY28" fmla="*/ 0 h 785553"/>
              <a:gd name="connsiteX29" fmla="*/ 2795922 w 4027547"/>
              <a:gd name="connsiteY29" fmla="*/ 785552 h 785553"/>
              <a:gd name="connsiteX30" fmla="*/ 2570865 w 4027547"/>
              <a:gd name="connsiteY30" fmla="*/ 785552 h 785553"/>
              <a:gd name="connsiteX31" fmla="*/ 2923056 w 4027547"/>
              <a:gd name="connsiteY31" fmla="*/ 0 h 785553"/>
              <a:gd name="connsiteX32" fmla="*/ 3587828 w 4027547"/>
              <a:gd name="connsiteY32" fmla="*/ 0 h 785553"/>
              <a:gd name="connsiteX33" fmla="*/ 3235641 w 4027547"/>
              <a:gd name="connsiteY33" fmla="*/ 785552 h 785553"/>
              <a:gd name="connsiteX34" fmla="*/ 3010583 w 4027547"/>
              <a:gd name="connsiteY34" fmla="*/ 785552 h 785553"/>
              <a:gd name="connsiteX35" fmla="*/ 3362771 w 4027547"/>
              <a:gd name="connsiteY35" fmla="*/ 0 h 785553"/>
              <a:gd name="connsiteX36" fmla="*/ 4027547 w 4027547"/>
              <a:gd name="connsiteY36" fmla="*/ 0 h 785553"/>
              <a:gd name="connsiteX37" fmla="*/ 3977918 w 4027547"/>
              <a:gd name="connsiteY37" fmla="*/ 110695 h 785553"/>
              <a:gd name="connsiteX38" fmla="*/ 3494652 w 4027547"/>
              <a:gd name="connsiteY38" fmla="*/ 686629 h 785553"/>
              <a:gd name="connsiteX39" fmla="*/ 3802492 w 4027547"/>
              <a:gd name="connsiteY39" fmla="*/ 0 h 78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027547" h="785553">
                <a:moveTo>
                  <a:pt x="99664" y="0"/>
                </a:moveTo>
                <a:lnTo>
                  <a:pt x="72419" y="60767"/>
                </a:lnTo>
                <a:lnTo>
                  <a:pt x="0" y="0"/>
                </a:lnTo>
                <a:close/>
                <a:moveTo>
                  <a:pt x="539381" y="0"/>
                </a:moveTo>
                <a:lnTo>
                  <a:pt x="391937" y="328875"/>
                </a:lnTo>
                <a:lnTo>
                  <a:pt x="228402" y="191652"/>
                </a:lnTo>
                <a:lnTo>
                  <a:pt x="314325" y="0"/>
                </a:lnTo>
                <a:close/>
                <a:moveTo>
                  <a:pt x="979103" y="0"/>
                </a:moveTo>
                <a:lnTo>
                  <a:pt x="711455" y="596982"/>
                </a:lnTo>
                <a:lnTo>
                  <a:pt x="547920" y="459759"/>
                </a:lnTo>
                <a:lnTo>
                  <a:pt x="754042" y="0"/>
                </a:lnTo>
                <a:close/>
                <a:moveTo>
                  <a:pt x="1418820" y="0"/>
                </a:moveTo>
                <a:lnTo>
                  <a:pt x="1066629" y="785552"/>
                </a:lnTo>
                <a:lnTo>
                  <a:pt x="936184" y="785552"/>
                </a:lnTo>
                <a:lnTo>
                  <a:pt x="867438" y="727867"/>
                </a:lnTo>
                <a:lnTo>
                  <a:pt x="1193763" y="0"/>
                </a:lnTo>
                <a:close/>
                <a:moveTo>
                  <a:pt x="1858539" y="0"/>
                </a:moveTo>
                <a:lnTo>
                  <a:pt x="1506353" y="785552"/>
                </a:lnTo>
                <a:lnTo>
                  <a:pt x="1281292" y="785552"/>
                </a:lnTo>
                <a:lnTo>
                  <a:pt x="1633481" y="2"/>
                </a:lnTo>
                <a:close/>
                <a:moveTo>
                  <a:pt x="2298256" y="0"/>
                </a:moveTo>
                <a:lnTo>
                  <a:pt x="1946064" y="785553"/>
                </a:lnTo>
                <a:lnTo>
                  <a:pt x="1721006" y="785552"/>
                </a:lnTo>
                <a:lnTo>
                  <a:pt x="2073196" y="0"/>
                </a:lnTo>
                <a:close/>
                <a:moveTo>
                  <a:pt x="2708393" y="0"/>
                </a:moveTo>
                <a:lnTo>
                  <a:pt x="2356201" y="785552"/>
                </a:lnTo>
                <a:lnTo>
                  <a:pt x="2131146" y="785552"/>
                </a:lnTo>
                <a:lnTo>
                  <a:pt x="2483333" y="0"/>
                </a:lnTo>
                <a:close/>
                <a:moveTo>
                  <a:pt x="3148110" y="0"/>
                </a:moveTo>
                <a:lnTo>
                  <a:pt x="2795922" y="785552"/>
                </a:lnTo>
                <a:lnTo>
                  <a:pt x="2570865" y="785552"/>
                </a:lnTo>
                <a:lnTo>
                  <a:pt x="2923056" y="0"/>
                </a:lnTo>
                <a:close/>
                <a:moveTo>
                  <a:pt x="3587828" y="0"/>
                </a:moveTo>
                <a:lnTo>
                  <a:pt x="3235641" y="785552"/>
                </a:lnTo>
                <a:lnTo>
                  <a:pt x="3010583" y="785552"/>
                </a:lnTo>
                <a:lnTo>
                  <a:pt x="3362771" y="0"/>
                </a:lnTo>
                <a:close/>
                <a:moveTo>
                  <a:pt x="4027547" y="0"/>
                </a:moveTo>
                <a:lnTo>
                  <a:pt x="3977918" y="110695"/>
                </a:lnTo>
                <a:lnTo>
                  <a:pt x="3494652" y="686629"/>
                </a:lnTo>
                <a:lnTo>
                  <a:pt x="380249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63D6100F-5652-448D-8A03-8A05FD7B6ECC}"/>
              </a:ext>
            </a:extLst>
          </p:cNvPr>
          <p:cNvSpPr/>
          <p:nvPr/>
        </p:nvSpPr>
        <p:spPr>
          <a:xfrm rot="19437919" flipV="1">
            <a:off x="10136715" y="-749760"/>
            <a:ext cx="1678566" cy="2664986"/>
          </a:xfrm>
          <a:custGeom>
            <a:avLst/>
            <a:gdLst>
              <a:gd name="connsiteX0" fmla="*/ 0 w 1678566"/>
              <a:gd name="connsiteY0" fmla="*/ 2664986 h 2664986"/>
              <a:gd name="connsiteX1" fmla="*/ 421411 w 1678566"/>
              <a:gd name="connsiteY1" fmla="*/ 2358422 h 2664986"/>
              <a:gd name="connsiteX2" fmla="*/ 435745 w 1678566"/>
              <a:gd name="connsiteY2" fmla="*/ 419135 h 2664986"/>
              <a:gd name="connsiteX3" fmla="*/ 1678566 w 1678566"/>
              <a:gd name="connsiteY3" fmla="*/ 419135 h 2664986"/>
              <a:gd name="connsiteX4" fmla="*/ 1373659 w 1678566"/>
              <a:gd name="connsiteY4" fmla="*/ 0 h 2664986"/>
              <a:gd name="connsiteX5" fmla="*/ 27601 w 1678566"/>
              <a:gd name="connsiteY5" fmla="*/ 0 h 2664986"/>
              <a:gd name="connsiteX6" fmla="*/ 27601 w 1678566"/>
              <a:gd name="connsiteY6" fmla="*/ 2530 h 2664986"/>
              <a:gd name="connsiteX7" fmla="*/ 19679 w 1678566"/>
              <a:gd name="connsiteY7" fmla="*/ 2471 h 26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566" h="2664986">
                <a:moveTo>
                  <a:pt x="0" y="2664986"/>
                </a:moveTo>
                <a:lnTo>
                  <a:pt x="421411" y="2358422"/>
                </a:lnTo>
                <a:lnTo>
                  <a:pt x="435745" y="419135"/>
                </a:lnTo>
                <a:lnTo>
                  <a:pt x="1678566" y="419135"/>
                </a:lnTo>
                <a:lnTo>
                  <a:pt x="1373659" y="0"/>
                </a:lnTo>
                <a:lnTo>
                  <a:pt x="27601" y="0"/>
                </a:lnTo>
                <a:lnTo>
                  <a:pt x="27601" y="2530"/>
                </a:lnTo>
                <a:lnTo>
                  <a:pt x="19679" y="247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371CC730-3526-4223-BA11-0FEE2E9F273C}"/>
              </a:ext>
            </a:extLst>
          </p:cNvPr>
          <p:cNvSpPr/>
          <p:nvPr/>
        </p:nvSpPr>
        <p:spPr>
          <a:xfrm rot="3062081">
            <a:off x="9323371" y="1430564"/>
            <a:ext cx="659838" cy="6980425"/>
          </a:xfrm>
          <a:custGeom>
            <a:avLst/>
            <a:gdLst>
              <a:gd name="connsiteX0" fmla="*/ 51594 w 659838"/>
              <a:gd name="connsiteY0" fmla="*/ 0 h 6980425"/>
              <a:gd name="connsiteX1" fmla="*/ 659838 w 659838"/>
              <a:gd name="connsiteY1" fmla="*/ 491936 h 6980425"/>
              <a:gd name="connsiteX2" fmla="*/ 617523 w 659838"/>
              <a:gd name="connsiteY2" fmla="*/ 6216903 h 6980425"/>
              <a:gd name="connsiteX3" fmla="*/ 0 w 659838"/>
              <a:gd name="connsiteY3" fmla="*/ 6980425 h 698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838" h="6980425">
                <a:moveTo>
                  <a:pt x="51594" y="0"/>
                </a:moveTo>
                <a:lnTo>
                  <a:pt x="659838" y="491936"/>
                </a:lnTo>
                <a:lnTo>
                  <a:pt x="617523" y="6216903"/>
                </a:lnTo>
                <a:lnTo>
                  <a:pt x="0" y="69804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56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64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56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17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61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22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36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32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3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mond 8">
            <a:extLst>
              <a:ext uri="{FF2B5EF4-FFF2-40B4-BE49-F238E27FC236}">
                <a16:creationId xmlns:a16="http://schemas.microsoft.com/office/drawing/2014/main" xmlns="" id="{00C80A40-AA79-4AAD-8388-2A590CE9D178}"/>
              </a:ext>
            </a:extLst>
          </p:cNvPr>
          <p:cNvSpPr>
            <a:spLocks noChangeAspect="1"/>
          </p:cNvSpPr>
          <p:nvPr userDrawn="1"/>
        </p:nvSpPr>
        <p:spPr>
          <a:xfrm>
            <a:off x="809625" y="1562100"/>
            <a:ext cx="2468880" cy="246888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EE08AEE6-27AA-41E8-9453-E5C3EB37D2D5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1096316" y="1848792"/>
            <a:ext cx="1895497" cy="1895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xmlns="" id="{A4D7C278-0C99-47A6-8B0A-B7E96BD14343}"/>
              </a:ext>
            </a:extLst>
          </p:cNvPr>
          <p:cNvSpPr>
            <a:spLocks noChangeAspect="1"/>
          </p:cNvSpPr>
          <p:nvPr userDrawn="1"/>
        </p:nvSpPr>
        <p:spPr>
          <a:xfrm>
            <a:off x="3627120" y="3829050"/>
            <a:ext cx="2468880" cy="246888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005A8B89-D56A-439D-852E-77BC799F34B6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3913811" y="4115742"/>
            <a:ext cx="1895497" cy="1895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xmlns="" id="{7DDAF52F-9C69-47C1-9215-F0B682DF81F2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1" y="1562100"/>
            <a:ext cx="2468880" cy="246888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DAC8403C-AF53-4191-A348-FB8032BF2E02}"/>
              </a:ext>
            </a:extLst>
          </p:cNvPr>
          <p:cNvSpPr>
            <a:spLocks noGrp="1" noChangeAspect="1"/>
          </p:cNvSpPr>
          <p:nvPr>
            <p:ph type="pic" idx="16" hasCustomPrompt="1"/>
          </p:nvPr>
        </p:nvSpPr>
        <p:spPr>
          <a:xfrm>
            <a:off x="6382692" y="1848792"/>
            <a:ext cx="1895497" cy="1895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xmlns="" id="{5814FDF6-8A0D-4328-84A6-3F4CA5AB5BB0}"/>
              </a:ext>
            </a:extLst>
          </p:cNvPr>
          <p:cNvSpPr>
            <a:spLocks noChangeAspect="1"/>
          </p:cNvSpPr>
          <p:nvPr userDrawn="1"/>
        </p:nvSpPr>
        <p:spPr>
          <a:xfrm>
            <a:off x="8913496" y="3829050"/>
            <a:ext cx="2468880" cy="246888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250B6065-B79A-4B6E-A698-10B5114FD9E3}"/>
              </a:ext>
            </a:extLst>
          </p:cNvPr>
          <p:cNvSpPr>
            <a:spLocks noGrp="1" noChangeAspect="1"/>
          </p:cNvSpPr>
          <p:nvPr>
            <p:ph type="pic" idx="17" hasCustomPrompt="1"/>
          </p:nvPr>
        </p:nvSpPr>
        <p:spPr>
          <a:xfrm>
            <a:off x="9200187" y="4115742"/>
            <a:ext cx="1895497" cy="1895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67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642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90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80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59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00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6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33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2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80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35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968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51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342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21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70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170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93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1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695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00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39974DB1-A418-4DE0-8A56-FE864B0B70D9}"/>
              </a:ext>
            </a:extLst>
          </p:cNvPr>
          <p:cNvSpPr/>
          <p:nvPr userDrawn="1"/>
        </p:nvSpPr>
        <p:spPr>
          <a:xfrm flipH="1">
            <a:off x="0" y="0"/>
            <a:ext cx="8425354" cy="6602539"/>
          </a:xfrm>
          <a:custGeom>
            <a:avLst/>
            <a:gdLst>
              <a:gd name="connsiteX0" fmla="*/ 3018645 w 8425354"/>
              <a:gd name="connsiteY0" fmla="*/ 1098726 h 6602539"/>
              <a:gd name="connsiteX1" fmla="*/ 3329289 w 8425354"/>
              <a:gd name="connsiteY1" fmla="*/ 1409370 h 6602539"/>
              <a:gd name="connsiteX2" fmla="*/ 3018645 w 8425354"/>
              <a:gd name="connsiteY2" fmla="*/ 1720014 h 6602539"/>
              <a:gd name="connsiteX3" fmla="*/ 2708001 w 8425354"/>
              <a:gd name="connsiteY3" fmla="*/ 1409370 h 6602539"/>
              <a:gd name="connsiteX4" fmla="*/ 3018645 w 8425354"/>
              <a:gd name="connsiteY4" fmla="*/ 1098726 h 6602539"/>
              <a:gd name="connsiteX5" fmla="*/ 4228175 w 8425354"/>
              <a:gd name="connsiteY5" fmla="*/ 1 h 6602539"/>
              <a:gd name="connsiteX6" fmla="*/ 4942346 w 8425354"/>
              <a:gd name="connsiteY6" fmla="*/ 1 h 6602539"/>
              <a:gd name="connsiteX7" fmla="*/ 3756234 w 8425354"/>
              <a:gd name="connsiteY7" fmla="*/ 1170303 h 6602539"/>
              <a:gd name="connsiteX8" fmla="*/ 3401560 w 8425354"/>
              <a:gd name="connsiteY8" fmla="*/ 1167923 h 6602539"/>
              <a:gd name="connsiteX9" fmla="*/ 3403940 w 8425354"/>
              <a:gd name="connsiteY9" fmla="*/ 813249 h 6602539"/>
              <a:gd name="connsiteX10" fmla="*/ 8425354 w 8425354"/>
              <a:gd name="connsiteY10" fmla="*/ 0 h 6602539"/>
              <a:gd name="connsiteX11" fmla="*/ 8425354 w 8425354"/>
              <a:gd name="connsiteY11" fmla="*/ 2530947 h 6602539"/>
              <a:gd name="connsiteX12" fmla="*/ 4883469 w 8425354"/>
              <a:gd name="connsiteY12" fmla="*/ 6013242 h 6602539"/>
              <a:gd name="connsiteX13" fmla="*/ 1978956 w 8425354"/>
              <a:gd name="connsiteY13" fmla="*/ 5988600 h 6602539"/>
              <a:gd name="connsiteX14" fmla="*/ 1616607 w 8425354"/>
              <a:gd name="connsiteY14" fmla="*/ 5488343 h 6602539"/>
              <a:gd name="connsiteX15" fmla="*/ 1611215 w 8425354"/>
              <a:gd name="connsiteY15" fmla="*/ 5476464 h 6602539"/>
              <a:gd name="connsiteX16" fmla="*/ 1196549 w 8425354"/>
              <a:gd name="connsiteY16" fmla="*/ 5908959 h 6602539"/>
              <a:gd name="connsiteX17" fmla="*/ 213987 w 8425354"/>
              <a:gd name="connsiteY17" fmla="*/ 5929637 h 6602539"/>
              <a:gd name="connsiteX18" fmla="*/ 213988 w 8425354"/>
              <a:gd name="connsiteY18" fmla="*/ 5929637 h 6602539"/>
              <a:gd name="connsiteX19" fmla="*/ 193311 w 8425354"/>
              <a:gd name="connsiteY19" fmla="*/ 4947075 h 6602539"/>
              <a:gd name="connsiteX20" fmla="*/ 3411443 w 8425354"/>
              <a:gd name="connsiteY20" fmla="*/ 1590581 h 6602539"/>
              <a:gd name="connsiteX21" fmla="*/ 3638067 w 8425354"/>
              <a:gd name="connsiteY21" fmla="*/ 1433123 h 6602539"/>
              <a:gd name="connsiteX22" fmla="*/ 3704343 w 8425354"/>
              <a:gd name="connsiteY22" fmla="*/ 1411954 h 6602539"/>
              <a:gd name="connsiteX23" fmla="*/ 5140460 w 8425354"/>
              <a:gd name="connsiteY23" fmla="*/ 1 h 660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25354" h="6602539">
                <a:moveTo>
                  <a:pt x="3018645" y="1098726"/>
                </a:moveTo>
                <a:cubicBezTo>
                  <a:pt x="3190209" y="1098726"/>
                  <a:pt x="3329289" y="1237806"/>
                  <a:pt x="3329289" y="1409370"/>
                </a:cubicBezTo>
                <a:cubicBezTo>
                  <a:pt x="3329289" y="1580934"/>
                  <a:pt x="3190209" y="1720014"/>
                  <a:pt x="3018645" y="1720014"/>
                </a:cubicBezTo>
                <a:cubicBezTo>
                  <a:pt x="2847081" y="1720014"/>
                  <a:pt x="2708001" y="1580934"/>
                  <a:pt x="2708001" y="1409370"/>
                </a:cubicBezTo>
                <a:cubicBezTo>
                  <a:pt x="2708001" y="1237806"/>
                  <a:pt x="2847081" y="1098726"/>
                  <a:pt x="3018645" y="1098726"/>
                </a:cubicBezTo>
                <a:close/>
                <a:moveTo>
                  <a:pt x="4228175" y="1"/>
                </a:moveTo>
                <a:lnTo>
                  <a:pt x="4942346" y="1"/>
                </a:lnTo>
                <a:lnTo>
                  <a:pt x="3756234" y="1170303"/>
                </a:lnTo>
                <a:cubicBezTo>
                  <a:pt x="3657637" y="1267586"/>
                  <a:pt x="3498844" y="1266521"/>
                  <a:pt x="3401560" y="1167923"/>
                </a:cubicBezTo>
                <a:cubicBezTo>
                  <a:pt x="3304277" y="1069326"/>
                  <a:pt x="3305342" y="910533"/>
                  <a:pt x="3403940" y="813249"/>
                </a:cubicBezTo>
                <a:close/>
                <a:moveTo>
                  <a:pt x="8425354" y="0"/>
                </a:moveTo>
                <a:lnTo>
                  <a:pt x="8425354" y="2530947"/>
                </a:lnTo>
                <a:lnTo>
                  <a:pt x="4883469" y="6013242"/>
                </a:lnTo>
                <a:cubicBezTo>
                  <a:pt x="4074604" y="6808496"/>
                  <a:pt x="2774210" y="6797465"/>
                  <a:pt x="1978956" y="5988600"/>
                </a:cubicBezTo>
                <a:cubicBezTo>
                  <a:pt x="1829846" y="5836938"/>
                  <a:pt x="1709080" y="5667996"/>
                  <a:pt x="1616607" y="5488343"/>
                </a:cubicBezTo>
                <a:lnTo>
                  <a:pt x="1611215" y="5476464"/>
                </a:lnTo>
                <a:lnTo>
                  <a:pt x="1196549" y="5908959"/>
                </a:lnTo>
                <a:cubicBezTo>
                  <a:pt x="930932" y="6185996"/>
                  <a:pt x="491024" y="6195253"/>
                  <a:pt x="213987" y="5929637"/>
                </a:cubicBezTo>
                <a:lnTo>
                  <a:pt x="213988" y="5929637"/>
                </a:lnTo>
                <a:cubicBezTo>
                  <a:pt x="-63048" y="5664020"/>
                  <a:pt x="-72306" y="5224111"/>
                  <a:pt x="193311" y="4947075"/>
                </a:cubicBezTo>
                <a:lnTo>
                  <a:pt x="3411443" y="1590581"/>
                </a:lnTo>
                <a:cubicBezTo>
                  <a:pt x="3477847" y="1521321"/>
                  <a:pt x="3555145" y="1468799"/>
                  <a:pt x="3638067" y="1433123"/>
                </a:cubicBezTo>
                <a:lnTo>
                  <a:pt x="3704343" y="1411954"/>
                </a:lnTo>
                <a:lnTo>
                  <a:pt x="514046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426FF5-10D9-4594-A323-89123F7446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90" y="1409370"/>
            <a:ext cx="6950042" cy="3810330"/>
          </a:xfrm>
          <a:prstGeom prst="rect">
            <a:avLst/>
          </a:prstGeom>
        </p:spPr>
      </p:pic>
      <p:sp>
        <p:nvSpPr>
          <p:cNvPr id="5" name="Picture Placeholder 6">
            <a:extLst>
              <a:ext uri="{FF2B5EF4-FFF2-40B4-BE49-F238E27FC236}">
                <a16:creationId xmlns:a16="http://schemas.microsoft.com/office/drawing/2014/main" xmlns="" id="{D8BBCD20-370D-4A99-A1E5-5E92325C83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2952" y="1652588"/>
            <a:ext cx="4861008" cy="3095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908B09E-D437-490D-8188-4A4ADC4D5A71}"/>
              </a:ext>
            </a:extLst>
          </p:cNvPr>
          <p:cNvGrpSpPr/>
          <p:nvPr userDrawn="1"/>
        </p:nvGrpSpPr>
        <p:grpSpPr>
          <a:xfrm>
            <a:off x="8295412" y="1658804"/>
            <a:ext cx="3174949" cy="4282922"/>
            <a:chOff x="5745956" y="3501865"/>
            <a:chExt cx="2146216" cy="2895189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D805C83D-6534-49BF-834B-37AE5D7EA3BF}"/>
                </a:ext>
              </a:extLst>
            </p:cNvPr>
            <p:cNvSpPr/>
            <p:nvPr/>
          </p:nvSpPr>
          <p:spPr>
            <a:xfrm>
              <a:off x="7498806" y="3501865"/>
              <a:ext cx="157347" cy="62939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C0D28B-7E22-4217-8DDF-E13EC5B355DA}"/>
                </a:ext>
              </a:extLst>
            </p:cNvPr>
            <p:cNvSpPr/>
            <p:nvPr/>
          </p:nvSpPr>
          <p:spPr>
            <a:xfrm>
              <a:off x="7829233" y="3977052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97448CE-9294-402C-8381-5FD390800EEA}"/>
                </a:ext>
              </a:extLst>
            </p:cNvPr>
            <p:cNvSpPr/>
            <p:nvPr/>
          </p:nvSpPr>
          <p:spPr>
            <a:xfrm>
              <a:off x="7829233" y="3838586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C5DB571C-522A-43B0-8C1D-BF0E34CE7D32}"/>
                </a:ext>
              </a:extLst>
            </p:cNvPr>
            <p:cNvSpPr/>
            <p:nvPr/>
          </p:nvSpPr>
          <p:spPr>
            <a:xfrm>
              <a:off x="5745956" y="3523892"/>
              <a:ext cx="2139922" cy="2863720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5F184D7C-735D-4F42-B639-2AE6E76AFE30}"/>
                </a:ext>
              </a:extLst>
            </p:cNvPr>
            <p:cNvSpPr/>
            <p:nvPr/>
          </p:nvSpPr>
          <p:spPr>
            <a:xfrm>
              <a:off x="5755398" y="3533334"/>
              <a:ext cx="2108453" cy="2863720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1CC5B961-0250-48FD-956E-D49932C04DC7}"/>
                </a:ext>
              </a:extLst>
            </p:cNvPr>
            <p:cNvSpPr/>
            <p:nvPr/>
          </p:nvSpPr>
          <p:spPr>
            <a:xfrm>
              <a:off x="5972536" y="3781941"/>
              <a:ext cx="1699350" cy="2360208"/>
            </a:xfrm>
            <a:custGeom>
              <a:avLst/>
              <a:gdLst>
                <a:gd name="connsiteX0" fmla="*/ 7144 w 514350"/>
                <a:gd name="connsiteY0" fmla="*/ 7144 h 714375"/>
                <a:gd name="connsiteX1" fmla="*/ 508159 w 514350"/>
                <a:gd name="connsiteY1" fmla="*/ 7144 h 714375"/>
                <a:gd name="connsiteX2" fmla="*/ 508159 w 514350"/>
                <a:gd name="connsiteY2" fmla="*/ 711041 h 714375"/>
                <a:gd name="connsiteX3" fmla="*/ 7144 w 514350"/>
                <a:gd name="connsiteY3" fmla="*/ 71104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714375">
                  <a:moveTo>
                    <a:pt x="7144" y="7144"/>
                  </a:moveTo>
                  <a:lnTo>
                    <a:pt x="508159" y="7144"/>
                  </a:lnTo>
                  <a:lnTo>
                    <a:pt x="508159" y="711041"/>
                  </a:lnTo>
                  <a:lnTo>
                    <a:pt x="7144" y="71104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0BEF794C-0BAB-47C4-9700-865C83A605E0}"/>
                </a:ext>
              </a:extLst>
            </p:cNvPr>
            <p:cNvSpPr/>
            <p:nvPr/>
          </p:nvSpPr>
          <p:spPr>
            <a:xfrm>
              <a:off x="6537278" y="3804313"/>
              <a:ext cx="1119116" cy="2330356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1F12099-2851-40EE-9D65-942D8DE7F3CF}"/>
                </a:ext>
              </a:extLst>
            </p:cNvPr>
            <p:cNvGrpSpPr/>
            <p:nvPr/>
          </p:nvGrpSpPr>
          <p:grpSpPr>
            <a:xfrm>
              <a:off x="6752948" y="6198983"/>
              <a:ext cx="113352" cy="113352"/>
              <a:chOff x="6768693" y="6038239"/>
              <a:chExt cx="147969" cy="14796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285077C3-4550-46DC-85E2-AC2C80B4E0D1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BC71530E-829A-4679-8B63-826F25CFEED8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A37889C-78EF-49F2-BDD2-F3C7630C2D91}"/>
              </a:ext>
            </a:extLst>
          </p:cNvPr>
          <p:cNvGrpSpPr/>
          <p:nvPr userDrawn="1"/>
        </p:nvGrpSpPr>
        <p:grpSpPr>
          <a:xfrm>
            <a:off x="6823319" y="3202196"/>
            <a:ext cx="1656867" cy="2912686"/>
            <a:chOff x="7182034" y="5192864"/>
            <a:chExt cx="825553" cy="1451279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xmlns="" id="{224205CF-0ABB-4D43-83ED-2BBD8D0CB5C9}"/>
                </a:ext>
              </a:extLst>
            </p:cNvPr>
            <p:cNvGrpSpPr/>
            <p:nvPr/>
          </p:nvGrpSpPr>
          <p:grpSpPr>
            <a:xfrm>
              <a:off x="7182034" y="5192864"/>
              <a:ext cx="825553" cy="1451279"/>
              <a:chOff x="445712" y="1449040"/>
              <a:chExt cx="2113018" cy="3924176"/>
            </a:xfrm>
          </p:grpSpPr>
          <p:sp>
            <p:nvSpPr>
              <p:cNvPr id="18" name="Rounded Rectangle 4">
                <a:extLst>
                  <a:ext uri="{FF2B5EF4-FFF2-40B4-BE49-F238E27FC236}">
                    <a16:creationId xmlns:a16="http://schemas.microsoft.com/office/drawing/2014/main" xmlns="" id="{4409A38B-035B-4DA4-8742-3F6AA4F81086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xmlns="" id="{720799B5-53B5-4D2D-8F91-912875436549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20" name="Group 6">
                <a:extLst>
                  <a:ext uri="{FF2B5EF4-FFF2-40B4-BE49-F238E27FC236}">
                    <a16:creationId xmlns:a16="http://schemas.microsoft.com/office/drawing/2014/main" xmlns="" id="{97161DB7-B085-4A0C-B8EE-5258ABD9901F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21" name="Oval 7">
                  <a:extLst>
                    <a:ext uri="{FF2B5EF4-FFF2-40B4-BE49-F238E27FC236}">
                      <a16:creationId xmlns:a16="http://schemas.microsoft.com/office/drawing/2014/main" xmlns="" id="{47C35E36-0C7E-49AF-A9E9-77A1CA8DEBB7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22" name="Rounded Rectangle 8">
                  <a:extLst>
                    <a:ext uri="{FF2B5EF4-FFF2-40B4-BE49-F238E27FC236}">
                      <a16:creationId xmlns:a16="http://schemas.microsoft.com/office/drawing/2014/main" xmlns="" id="{654466C2-8478-4035-9332-9B8038EB435F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0A52FF0F-BCC6-4A7E-BE76-5E59EA88FA35}"/>
                </a:ext>
              </a:extLst>
            </p:cNvPr>
            <p:cNvGrpSpPr/>
            <p:nvPr/>
          </p:nvGrpSpPr>
          <p:grpSpPr>
            <a:xfrm>
              <a:off x="7210904" y="5333460"/>
              <a:ext cx="734603" cy="1136247"/>
              <a:chOff x="7224494" y="5344134"/>
              <a:chExt cx="734603" cy="1189257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72A1C81F-94F9-4A16-A021-DE5A0F6BCE58}"/>
                  </a:ext>
                </a:extLst>
              </p:cNvPr>
              <p:cNvSpPr/>
              <p:nvPr/>
            </p:nvSpPr>
            <p:spPr>
              <a:xfrm>
                <a:off x="7224494" y="5344134"/>
                <a:ext cx="734603" cy="1189257"/>
              </a:xfrm>
              <a:custGeom>
                <a:avLst/>
                <a:gdLst>
                  <a:gd name="connsiteX0" fmla="*/ 7144 w 333375"/>
                  <a:gd name="connsiteY0" fmla="*/ 7144 h 590550"/>
                  <a:gd name="connsiteX1" fmla="*/ 331946 w 333375"/>
                  <a:gd name="connsiteY1" fmla="*/ 7144 h 590550"/>
                  <a:gd name="connsiteX2" fmla="*/ 331946 w 333375"/>
                  <a:gd name="connsiteY2" fmla="*/ 586264 h 590550"/>
                  <a:gd name="connsiteX3" fmla="*/ 7144 w 333375"/>
                  <a:gd name="connsiteY3" fmla="*/ 58626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590550">
                    <a:moveTo>
                      <a:pt x="7144" y="7144"/>
                    </a:moveTo>
                    <a:lnTo>
                      <a:pt x="331946" y="7144"/>
                    </a:lnTo>
                    <a:lnTo>
                      <a:pt x="331946" y="586264"/>
                    </a:lnTo>
                    <a:lnTo>
                      <a:pt x="7144" y="5862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62874D90-5FF4-43D9-85F0-81F25BDB8036}"/>
                  </a:ext>
                </a:extLst>
              </p:cNvPr>
              <p:cNvSpPr/>
              <p:nvPr/>
            </p:nvSpPr>
            <p:spPr>
              <a:xfrm>
                <a:off x="7353653" y="5363515"/>
                <a:ext cx="604560" cy="1150499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xmlns="" id="{BC6A3919-8D8D-4B0D-B701-5E72E5C5DB0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09452" y="2064430"/>
            <a:ext cx="2535033" cy="35002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C00025FA-2301-4B48-8C22-A54E1818CD3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906381" y="3455576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xmlns="" id="{BAABAE5C-968A-4DC3-9D2C-46EFA20583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8" r:id="rId5"/>
    <p:sldLayoutId id="2147483680" r:id="rId6"/>
    <p:sldLayoutId id="2147483682" r:id="rId7"/>
    <p:sldLayoutId id="2147483684" r:id="rId8"/>
    <p:sldLayoutId id="2147483685" r:id="rId9"/>
    <p:sldLayoutId id="2147483686" r:id="rId10"/>
    <p:sldLayoutId id="2147483689" r:id="rId11"/>
    <p:sldLayoutId id="2147483687" r:id="rId12"/>
    <p:sldLayoutId id="2147483688" r:id="rId13"/>
    <p:sldLayoutId id="2147483671" r:id="rId14"/>
    <p:sldLayoutId id="2147483672" r:id="rId15"/>
    <p:sldLayoutId id="2147483700" r:id="rId16"/>
    <p:sldLayoutId id="2147483798" r:id="rId17"/>
    <p:sldLayoutId id="214748380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6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1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1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1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80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F5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2" b="15584"/>
          <a:stretch/>
        </p:blipFill>
        <p:spPr bwMode="auto">
          <a:xfrm>
            <a:off x="1173480" y="701040"/>
            <a:ext cx="3474719" cy="4556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4"/>
          <p:cNvGrpSpPr/>
          <p:nvPr/>
        </p:nvGrpSpPr>
        <p:grpSpPr>
          <a:xfrm>
            <a:off x="6701816" y="194481"/>
            <a:ext cx="5342072" cy="1500797"/>
            <a:chOff x="0" y="0"/>
            <a:chExt cx="10575755" cy="2202484"/>
          </a:xfrm>
        </p:grpSpPr>
        <p:grpSp>
          <p:nvGrpSpPr>
            <p:cNvPr id="9" name="Group 5"/>
            <p:cNvGrpSpPr/>
            <p:nvPr/>
          </p:nvGrpSpPr>
          <p:grpSpPr>
            <a:xfrm rot="-10800000">
              <a:off x="0" y="0"/>
              <a:ext cx="10234965" cy="2202484"/>
              <a:chOff x="0" y="0"/>
              <a:chExt cx="15322606" cy="3230880"/>
            </a:xfrm>
          </p:grpSpPr>
          <p:sp>
            <p:nvSpPr>
              <p:cNvPr id="14" name="Freeform 6"/>
              <p:cNvSpPr/>
              <p:nvPr/>
            </p:nvSpPr>
            <p:spPr>
              <a:xfrm>
                <a:off x="5080" y="12700"/>
                <a:ext cx="15307365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15307365" h="3205480">
                    <a:moveTo>
                      <a:pt x="14517426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14517426" y="0"/>
                    </a:lnTo>
                    <a:lnTo>
                      <a:pt x="15307365" y="1602740"/>
                    </a:lnTo>
                    <a:lnTo>
                      <a:pt x="14517426" y="3205480"/>
                    </a:ln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grpSp>
          <p:nvGrpSpPr>
            <p:cNvPr id="10" name="Group 7"/>
            <p:cNvGrpSpPr/>
            <p:nvPr/>
          </p:nvGrpSpPr>
          <p:grpSpPr>
            <a:xfrm rot="-10800000">
              <a:off x="340790" y="0"/>
              <a:ext cx="10234965" cy="2202484"/>
              <a:chOff x="0" y="0"/>
              <a:chExt cx="15322606" cy="3230880"/>
            </a:xfrm>
          </p:grpSpPr>
          <p:sp>
            <p:nvSpPr>
              <p:cNvPr id="13" name="Freeform 8"/>
              <p:cNvSpPr/>
              <p:nvPr/>
            </p:nvSpPr>
            <p:spPr>
              <a:xfrm>
                <a:off x="5080" y="12700"/>
                <a:ext cx="15307365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15307365" h="3205480">
                    <a:moveTo>
                      <a:pt x="14517426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14517426" y="0"/>
                    </a:lnTo>
                    <a:lnTo>
                      <a:pt x="15307365" y="1602740"/>
                    </a:lnTo>
                    <a:lnTo>
                      <a:pt x="14517426" y="3205480"/>
                    </a:lnTo>
                    <a:close/>
                  </a:path>
                </a:pathLst>
              </a:custGeom>
              <a:solidFill>
                <a:srgbClr val="03989E"/>
              </a:solidFill>
            </p:spPr>
          </p:sp>
        </p:grpSp>
        <p:grpSp>
          <p:nvGrpSpPr>
            <p:cNvPr id="11" name="Group 9"/>
            <p:cNvGrpSpPr/>
            <p:nvPr/>
          </p:nvGrpSpPr>
          <p:grpSpPr>
            <a:xfrm rot="-10800000">
              <a:off x="713475" y="41409"/>
              <a:ext cx="9783750" cy="2105386"/>
              <a:chOff x="0" y="0"/>
              <a:chExt cx="15322606" cy="3230880"/>
            </a:xfrm>
          </p:grpSpPr>
          <p:sp>
            <p:nvSpPr>
              <p:cNvPr id="12" name="Freeform 10"/>
              <p:cNvSpPr/>
              <p:nvPr/>
            </p:nvSpPr>
            <p:spPr>
              <a:xfrm>
                <a:off x="5080" y="12700"/>
                <a:ext cx="15307365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15307365" h="3205480">
                    <a:moveTo>
                      <a:pt x="14517426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14517426" y="0"/>
                    </a:lnTo>
                    <a:lnTo>
                      <a:pt x="15307365" y="1602740"/>
                    </a:lnTo>
                    <a:lnTo>
                      <a:pt x="14517426" y="3205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33" y="434338"/>
            <a:ext cx="1193694" cy="96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B4C724-0776-4328-8F0A-B72DA1579537}"/>
              </a:ext>
            </a:extLst>
          </p:cNvPr>
          <p:cNvSpPr txBox="1"/>
          <p:nvPr/>
        </p:nvSpPr>
        <p:spPr>
          <a:xfrm>
            <a:off x="4632959" y="2660365"/>
            <a:ext cx="6998503" cy="19389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Manajemen Merdeka Belajar dan Kampus Merdeka Bersinergi Era 5.0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44431" y="5273040"/>
            <a:ext cx="584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Oleh Prof. Dr. H. Ahmad Zainuri, M.Pd.I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785643" y="483214"/>
            <a:ext cx="2748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Pengukuhan Guru Besar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UIN Raden Fatah Palembang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029DBF8D-D757-4EAD-8670-35EC8EA65CD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267" y="632614"/>
            <a:ext cx="3692631" cy="5506097"/>
          </a:xfrm>
        </p:spPr>
      </p:pic>
      <p:sp>
        <p:nvSpPr>
          <p:cNvPr id="3" name="Rectangle 2"/>
          <p:cNvSpPr/>
          <p:nvPr/>
        </p:nvSpPr>
        <p:spPr>
          <a:xfrm>
            <a:off x="4800600" y="610999"/>
            <a:ext cx="64465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Bookman Old Style" pitchFamily="18" charset="0"/>
              </a:rPr>
              <a:t>Komunikasi Publik</a:t>
            </a:r>
          </a:p>
          <a:p>
            <a:endParaRPr lang="en-US" sz="2400" dirty="0">
              <a:latin typeface="Bookman Old Style" pitchFamily="18" charset="0"/>
            </a:endParaRPr>
          </a:p>
          <a:p>
            <a:r>
              <a:rPr lang="en-US" sz="2400" dirty="0" smtClean="0">
                <a:latin typeface="Bookman Old Style" pitchFamily="18" charset="0"/>
              </a:rPr>
              <a:t>Implementasi </a:t>
            </a:r>
            <a:r>
              <a:rPr lang="en-US" sz="2400" dirty="0">
                <a:latin typeface="Bookman Old Style" pitchFamily="18" charset="0"/>
              </a:rPr>
              <a:t>kebijakan akan efektif jika langkah-langkah serta tujuan kebijakan yang mereka pahami untuk mencapai tujuan kebijakan tersebut. </a:t>
            </a:r>
            <a:endParaRPr lang="en-US" sz="2400" dirty="0" smtClean="0">
              <a:latin typeface="Bookman Old Style" pitchFamily="18" charset="0"/>
            </a:endParaRPr>
          </a:p>
          <a:p>
            <a:r>
              <a:rPr lang="en-US" sz="2400" dirty="0" smtClean="0">
                <a:latin typeface="Bookman Old Style" pitchFamily="18" charset="0"/>
              </a:rPr>
              <a:t>Kejelasan tujuan </a:t>
            </a:r>
            <a:r>
              <a:rPr lang="en-US" sz="2400" dirty="0" smtClean="0">
                <a:latin typeface="Bookman Old Style" pitchFamily="18" charset="0"/>
              </a:rPr>
              <a:t>dan </a:t>
            </a:r>
            <a:r>
              <a:rPr lang="en-US" sz="2400" dirty="0">
                <a:latin typeface="Bookman Old Style" pitchFamily="18" charset="0"/>
              </a:rPr>
              <a:t>ruang lingkup kebijakan </a:t>
            </a:r>
            <a:r>
              <a:rPr lang="en-US" sz="2400" dirty="0" smtClean="0">
                <a:latin typeface="Bookman Old Style" pitchFamily="18" charset="0"/>
              </a:rPr>
              <a:t>harus </a:t>
            </a:r>
            <a:r>
              <a:rPr lang="en-US" sz="2400" dirty="0">
                <a:latin typeface="Bookman Old Style" pitchFamily="18" charset="0"/>
              </a:rPr>
              <a:t>dikomunikasikan secara tepat kepada </a:t>
            </a:r>
            <a:r>
              <a:rPr lang="en-US" sz="2400" dirty="0" smtClean="0">
                <a:latin typeface="Bookman Old Style" pitchFamily="18" charset="0"/>
              </a:rPr>
              <a:t>para pihak </a:t>
            </a:r>
            <a:r>
              <a:rPr lang="en-US" sz="2400" dirty="0">
                <a:latin typeface="Bookman Old Style" pitchFamily="18" charset="0"/>
              </a:rPr>
              <a:t>pada </a:t>
            </a:r>
            <a:r>
              <a:rPr lang="en-US" sz="2400" dirty="0" smtClean="0">
                <a:latin typeface="Bookman Old Style" pitchFamily="18" charset="0"/>
              </a:rPr>
              <a:t>implementasinya. </a:t>
            </a:r>
          </a:p>
          <a:p>
            <a:endParaRPr lang="en-US" sz="2400" dirty="0">
              <a:latin typeface="Bookman Old Style" pitchFamily="18" charset="0"/>
            </a:endParaRPr>
          </a:p>
          <a:p>
            <a:r>
              <a:rPr lang="en-US" dirty="0" smtClean="0"/>
              <a:t>(</a:t>
            </a:r>
            <a:r>
              <a:rPr lang="en-US" dirty="0"/>
              <a:t>Anwar Arifin, 2000: 5).</a:t>
            </a:r>
          </a:p>
        </p:txBody>
      </p:sp>
    </p:spTree>
    <p:extLst>
      <p:ext uri="{BB962C8B-B14F-4D97-AF65-F5344CB8AC3E}">
        <p14:creationId xmlns:p14="http://schemas.microsoft.com/office/powerpoint/2010/main" val="15039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72BAB27E-BE14-419E-AB4F-A6F6BA1BFBF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432" y="673644"/>
            <a:ext cx="3775718" cy="5361917"/>
          </a:xfrm>
        </p:spPr>
      </p:pic>
      <p:sp>
        <p:nvSpPr>
          <p:cNvPr id="3" name="Rectangle 2"/>
          <p:cNvSpPr/>
          <p:nvPr/>
        </p:nvSpPr>
        <p:spPr>
          <a:xfrm>
            <a:off x="4831080" y="838260"/>
            <a:ext cx="655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Bookman Old Style" pitchFamily="18" charset="0"/>
              </a:rPr>
              <a:t>Sumber Daya</a:t>
            </a:r>
          </a:p>
          <a:p>
            <a:endParaRPr lang="en-US" sz="2400" b="1" dirty="0">
              <a:latin typeface="Bookman Old Style" pitchFamily="18" charset="0"/>
            </a:endParaRPr>
          </a:p>
          <a:p>
            <a:r>
              <a:rPr lang="en-US" sz="2400" dirty="0" smtClean="0">
                <a:latin typeface="Bookman Old Style" pitchFamily="18" charset="0"/>
              </a:rPr>
              <a:t>Implementasi kebijakan tidak </a:t>
            </a:r>
            <a:r>
              <a:rPr lang="en-US" sz="2400" dirty="0">
                <a:latin typeface="Bookman Old Style" pitchFamily="18" charset="0"/>
              </a:rPr>
              <a:t>efektif jika institusi sebagai pelaksana kebijakan tidak mempunyai sumber daya finansial dan manusianya yang memadai. </a:t>
            </a:r>
          </a:p>
          <a:p>
            <a:r>
              <a:rPr lang="en-US" sz="2400" dirty="0" smtClean="0">
                <a:latin typeface="Bookman Old Style" pitchFamily="18" charset="0"/>
              </a:rPr>
              <a:t>Sumber </a:t>
            </a:r>
            <a:r>
              <a:rPr lang="en-US" sz="2400" dirty="0">
                <a:latin typeface="Bookman Old Style" pitchFamily="18" charset="0"/>
              </a:rPr>
              <a:t>daya </a:t>
            </a:r>
            <a:r>
              <a:rPr lang="en-US" sz="2400" dirty="0" smtClean="0">
                <a:latin typeface="Bookman Old Style" pitchFamily="18" charset="0"/>
              </a:rPr>
              <a:t>ini </a:t>
            </a:r>
            <a:r>
              <a:rPr lang="en-US" sz="2400" dirty="0">
                <a:latin typeface="Bookman Old Style" pitchFamily="18" charset="0"/>
              </a:rPr>
              <a:t>mencakup tenaga yang memiliki keahlian (skill) dan pengalaman manajerial, serta memiliki informasi yang memadai terkait pelaksanaan </a:t>
            </a:r>
            <a:r>
              <a:rPr lang="en-US" sz="2400" dirty="0" smtClean="0">
                <a:latin typeface="Bookman Old Style" pitchFamily="18" charset="0"/>
              </a:rPr>
              <a:t>kebijakan. </a:t>
            </a:r>
            <a:endParaRPr lang="en-US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64740FB3-F5E8-4F55-8577-597668DF556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558" y="1145845"/>
            <a:ext cx="3353244" cy="4763057"/>
          </a:xfrm>
        </p:spPr>
      </p:pic>
      <p:sp>
        <p:nvSpPr>
          <p:cNvPr id="2" name="Rectangle 1"/>
          <p:cNvSpPr/>
          <p:nvPr/>
        </p:nvSpPr>
        <p:spPr>
          <a:xfrm>
            <a:off x="4500880" y="853638"/>
            <a:ext cx="67513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Bookman Old Style" pitchFamily="18" charset="0"/>
              </a:rPr>
              <a:t>Disposisi</a:t>
            </a:r>
            <a:r>
              <a:rPr lang="en-US" sz="2400" dirty="0" smtClean="0">
                <a:latin typeface="Bookman Old Style" pitchFamily="18" charset="0"/>
              </a:rPr>
              <a:t> </a:t>
            </a:r>
            <a:endParaRPr lang="en-US" sz="2400" dirty="0">
              <a:latin typeface="Bookman Old Style" pitchFamily="18" charset="0"/>
            </a:endParaRPr>
          </a:p>
          <a:p>
            <a:endParaRPr lang="en-US" sz="2400" dirty="0" smtClean="0">
              <a:latin typeface="Bookman Old Style" pitchFamily="18" charset="0"/>
            </a:endParaRPr>
          </a:p>
          <a:p>
            <a:r>
              <a:rPr lang="en-US" sz="2400" dirty="0" smtClean="0">
                <a:latin typeface="Bookman Old Style" pitchFamily="18" charset="0"/>
              </a:rPr>
              <a:t>Disposisi </a:t>
            </a:r>
            <a:r>
              <a:rPr lang="en-US" sz="2400" dirty="0">
                <a:latin typeface="Bookman Old Style" pitchFamily="18" charset="0"/>
              </a:rPr>
              <a:t>adalah kecenderungan seseorang yang berkaitan sikap (attitue), berupa karakteristik atau watak. </a:t>
            </a:r>
            <a:endParaRPr lang="en-US" sz="2400" dirty="0" smtClean="0">
              <a:latin typeface="Bookman Old Style" pitchFamily="18" charset="0"/>
            </a:endParaRPr>
          </a:p>
          <a:p>
            <a:r>
              <a:rPr lang="en-US" sz="2400" dirty="0" smtClean="0">
                <a:latin typeface="Bookman Old Style" pitchFamily="18" charset="0"/>
              </a:rPr>
              <a:t>Disposisi </a:t>
            </a:r>
            <a:r>
              <a:rPr lang="en-US" sz="2400" dirty="0">
                <a:latin typeface="Bookman Old Style" pitchFamily="18" charset="0"/>
              </a:rPr>
              <a:t>adalah karakteristik atau sikap perilaku (watak) yang harus dimiliki oleh implementator, misalnya, sikap jujur, demokratis atau bentuk dedikasi atau kewajiban yang mengikat terhadap suatu pekerjaan tertentu. </a:t>
            </a:r>
          </a:p>
        </p:txBody>
      </p:sp>
    </p:spTree>
    <p:extLst>
      <p:ext uri="{BB962C8B-B14F-4D97-AF65-F5344CB8AC3E}">
        <p14:creationId xmlns:p14="http://schemas.microsoft.com/office/powerpoint/2010/main" val="38779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4ADB15BC-D7E8-4FA4-9F98-C8C5DC30668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164" y="899895"/>
            <a:ext cx="3693221" cy="4777574"/>
          </a:xfrm>
        </p:spPr>
      </p:pic>
      <p:sp>
        <p:nvSpPr>
          <p:cNvPr id="3" name="Rectangle 2"/>
          <p:cNvSpPr/>
          <p:nvPr/>
        </p:nvSpPr>
        <p:spPr>
          <a:xfrm>
            <a:off x="4572000" y="1101358"/>
            <a:ext cx="64922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Bookman Old Style" pitchFamily="18" charset="0"/>
              </a:rPr>
              <a:t>Struktur </a:t>
            </a:r>
            <a:r>
              <a:rPr lang="en-US" sz="2400" b="1" dirty="0">
                <a:latin typeface="Bookman Old Style" pitchFamily="18" charset="0"/>
              </a:rPr>
              <a:t>Birokrasi</a:t>
            </a:r>
          </a:p>
          <a:p>
            <a:endParaRPr lang="en-US" sz="2400" dirty="0" smtClean="0">
              <a:latin typeface="Bookman Old Style" pitchFamily="18" charset="0"/>
            </a:endParaRPr>
          </a:p>
          <a:p>
            <a:r>
              <a:rPr lang="en-US" sz="2400" dirty="0" smtClean="0">
                <a:latin typeface="Bookman Old Style" pitchFamily="18" charset="0"/>
              </a:rPr>
              <a:t>Dalam </a:t>
            </a:r>
            <a:r>
              <a:rPr lang="en-US" sz="2400" dirty="0">
                <a:latin typeface="Bookman Old Style" pitchFamily="18" charset="0"/>
              </a:rPr>
              <a:t>teori organisasi birokrasi yang dikemukakan oleh </a:t>
            </a:r>
            <a:r>
              <a:rPr lang="en-US" sz="2400" b="1" dirty="0">
                <a:latin typeface="Bookman Old Style" pitchFamily="18" charset="0"/>
              </a:rPr>
              <a:t>Weber</a:t>
            </a:r>
            <a:r>
              <a:rPr lang="en-US" sz="2400" dirty="0">
                <a:latin typeface="Bookman Old Style" pitchFamily="18" charset="0"/>
              </a:rPr>
              <a:t> dijelaskan bahwa suatu organisasi birokrasi memiliki tupoksi masing-masing dan dalam pengambilan keputusan tersentralisasi pada pimpinan organisasi birokrasi tersebut. </a:t>
            </a:r>
            <a:endParaRPr lang="en-US" sz="2400" dirty="0" smtClean="0">
              <a:latin typeface="Bookman Old Style" pitchFamily="18" charset="0"/>
            </a:endParaRPr>
          </a:p>
          <a:p>
            <a:endParaRPr lang="en-US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280" y="4480560"/>
            <a:ext cx="79640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 smtClean="0">
                <a:latin typeface="Bahnschrift SemiLight" pitchFamily="34" charset="0"/>
              </a:rPr>
              <a:t>Kelebihan &amp; Kekurangan </a:t>
            </a:r>
            <a:r>
              <a:rPr lang="en-US" sz="3200" b="1" dirty="0">
                <a:latin typeface="Bahnschrift SemiLight" pitchFamily="34" charset="0"/>
              </a:rPr>
              <a:t>Merdeka Belajar </a:t>
            </a:r>
            <a:endParaRPr lang="en-US" sz="3200" b="1" dirty="0" smtClean="0">
              <a:latin typeface="Bahnschrift SemiLight" pitchFamily="34" charset="0"/>
            </a:endParaRPr>
          </a:p>
          <a:p>
            <a:pPr lvl="0"/>
            <a:r>
              <a:rPr lang="en-US" sz="3200" b="1" dirty="0" smtClean="0">
                <a:latin typeface="Bahnschrift SemiLight" pitchFamily="34" charset="0"/>
              </a:rPr>
              <a:t>dan </a:t>
            </a:r>
            <a:r>
              <a:rPr lang="en-US" sz="3200" b="1" dirty="0">
                <a:latin typeface="Bahnschrift SemiLight" pitchFamily="34" charset="0"/>
              </a:rPr>
              <a:t>Kampus </a:t>
            </a:r>
            <a:r>
              <a:rPr lang="en-US" sz="3200" b="1" dirty="0" smtClean="0">
                <a:latin typeface="Bahnschrift SemiLight" pitchFamily="34" charset="0"/>
              </a:rPr>
              <a:t>Merdeka</a:t>
            </a:r>
            <a:endParaRPr lang="en-US" sz="3200" dirty="0">
              <a:latin typeface="Bahnschrift Semi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809" y="705269"/>
            <a:ext cx="11573197" cy="724247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Broadway" panose="04040905080B02020502" pitchFamily="82" charset="0"/>
              </a:rPr>
              <a:t>Kelebihan MBKM</a:t>
            </a:r>
            <a:r>
              <a:rPr lang="en-US" sz="4400" dirty="0" smtClean="0">
                <a:solidFill>
                  <a:schemeClr val="bg1"/>
                </a:solidFill>
                <a:latin typeface="Broadway" panose="04040905080B02020502" pitchFamily="82" charset="0"/>
              </a:rPr>
              <a:t>?</a:t>
            </a:r>
            <a:endParaRPr lang="en-US" sz="4400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그룹 36">
            <a:extLst>
              <a:ext uri="{FF2B5EF4-FFF2-40B4-BE49-F238E27FC236}">
                <a16:creationId xmlns:a16="http://schemas.microsoft.com/office/drawing/2014/main" xmlns="" id="{E2FE38F3-B049-48AB-AB05-BA2CB273EDA2}"/>
              </a:ext>
            </a:extLst>
          </p:cNvPr>
          <p:cNvGrpSpPr/>
          <p:nvPr/>
        </p:nvGrpSpPr>
        <p:grpSpPr>
          <a:xfrm>
            <a:off x="857886" y="1777228"/>
            <a:ext cx="10310446" cy="4176596"/>
            <a:chOff x="2063552" y="1806318"/>
            <a:chExt cx="8064896" cy="3355223"/>
          </a:xfrm>
        </p:grpSpPr>
        <p:sp>
          <p:nvSpPr>
            <p:cNvPr id="4" name="사각형: 둥근 모서리 37">
              <a:extLst>
                <a:ext uri="{FF2B5EF4-FFF2-40B4-BE49-F238E27FC236}">
                  <a16:creationId xmlns:a16="http://schemas.microsoft.com/office/drawing/2014/main" xmlns="" id="{F3E36AC7-AC43-4D90-A035-3DD9BA6DB47B}"/>
                </a:ext>
              </a:extLst>
            </p:cNvPr>
            <p:cNvSpPr/>
            <p:nvPr/>
          </p:nvSpPr>
          <p:spPr>
            <a:xfrm>
              <a:off x="2063552" y="3513089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5" name="사각형: 둥근 모서리 47">
              <a:extLst>
                <a:ext uri="{FF2B5EF4-FFF2-40B4-BE49-F238E27FC236}">
                  <a16:creationId xmlns:a16="http://schemas.microsoft.com/office/drawing/2014/main" xmlns="" id="{EB4CBEA0-762A-43B8-A9C9-CB9EB0B41D68}"/>
                </a:ext>
              </a:extLst>
            </p:cNvPr>
            <p:cNvSpPr/>
            <p:nvPr/>
          </p:nvSpPr>
          <p:spPr>
            <a:xfrm>
              <a:off x="6168448" y="3513088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6" name="사각형: 둥근 모서리 48">
              <a:extLst>
                <a:ext uri="{FF2B5EF4-FFF2-40B4-BE49-F238E27FC236}">
                  <a16:creationId xmlns:a16="http://schemas.microsoft.com/office/drawing/2014/main" xmlns="" id="{634E13E3-C5FB-4769-8E68-5F66E4452FDE}"/>
                </a:ext>
              </a:extLst>
            </p:cNvPr>
            <p:cNvSpPr/>
            <p:nvPr/>
          </p:nvSpPr>
          <p:spPr>
            <a:xfrm>
              <a:off x="6168448" y="1806318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7" name="사각형: 둥근 모서리 49">
              <a:extLst>
                <a:ext uri="{FF2B5EF4-FFF2-40B4-BE49-F238E27FC236}">
                  <a16:creationId xmlns:a16="http://schemas.microsoft.com/office/drawing/2014/main" xmlns="" id="{0C35237A-44CF-4C99-9C90-603627635A02}"/>
                </a:ext>
              </a:extLst>
            </p:cNvPr>
            <p:cNvSpPr/>
            <p:nvPr/>
          </p:nvSpPr>
          <p:spPr>
            <a:xfrm>
              <a:off x="2063552" y="1806318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</p:grpSp>
      <p:grpSp>
        <p:nvGrpSpPr>
          <p:cNvPr id="8" name="그룹 6">
            <a:extLst>
              <a:ext uri="{FF2B5EF4-FFF2-40B4-BE49-F238E27FC236}">
                <a16:creationId xmlns:a16="http://schemas.microsoft.com/office/drawing/2014/main" xmlns="" id="{BE687377-8B91-4B0C-B9AF-34D35AA2854C}"/>
              </a:ext>
            </a:extLst>
          </p:cNvPr>
          <p:cNvGrpSpPr/>
          <p:nvPr/>
        </p:nvGrpSpPr>
        <p:grpSpPr>
          <a:xfrm>
            <a:off x="4468844" y="2297246"/>
            <a:ext cx="3273771" cy="3273771"/>
            <a:chOff x="11977794" y="1437147"/>
            <a:chExt cx="3273771" cy="3273771"/>
          </a:xfrm>
        </p:grpSpPr>
        <p:sp>
          <p:nvSpPr>
            <p:cNvPr id="9" name="타원 3">
              <a:extLst>
                <a:ext uri="{FF2B5EF4-FFF2-40B4-BE49-F238E27FC236}">
                  <a16:creationId xmlns:a16="http://schemas.microsoft.com/office/drawing/2014/main" xmlns="" id="{B882EDA6-90C7-4C18-84C7-A46EF710A935}"/>
                </a:ext>
              </a:extLst>
            </p:cNvPr>
            <p:cNvSpPr/>
            <p:nvPr/>
          </p:nvSpPr>
          <p:spPr>
            <a:xfrm>
              <a:off x="11977794" y="1437147"/>
              <a:ext cx="3273771" cy="3273771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10" name="타원 4">
              <a:extLst>
                <a:ext uri="{FF2B5EF4-FFF2-40B4-BE49-F238E27FC236}">
                  <a16:creationId xmlns:a16="http://schemas.microsoft.com/office/drawing/2014/main" xmlns="" id="{0929AB9A-6F50-4398-8382-23D6ABBDD27A}"/>
                </a:ext>
              </a:extLst>
            </p:cNvPr>
            <p:cNvSpPr/>
            <p:nvPr/>
          </p:nvSpPr>
          <p:spPr>
            <a:xfrm>
              <a:off x="12378035" y="1837388"/>
              <a:ext cx="2473289" cy="24732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4C7E81-DB2C-406F-8902-CEFA67554AAF}"/>
              </a:ext>
            </a:extLst>
          </p:cNvPr>
          <p:cNvSpPr txBox="1"/>
          <p:nvPr/>
        </p:nvSpPr>
        <p:spPr>
          <a:xfrm>
            <a:off x="1524862" y="2210112"/>
            <a:ext cx="2936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Mahasiswa bisa mempersiapkan dirinya untuk terjun ke dalam dunia kerja </a:t>
            </a:r>
            <a:endParaRPr lang="ko-KR" altLang="en-US" sz="2000" dirty="0">
              <a:solidFill>
                <a:schemeClr val="bg1"/>
              </a:solidFill>
              <a:latin typeface="Bahnschrift Light SemiCondensed" panose="020B0502040204020203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B6B52F9-8CB7-4E94-90BD-79C6F40A26CF}"/>
              </a:ext>
            </a:extLst>
          </p:cNvPr>
          <p:cNvSpPr txBox="1"/>
          <p:nvPr/>
        </p:nvSpPr>
        <p:spPr>
          <a:xfrm>
            <a:off x="4861824" y="3580187"/>
            <a:ext cx="2487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itchFamily="34" charset="0"/>
              </a:rPr>
              <a:t>MBKM</a:t>
            </a:r>
            <a:endParaRPr lang="ko-KR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7DC90E9-0176-4815-B5AD-5C1B9479A6A0}"/>
              </a:ext>
            </a:extLst>
          </p:cNvPr>
          <p:cNvSpPr txBox="1"/>
          <p:nvPr/>
        </p:nvSpPr>
        <p:spPr>
          <a:xfrm>
            <a:off x="1524861" y="4288073"/>
            <a:ext cx="2936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Pemberian wadah bagi mahasiswa untuk menggali pengetahuannya yang bermanfaat dalam kehidupannya </a:t>
            </a:r>
            <a:endParaRPr lang="ko-KR" altLang="en-US" dirty="0">
              <a:solidFill>
                <a:schemeClr val="bg1"/>
              </a:solidFill>
              <a:latin typeface="Bahnschrift Light SemiCondensed" panose="020B0502040204020203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BB559A1-39E3-408D-8360-9AC45CDC041B}"/>
              </a:ext>
            </a:extLst>
          </p:cNvPr>
          <p:cNvSpPr txBox="1"/>
          <p:nvPr/>
        </p:nvSpPr>
        <p:spPr>
          <a:xfrm>
            <a:off x="7349635" y="2074902"/>
            <a:ext cx="3585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Mahasiswa diberikan kesempatan untuk mendalami bidang yang diambilnya yang berhubungan dengan keuntungannya</a:t>
            </a:r>
            <a:endParaRPr lang="ko-KR" altLang="en-US" dirty="0">
              <a:solidFill>
                <a:schemeClr val="bg1"/>
              </a:solidFill>
              <a:latin typeface="Bahnschrift Light SemiCondensed" panose="020B0502040204020203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3469B1C-B9F2-40DE-BD99-AE7541A16D85}"/>
              </a:ext>
            </a:extLst>
          </p:cNvPr>
          <p:cNvSpPr txBox="1"/>
          <p:nvPr/>
        </p:nvSpPr>
        <p:spPr>
          <a:xfrm>
            <a:off x="7411866" y="4573880"/>
            <a:ext cx="3461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Perkuliahan menjadi lebih fleksibel </a:t>
            </a:r>
            <a:endParaRPr lang="ko-KR" altLang="en-US" sz="2000" dirty="0">
              <a:solidFill>
                <a:schemeClr val="bg1"/>
              </a:solidFill>
              <a:latin typeface="Bahnschrift Light SemiCondensed" panose="020B05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809" y="705269"/>
            <a:ext cx="11573197" cy="724247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Broadway" panose="04040905080B02020502" pitchFamily="82" charset="0"/>
              </a:rPr>
              <a:t>Kelemahan MBKM</a:t>
            </a:r>
            <a:r>
              <a:rPr lang="en-US" sz="4400" dirty="0" smtClean="0">
                <a:solidFill>
                  <a:schemeClr val="bg1"/>
                </a:solidFill>
                <a:latin typeface="Broadway" panose="04040905080B02020502" pitchFamily="82" charset="0"/>
              </a:rPr>
              <a:t>?</a:t>
            </a:r>
            <a:endParaRPr lang="en-US" sz="4400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그룹 36">
            <a:extLst>
              <a:ext uri="{FF2B5EF4-FFF2-40B4-BE49-F238E27FC236}">
                <a16:creationId xmlns:a16="http://schemas.microsoft.com/office/drawing/2014/main" xmlns="" id="{E2FE38F3-B049-48AB-AB05-BA2CB273EDA2}"/>
              </a:ext>
            </a:extLst>
          </p:cNvPr>
          <p:cNvGrpSpPr/>
          <p:nvPr/>
        </p:nvGrpSpPr>
        <p:grpSpPr>
          <a:xfrm>
            <a:off x="857886" y="1777228"/>
            <a:ext cx="10310446" cy="4176596"/>
            <a:chOff x="2063552" y="1806318"/>
            <a:chExt cx="8064896" cy="3355223"/>
          </a:xfrm>
        </p:grpSpPr>
        <p:sp>
          <p:nvSpPr>
            <p:cNvPr id="4" name="사각형: 둥근 모서리 37">
              <a:extLst>
                <a:ext uri="{FF2B5EF4-FFF2-40B4-BE49-F238E27FC236}">
                  <a16:creationId xmlns:a16="http://schemas.microsoft.com/office/drawing/2014/main" xmlns="" id="{F3E36AC7-AC43-4D90-A035-3DD9BA6DB47B}"/>
                </a:ext>
              </a:extLst>
            </p:cNvPr>
            <p:cNvSpPr/>
            <p:nvPr/>
          </p:nvSpPr>
          <p:spPr>
            <a:xfrm>
              <a:off x="2063552" y="3513089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5" name="사각형: 둥근 모서리 47">
              <a:extLst>
                <a:ext uri="{FF2B5EF4-FFF2-40B4-BE49-F238E27FC236}">
                  <a16:creationId xmlns:a16="http://schemas.microsoft.com/office/drawing/2014/main" xmlns="" id="{EB4CBEA0-762A-43B8-A9C9-CB9EB0B41D68}"/>
                </a:ext>
              </a:extLst>
            </p:cNvPr>
            <p:cNvSpPr/>
            <p:nvPr/>
          </p:nvSpPr>
          <p:spPr>
            <a:xfrm>
              <a:off x="6168448" y="3513088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6" name="사각형: 둥근 모서리 48">
              <a:extLst>
                <a:ext uri="{FF2B5EF4-FFF2-40B4-BE49-F238E27FC236}">
                  <a16:creationId xmlns:a16="http://schemas.microsoft.com/office/drawing/2014/main" xmlns="" id="{634E13E3-C5FB-4769-8E68-5F66E4452FDE}"/>
                </a:ext>
              </a:extLst>
            </p:cNvPr>
            <p:cNvSpPr/>
            <p:nvPr/>
          </p:nvSpPr>
          <p:spPr>
            <a:xfrm>
              <a:off x="6168448" y="1806318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7" name="사각형: 둥근 모서리 49">
              <a:extLst>
                <a:ext uri="{FF2B5EF4-FFF2-40B4-BE49-F238E27FC236}">
                  <a16:creationId xmlns:a16="http://schemas.microsoft.com/office/drawing/2014/main" xmlns="" id="{0C35237A-44CF-4C99-9C90-603627635A02}"/>
                </a:ext>
              </a:extLst>
            </p:cNvPr>
            <p:cNvSpPr/>
            <p:nvPr/>
          </p:nvSpPr>
          <p:spPr>
            <a:xfrm>
              <a:off x="2063552" y="1806318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</p:grpSp>
      <p:grpSp>
        <p:nvGrpSpPr>
          <p:cNvPr id="8" name="그룹 6">
            <a:extLst>
              <a:ext uri="{FF2B5EF4-FFF2-40B4-BE49-F238E27FC236}">
                <a16:creationId xmlns:a16="http://schemas.microsoft.com/office/drawing/2014/main" xmlns="" id="{BE687377-8B91-4B0C-B9AF-34D35AA2854C}"/>
              </a:ext>
            </a:extLst>
          </p:cNvPr>
          <p:cNvGrpSpPr/>
          <p:nvPr/>
        </p:nvGrpSpPr>
        <p:grpSpPr>
          <a:xfrm>
            <a:off x="4468844" y="2297246"/>
            <a:ext cx="3273771" cy="3273771"/>
            <a:chOff x="11977794" y="1437147"/>
            <a:chExt cx="3273771" cy="3273771"/>
          </a:xfrm>
        </p:grpSpPr>
        <p:sp>
          <p:nvSpPr>
            <p:cNvPr id="9" name="타원 3">
              <a:extLst>
                <a:ext uri="{FF2B5EF4-FFF2-40B4-BE49-F238E27FC236}">
                  <a16:creationId xmlns:a16="http://schemas.microsoft.com/office/drawing/2014/main" xmlns="" id="{B882EDA6-90C7-4C18-84C7-A46EF710A935}"/>
                </a:ext>
              </a:extLst>
            </p:cNvPr>
            <p:cNvSpPr/>
            <p:nvPr/>
          </p:nvSpPr>
          <p:spPr>
            <a:xfrm>
              <a:off x="11977794" y="1437147"/>
              <a:ext cx="3273771" cy="3273771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10" name="타원 4">
              <a:extLst>
                <a:ext uri="{FF2B5EF4-FFF2-40B4-BE49-F238E27FC236}">
                  <a16:creationId xmlns:a16="http://schemas.microsoft.com/office/drawing/2014/main" xmlns="" id="{0929AB9A-6F50-4398-8382-23D6ABBDD27A}"/>
                </a:ext>
              </a:extLst>
            </p:cNvPr>
            <p:cNvSpPr/>
            <p:nvPr/>
          </p:nvSpPr>
          <p:spPr>
            <a:xfrm>
              <a:off x="12378035" y="1837388"/>
              <a:ext cx="2473289" cy="24732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Bahnschrift Light SemiCondensed" panose="020B0502040204020203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4C7E81-DB2C-406F-8902-CEFA67554AAF}"/>
              </a:ext>
            </a:extLst>
          </p:cNvPr>
          <p:cNvSpPr txBox="1"/>
          <p:nvPr/>
        </p:nvSpPr>
        <p:spPr>
          <a:xfrm>
            <a:off x="1280160" y="2072952"/>
            <a:ext cx="3227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sumber daya manusia kurang kuat dalam mengemban program merdeka belajar kampus merdeka </a:t>
            </a:r>
            <a:endParaRPr lang="ko-KR" altLang="en-US" sz="2000" dirty="0">
              <a:solidFill>
                <a:schemeClr val="bg1"/>
              </a:solidFill>
              <a:latin typeface="Bahnschrift Light SemiCondensed" panose="020B0502040204020203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B6B52F9-8CB7-4E94-90BD-79C6F40A26CF}"/>
              </a:ext>
            </a:extLst>
          </p:cNvPr>
          <p:cNvSpPr txBox="1"/>
          <p:nvPr/>
        </p:nvSpPr>
        <p:spPr>
          <a:xfrm>
            <a:off x="4861824" y="3580187"/>
            <a:ext cx="2487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itchFamily="34" charset="0"/>
              </a:rPr>
              <a:t>MBKM</a:t>
            </a:r>
            <a:endParaRPr lang="ko-KR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7DC90E9-0176-4815-B5AD-5C1B9479A6A0}"/>
              </a:ext>
            </a:extLst>
          </p:cNvPr>
          <p:cNvSpPr txBox="1"/>
          <p:nvPr/>
        </p:nvSpPr>
        <p:spPr>
          <a:xfrm>
            <a:off x="1524861" y="4288073"/>
            <a:ext cx="2936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Belum tersusunnya perencanaan pendidikan dan pengajaran dengan baik</a:t>
            </a:r>
            <a:endParaRPr lang="ko-KR" altLang="en-US" sz="2000" dirty="0">
              <a:solidFill>
                <a:schemeClr val="bg1"/>
              </a:solidFill>
              <a:latin typeface="Bahnschrift Light SemiCondensed" panose="020B0502040204020203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BB559A1-39E3-408D-8360-9AC45CDC041B}"/>
              </a:ext>
            </a:extLst>
          </p:cNvPr>
          <p:cNvSpPr txBox="1"/>
          <p:nvPr/>
        </p:nvSpPr>
        <p:spPr>
          <a:xfrm>
            <a:off x="7349635" y="2428845"/>
            <a:ext cx="358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/>
              <a:t>kurang matangnya persiapan yang dilaksanakan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3469B1C-B9F2-40DE-BD99-AE7541A16D85}"/>
              </a:ext>
            </a:extLst>
          </p:cNvPr>
          <p:cNvSpPr txBox="1"/>
          <p:nvPr/>
        </p:nvSpPr>
        <p:spPr>
          <a:xfrm>
            <a:off x="7411866" y="4573880"/>
            <a:ext cx="3461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Fasiltas dan jejaring yang diperlukan dalam pelaksanaan program </a:t>
            </a:r>
            <a:endParaRPr lang="ko-KR" altLang="en-US" sz="2000" dirty="0">
              <a:solidFill>
                <a:schemeClr val="bg1"/>
              </a:solidFill>
              <a:latin typeface="Bahnschrift Light SemiCondensed" panose="020B05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3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280" y="4480560"/>
            <a:ext cx="90909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/>
              <a:t>Tantangan Impementasi </a:t>
            </a:r>
            <a:endParaRPr lang="en-US" sz="3200" b="1" dirty="0" smtClean="0"/>
          </a:p>
          <a:p>
            <a:pPr lvl="0"/>
            <a:r>
              <a:rPr lang="en-US" sz="3200" b="1" dirty="0" smtClean="0"/>
              <a:t>Kurikulum </a:t>
            </a:r>
            <a:r>
              <a:rPr lang="en-US" sz="3200" b="1" dirty="0"/>
              <a:t>Merdeka Belajar Kampus Merdeka </a:t>
            </a:r>
            <a:endParaRPr lang="en-US" sz="3200" b="1" dirty="0" smtClean="0"/>
          </a:p>
          <a:p>
            <a:pPr lvl="0"/>
            <a:r>
              <a:rPr lang="en-US" sz="3200" b="1" dirty="0" smtClean="0"/>
              <a:t>di </a:t>
            </a:r>
            <a:r>
              <a:rPr lang="en-US" sz="3200" b="1" dirty="0"/>
              <a:t>Era Society 5.0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26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67687" y="-1023355"/>
            <a:ext cx="2569276" cy="2569276"/>
          </a:xfrm>
          <a:prstGeom prst="rect">
            <a:avLst/>
          </a:prstGeo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xmlns="" id="{07E56168-ABA9-4CA8-BFA4-75D55D3B4628}"/>
              </a:ext>
            </a:extLst>
          </p:cNvPr>
          <p:cNvSpPr txBox="1">
            <a:spLocks/>
          </p:cNvSpPr>
          <p:nvPr/>
        </p:nvSpPr>
        <p:spPr>
          <a:xfrm>
            <a:off x="323529" y="481022"/>
            <a:ext cx="11573197" cy="7242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Tantangan MBKM</a:t>
            </a:r>
            <a:endParaRPr lang="en-US" sz="3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511" y="4055679"/>
            <a:ext cx="2092511" cy="20925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1687" y="1017387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SDM </a:t>
            </a:r>
            <a:r>
              <a:rPr lang="en-US" sz="2000" dirty="0"/>
              <a:t>yang tidak siap dalam menerapkan merdeka belajar kampus merdeka.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Kurnag </a:t>
            </a:r>
            <a:r>
              <a:rPr lang="en-US" sz="2000" dirty="0"/>
              <a:t>memadainya teknologi dan fasilitas dibeberapa perguruan tinggi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SDM </a:t>
            </a:r>
            <a:r>
              <a:rPr lang="en-US" sz="2000" dirty="0"/>
              <a:t>yang kurang memahami kebijakan dari program merdeka belajar kampus merdeka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Lembaga </a:t>
            </a:r>
            <a:r>
              <a:rPr lang="en-US" sz="2000" dirty="0"/>
              <a:t>di luar perguruan tinggi yang dilibatkan dalam prosedur maang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PTN </a:t>
            </a:r>
            <a:r>
              <a:rPr lang="en-US" sz="2000" dirty="0"/>
              <a:t>yang berbadan hukum yang mengalami perubahan guna bersaing di kanca internasional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Prosedur </a:t>
            </a:r>
            <a:r>
              <a:rPr lang="en-US" sz="2000" dirty="0"/>
              <a:t>kerjasama dari program studi dengan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mitra </a:t>
            </a:r>
            <a:r>
              <a:rPr lang="en-US" sz="2000" dirty="0"/>
              <a:t>diluar perguruan tinggi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1" y="1205268"/>
            <a:ext cx="3410465" cy="494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b="1951"/>
          <a:stretch>
            <a:fillRect/>
          </a:stretch>
        </p:blipFill>
        <p:spPr>
          <a:xfrm>
            <a:off x="8728217" y="2381344"/>
            <a:ext cx="2444608" cy="1547412"/>
          </a:xfr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8B9760D-B1D3-4FEF-9126-E14304E4CD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Meningkatkan fasilitas yang dibutuhkan tiap perguruan tinggi yang berhubungan dengan pengimplementasian program merdeka belajar kampus merdeka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8209C8-8D6B-464B-B39D-6F9F5B1846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38650" y="4285391"/>
            <a:ext cx="3581399" cy="1504950"/>
          </a:xfrm>
        </p:spPr>
        <p:txBody>
          <a:bodyPr/>
          <a:lstStyle/>
          <a:p>
            <a:r>
              <a:rPr lang="en-US" sz="1800" dirty="0"/>
              <a:t>Mengkaji ulang keperluan maupun karakteristiknya perguruan tinggi sebab tiap perguruan tinggi mempunyai kelebihan maupun kekurangannya </a:t>
            </a:r>
            <a:r>
              <a:rPr lang="en-US" sz="1800" dirty="0" smtClean="0"/>
              <a:t>dalam  </a:t>
            </a:r>
            <a:r>
              <a:rPr lang="en-US" sz="1800" dirty="0"/>
              <a:t>peningkatan terhadap mutu pendidikan</a:t>
            </a:r>
          </a:p>
          <a:p>
            <a:pPr lvl="0" defTabSz="913063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7C8BAD-5007-4B39-9D8E-4D567B50CF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38878" y="4253320"/>
            <a:ext cx="3386397" cy="1504950"/>
          </a:xfrm>
        </p:spPr>
        <p:txBody>
          <a:bodyPr/>
          <a:lstStyle/>
          <a:p>
            <a:pPr lvl="0" defTabSz="913063">
              <a:lnSpc>
                <a:spcPct val="100000"/>
              </a:lnSpc>
              <a:spcBef>
                <a:spcPts val="0"/>
              </a:spcBef>
            </a:pPr>
            <a:endParaRPr lang="en-US" sz="1800" dirty="0" smtClean="0"/>
          </a:p>
          <a:p>
            <a:pPr lvl="0" defTabSz="913063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Diperlukannya </a:t>
            </a:r>
            <a:r>
              <a:rPr lang="en-US" sz="1800" dirty="0"/>
              <a:t>sosialisasi program guna memahamkan pihak yang berhubungan dengan pengimplementasian program merdeka belajar kampus merdeka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467112" y="1147801"/>
            <a:ext cx="10770096" cy="1235654"/>
          </a:xfrm>
        </p:spPr>
        <p:txBody>
          <a:bodyPr/>
          <a:lstStyle/>
          <a:p>
            <a:pPr lvl="1" algn="ctr"/>
            <a:r>
              <a:rPr lang="en-CA" sz="4000" b="1" spc="-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layfair Display" panose="00000500000000000000" pitchFamily="2" charset="0"/>
                <a:ea typeface="Roboto Black" panose="02000000000000000000" pitchFamily="2" charset="0"/>
                <a:cs typeface="Open Sans" pitchFamily="34" charset="0"/>
              </a:rPr>
              <a:t>Solusi dalam Implementasi MBKM</a:t>
            </a:r>
            <a:endParaRPr lang="en-CA" sz="4000" b="1" spc="-200" dirty="0">
              <a:solidFill>
                <a:schemeClr val="tx1">
                  <a:lumMod val="85000"/>
                  <a:lumOff val="15000"/>
                </a:schemeClr>
              </a:solidFill>
              <a:latin typeface="Playfair Display" panose="00000500000000000000" pitchFamily="2" charset="0"/>
              <a:ea typeface="Roboto Black" panose="02000000000000000000" pitchFamily="2" charset="0"/>
              <a:cs typeface="Open Sans" pitchFamily="34" charset="0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EC22C0D9-CDB0-4F1C-A8F8-7A881F31B0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79E556-7765-4EDC-B68E-BE65E33720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2381344"/>
            <a:ext cx="2468880" cy="15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9538164E-CFC8-4539-82DE-346DC4FB0F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9598" y="2359696"/>
            <a:ext cx="2454833" cy="1555750"/>
          </a:xfrm>
        </p:spPr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5913EFA-F6EA-45FB-9D61-46CDFD8D57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6683" y="2443397"/>
            <a:ext cx="2454833" cy="1380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520" y="2381344"/>
            <a:ext cx="2437988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83" y="2381343"/>
            <a:ext cx="2454834" cy="150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344767"/>
            <a:ext cx="2807208" cy="150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834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04498" y="3613465"/>
            <a:ext cx="5255257" cy="455081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1981" t="-10872" b="-6132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335022" y="5992139"/>
            <a:ext cx="5255257" cy="4550816"/>
            <a:chOff x="-139716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-139716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7730" r="-773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650741" y="3640531"/>
            <a:ext cx="5255257" cy="4550816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865" r="-1486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3354072" y="1153229"/>
            <a:ext cx="5255257" cy="4551543"/>
            <a:chOff x="0" y="0"/>
            <a:chExt cx="6202680" cy="5372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486893" y="1422407"/>
            <a:ext cx="3378991" cy="2154846"/>
            <a:chOff x="-8" y="-1881255"/>
            <a:chExt cx="6757983" cy="4309693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938816"/>
              <a:ext cx="6757975" cy="489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3"/>
                </a:lnSpc>
                <a:spcBef>
                  <a:spcPct val="0"/>
                </a:spcBef>
              </a:pPr>
              <a:endParaRPr lang="en-US" sz="1466" spc="7" dirty="0">
                <a:solidFill>
                  <a:srgbClr val="FFFFFF"/>
                </a:solidFill>
                <a:latin typeface="Fira Sans Light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8" y="-1881255"/>
              <a:ext cx="6757975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400" b="1" spc="70" dirty="0" smtClean="0">
                  <a:solidFill>
                    <a:srgbClr val="FFFFFF"/>
                  </a:solidFill>
                  <a:latin typeface="Fira Sans Medium Bold"/>
                </a:rPr>
                <a:t>MBKM</a:t>
              </a:r>
              <a:endParaRPr lang="en-US" sz="2400" b="1" spc="70" dirty="0">
                <a:solidFill>
                  <a:srgbClr val="FFFFFF"/>
                </a:solidFill>
                <a:latin typeface="Fira Sans Medium Bold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62047" y="1897900"/>
            <a:ext cx="406790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“Tujuan MBKM untuk </a:t>
            </a:r>
            <a:r>
              <a:rPr lang="en-US" sz="2000" i="1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memberikan dorongan terhadap mahasiswa sehingga memiliki kompetensi dan menguasai beragam keilmuan yang bermanfaat untuk masuk kedunia kerja. M</a:t>
            </a:r>
            <a:r>
              <a:rPr lang="en-US" sz="2000" i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emberi </a:t>
            </a:r>
            <a:r>
              <a:rPr lang="en-US" sz="2000" i="1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kesempatan dan peluang yang besar untuk mahasiswa guna memilih mata perkuliahan yang </a:t>
            </a:r>
            <a:r>
              <a:rPr lang="en-US" sz="2000" i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selaras </a:t>
            </a:r>
            <a:r>
              <a:rPr lang="en-US" sz="2000" i="1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dengan minat, bakat serta passion-nya masing-masing.</a:t>
            </a:r>
            <a:endParaRPr lang="en-US" sz="2000" i="1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4574292" y="5521762"/>
            <a:ext cx="304341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Aris Junaidi, 2020: </a:t>
            </a:r>
            <a:r>
              <a:rPr lang="en-US" sz="1600" i="1" dirty="0" smtClean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i</a:t>
            </a:r>
            <a:r>
              <a:rPr lang="en-US" sz="1600" i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).</a:t>
            </a:r>
            <a:endParaRPr lang="en-US" sz="16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 r="1546"/>
          <a:stretch/>
        </p:blipFill>
        <p:spPr bwMode="auto">
          <a:xfrm>
            <a:off x="3455671" y="-3873499"/>
            <a:ext cx="5255257" cy="4752060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730" y="-1307108"/>
            <a:ext cx="5255257" cy="4642601"/>
          </a:xfrm>
          <a:prstGeom prst="hexagon">
            <a:avLst>
              <a:gd name="adj" fmla="val 27453"/>
              <a:gd name="vf" fmla="val 11547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t="21829"/>
          <a:stretch/>
        </p:blipFill>
        <p:spPr bwMode="auto">
          <a:xfrm>
            <a:off x="-970278" y="-1260223"/>
            <a:ext cx="5242556" cy="4506168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0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r="2585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4629" y="580809"/>
            <a:ext cx="11573197" cy="724247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23">
            <a:extLst>
              <a:ext uri="{FF2B5EF4-FFF2-40B4-BE49-F238E27FC236}">
                <a16:creationId xmlns="" xmlns:a16="http://schemas.microsoft.com/office/drawing/2014/main" id="{E7982647-234D-4F85-A213-1266DB05001E}"/>
              </a:ext>
            </a:extLst>
          </p:cNvPr>
          <p:cNvSpPr txBox="1">
            <a:spLocks/>
          </p:cNvSpPr>
          <p:nvPr/>
        </p:nvSpPr>
        <p:spPr>
          <a:xfrm>
            <a:off x="662783" y="3505518"/>
            <a:ext cx="5992994" cy="137385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i="1" dirty="0" smtClean="0">
                <a:solidFill>
                  <a:schemeClr val="tx1"/>
                </a:solidFill>
              </a:rPr>
              <a:t>Terima</a:t>
            </a:r>
            <a:r>
              <a:rPr lang="en-US" sz="66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9600" b="1" dirty="0" smtClean="0">
                <a:solidFill>
                  <a:schemeClr val="tx1"/>
                </a:solidFill>
              </a:rPr>
              <a:t>Kasih</a:t>
            </a:r>
            <a:endParaRPr lang="id-ID" sz="9600" b="1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6" r="3011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" b="2147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6687770" y="1346395"/>
            <a:ext cx="49688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400" dirty="0" smtClean="0"/>
              <a:t>Merdeka </a:t>
            </a:r>
            <a:r>
              <a:rPr lang="en-US" sz="2400" dirty="0"/>
              <a:t>kemauan dengan menciptakan berbagai hal positif yang diterima dengan baik oleh masyarakat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dirty="0"/>
              <a:t>Merdeka pikiran dengan melarang, mengkritik dan menjelaskan perkataan yang melanggar untuk mengekspresikan gagasan dan </a:t>
            </a:r>
            <a:r>
              <a:rPr lang="en-US" sz="2400" dirty="0" smtClean="0"/>
              <a:t>pikirannya (kebebasan berpikir)</a:t>
            </a:r>
            <a:endParaRPr lang="en-US" sz="24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dirty="0"/>
              <a:t>Kemerdekaan jiwa, bebas dari rasa takut. </a:t>
            </a:r>
            <a:r>
              <a:rPr lang="en-US" sz="2400" dirty="0" smtClean="0"/>
              <a:t> (</a:t>
            </a:r>
            <a:r>
              <a:rPr lang="en-US" dirty="0"/>
              <a:t>Mansur, 2018</a:t>
            </a:r>
            <a:r>
              <a:rPr lang="en-US" sz="2400" dirty="0"/>
              <a:t>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40880" y="561052"/>
            <a:ext cx="3508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Konsep Merdeka</a:t>
            </a:r>
            <a:endParaRPr lang="en-US" sz="3200" dirty="0"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70" y="1678390"/>
            <a:ext cx="4818430" cy="3134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1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11025990" y="5691990"/>
            <a:ext cx="480210" cy="480210"/>
            <a:chOff x="0" y="0"/>
            <a:chExt cx="960421" cy="96042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078410" y="3741421"/>
            <a:ext cx="1427790" cy="132784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5400000">
            <a:off x="8174203" y="1399311"/>
            <a:ext cx="4045507" cy="2618487"/>
            <a:chOff x="0" y="0"/>
            <a:chExt cx="1923367" cy="12449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3367" cy="1244915"/>
            </a:xfrm>
            <a:custGeom>
              <a:avLst/>
              <a:gdLst/>
              <a:ahLst/>
              <a:cxnLst/>
              <a:rect l="l" t="t" r="r" b="b"/>
              <a:pathLst>
                <a:path w="1923367" h="1244915">
                  <a:moveTo>
                    <a:pt x="1798906" y="1244915"/>
                  </a:moveTo>
                  <a:lnTo>
                    <a:pt x="124460" y="1244915"/>
                  </a:lnTo>
                  <a:cubicBezTo>
                    <a:pt x="55880" y="1244915"/>
                    <a:pt x="0" y="1189034"/>
                    <a:pt x="0" y="11204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8907" y="0"/>
                  </a:lnTo>
                  <a:cubicBezTo>
                    <a:pt x="1867487" y="0"/>
                    <a:pt x="1923367" y="55880"/>
                    <a:pt x="1923367" y="124460"/>
                  </a:cubicBezTo>
                  <a:lnTo>
                    <a:pt x="1923367" y="1120455"/>
                  </a:lnTo>
                  <a:cubicBezTo>
                    <a:pt x="1923367" y="1189035"/>
                    <a:pt x="1867487" y="1244915"/>
                    <a:pt x="1798907" y="1244915"/>
                  </a:cubicBezTo>
                  <a:close/>
                </a:path>
              </a:pathLst>
            </a:custGeom>
            <a:solidFill>
              <a:srgbClr val="75C7FB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64780" y="473751"/>
            <a:ext cx="1427790" cy="13278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857999" y="762656"/>
            <a:ext cx="4408095" cy="5046709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12"/>
          <a:srcRect l="22115" r="23077"/>
          <a:stretch/>
        </p:blipFill>
        <p:spPr>
          <a:xfrm>
            <a:off x="849967" y="473751"/>
            <a:ext cx="4042073" cy="34734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621367" y="3947160"/>
            <a:ext cx="6827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Teknologi terus maju menciptakan peradaban yang lebih baik. Revolusi 4.0 mulai muncul </a:t>
            </a:r>
            <a:r>
              <a:rPr lang="en-US" sz="2000" b="1" dirty="0" smtClean="0"/>
              <a:t>berapa </a:t>
            </a:r>
            <a:r>
              <a:rPr lang="en-US" sz="2000" b="1" dirty="0"/>
              <a:t>waktu lalu yang memperlihatkan berbagai ranah dari teknologi, lalu dilanjutkan dengan munculnya istilah society 5.0 yang memberikan penekanan pada human centered dalam pengimplementasian basis teknologi yang </a:t>
            </a:r>
            <a:r>
              <a:rPr lang="en-US" sz="2000" b="1" dirty="0" smtClean="0"/>
              <a:t>terus </a:t>
            </a:r>
            <a:r>
              <a:rPr lang="en-US" sz="2000" b="1" dirty="0"/>
              <a:t>berkembang (Haqqi &amp; Wijayati, 2019). </a:t>
            </a:r>
          </a:p>
        </p:txBody>
      </p:sp>
    </p:spTree>
    <p:extLst>
      <p:ext uri="{BB962C8B-B14F-4D97-AF65-F5344CB8AC3E}">
        <p14:creationId xmlns:p14="http://schemas.microsoft.com/office/powerpoint/2010/main" val="20218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1680" y="365820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b="1" dirty="0" smtClean="0">
              <a:latin typeface="Arial Narrow" pitchFamily="34" charset="0"/>
            </a:endParaRPr>
          </a:p>
          <a:p>
            <a:pPr algn="just"/>
            <a:r>
              <a:rPr lang="en-US" b="1" dirty="0" smtClean="0">
                <a:latin typeface="Arial Narrow" pitchFamily="34" charset="0"/>
              </a:rPr>
              <a:t>Era </a:t>
            </a:r>
            <a:r>
              <a:rPr lang="en-US" b="1" dirty="0">
                <a:latin typeface="Arial Narrow" pitchFamily="34" charset="0"/>
              </a:rPr>
              <a:t>society 5.0 hadir dengan menuntut Indonesia untuk menciptakan sumber daya manusianya yang bermutu agar bisa mengatasi kebutuhannya yang senantiasa berinovasi dan menggali informasi guna bisa bersaing didunia global. </a:t>
            </a:r>
            <a:endParaRPr lang="en-US" b="1" dirty="0" smtClean="0">
              <a:latin typeface="Arial Narrow" pitchFamily="34" charset="0"/>
            </a:endParaRPr>
          </a:p>
          <a:p>
            <a:pPr algn="just"/>
            <a:endParaRPr lang="en-US" dirty="0"/>
          </a:p>
          <a:p>
            <a:pPr algn="just"/>
            <a:endParaRPr lang="en-US" b="1" dirty="0" smtClean="0">
              <a:latin typeface="Arial Narrow" pitchFamily="34" charset="0"/>
            </a:endParaRPr>
          </a:p>
          <a:p>
            <a:pPr algn="just"/>
            <a:endParaRPr lang="en-US" b="1" dirty="0">
              <a:latin typeface="Arial Narrow" pitchFamily="34" charset="0"/>
            </a:endParaRPr>
          </a:p>
          <a:p>
            <a:pPr algn="just"/>
            <a:endParaRPr lang="en-US" b="1" dirty="0" smtClean="0">
              <a:latin typeface="Arial Narrow" pitchFamily="34" charset="0"/>
            </a:endParaRPr>
          </a:p>
          <a:p>
            <a:pPr algn="just"/>
            <a:endParaRPr lang="en-US" b="1" dirty="0">
              <a:latin typeface="Arial Narrow" pitchFamily="34" charset="0"/>
            </a:endParaRPr>
          </a:p>
          <a:p>
            <a:pPr algn="just"/>
            <a:endParaRPr lang="en-US" b="1" dirty="0" smtClean="0">
              <a:latin typeface="Arial Narrow" pitchFamily="34" charset="0"/>
            </a:endParaRPr>
          </a:p>
          <a:p>
            <a:pPr algn="just"/>
            <a:endParaRPr lang="en-US" b="1" dirty="0">
              <a:latin typeface="Arial Narrow" pitchFamily="34" charset="0"/>
            </a:endParaRPr>
          </a:p>
          <a:p>
            <a:pPr algn="just"/>
            <a:endParaRPr lang="en-US" b="1" dirty="0" smtClean="0">
              <a:latin typeface="Arial Narrow" pitchFamily="34" charset="0"/>
            </a:endParaRPr>
          </a:p>
          <a:p>
            <a:pPr algn="just"/>
            <a:endParaRPr lang="en-US" b="1" dirty="0">
              <a:latin typeface="Arial Narrow" pitchFamily="34" charset="0"/>
            </a:endParaRPr>
          </a:p>
          <a:p>
            <a:pPr algn="just"/>
            <a:r>
              <a:rPr lang="en-US" b="1" dirty="0">
                <a:latin typeface="Arial Narrow" pitchFamily="34" charset="0"/>
              </a:rPr>
              <a:t>P</a:t>
            </a:r>
            <a:r>
              <a:rPr lang="en-US" b="1" dirty="0" smtClean="0">
                <a:latin typeface="Arial Narrow" pitchFamily="34" charset="0"/>
              </a:rPr>
              <a:t>rogram </a:t>
            </a:r>
            <a:r>
              <a:rPr lang="en-US" b="1" dirty="0">
                <a:latin typeface="Arial Narrow" pitchFamily="34" charset="0"/>
              </a:rPr>
              <a:t>merdeka belajar </a:t>
            </a:r>
            <a:r>
              <a:rPr lang="en-US" b="1" dirty="0" smtClean="0">
                <a:latin typeface="Arial Narrow" pitchFamily="34" charset="0"/>
              </a:rPr>
              <a:t>diterapkan </a:t>
            </a:r>
            <a:r>
              <a:rPr lang="en-US" b="1" dirty="0">
                <a:latin typeface="Arial Narrow" pitchFamily="34" charset="0"/>
              </a:rPr>
              <a:t>agar bisa mempersiapkan mahasiswa untuk berhadapan dengan dunia kerja, sosial maupun budaya yang senantiasa mengalami perubahan. Untuk itu, mahasiswa haruslah dipersiapkan untuk mampu beradaptasi dengan lingkungan sekitarnya</a:t>
            </a:r>
            <a:r>
              <a:rPr lang="en-US" dirty="0"/>
              <a:t> </a:t>
            </a:r>
          </a:p>
          <a:p>
            <a:pPr algn="just"/>
            <a:r>
              <a:rPr lang="en-US" dirty="0"/>
              <a:t>(Tohir, 2020).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1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87" y="623020"/>
            <a:ext cx="7762013" cy="5821509"/>
          </a:xfrm>
        </p:spPr>
      </p:pic>
      <p:sp>
        <p:nvSpPr>
          <p:cNvPr id="7" name="TextBox 1"/>
          <p:cNvSpPr/>
          <p:nvPr/>
        </p:nvSpPr>
        <p:spPr>
          <a:xfrm>
            <a:off x="525035" y="1043323"/>
            <a:ext cx="40799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League Spartan" panose="00000800000000000000" pitchFamily="50" charset="0"/>
              </a:rPr>
              <a:t>KOMPETENSI ABAD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bg2">
                    <a:lumMod val="25000"/>
                  </a:schemeClr>
                </a:solidFill>
                <a:latin typeface="League Spartan" panose="00000800000000000000" pitchFamily="50" charset="0"/>
              </a:rPr>
              <a:t>(4c)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League Spartan" panose="00000800000000000000" pitchFamily="50" charset="0"/>
            </a:endParaRPr>
          </a:p>
        </p:txBody>
      </p:sp>
      <p:sp>
        <p:nvSpPr>
          <p:cNvPr id="6" name="TextBox 2"/>
          <p:cNvSpPr txBox="1">
            <a:spLocks/>
          </p:cNvSpPr>
          <p:nvPr/>
        </p:nvSpPr>
        <p:spPr>
          <a:xfrm>
            <a:off x="525035" y="2250869"/>
            <a:ext cx="4412725" cy="2862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spcBef>
                <a:spcPts val="0"/>
              </a:spcBef>
              <a:buAutoNum type="arabicPeriod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berpikir kritis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    (Critical Thinking</a:t>
            </a:r>
            <a:r>
              <a:rPr lang="en-US" sz="2000" b="1" dirty="0">
                <a:solidFill>
                  <a:srgbClr val="00206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</a:p>
          <a:p>
            <a:pPr marL="457200" lvl="0" indent="-457200">
              <a:spcBef>
                <a:spcPts val="0"/>
              </a:spcBef>
              <a:buAutoNum type="arabicPeriod" startAt="2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komunikasi     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   (</a:t>
            </a:r>
            <a:r>
              <a:rPr lang="en-US" sz="2000" b="1" dirty="0">
                <a:solidFill>
                  <a:srgbClr val="FF000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Communication) </a:t>
            </a:r>
          </a:p>
          <a:p>
            <a:pPr marL="457200" lvl="0" indent="-457200">
              <a:spcBef>
                <a:spcPts val="0"/>
              </a:spcBef>
              <a:buAutoNum type="arabicPeriod" startAt="3"/>
              <a:defRPr/>
            </a:pPr>
            <a:r>
              <a:rPr 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kolaborasi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    (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Collaboration) </a:t>
            </a:r>
          </a:p>
          <a:p>
            <a:pPr marL="457200" lvl="0" indent="-457200">
              <a:spcBef>
                <a:spcPts val="0"/>
              </a:spcBef>
              <a:buAutoNum type="arabicPeriod" startAt="4"/>
              <a:defRPr/>
            </a:pPr>
            <a:r>
              <a:rPr lang="en-US" sz="2000" b="1" dirty="0" smtClean="0">
                <a:solidFill>
                  <a:srgbClr val="00B05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kreatif </a:t>
            </a:r>
            <a:r>
              <a:rPr lang="en-US" sz="2000" b="1" dirty="0">
                <a:solidFill>
                  <a:srgbClr val="00B05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dan inovatif </a:t>
            </a:r>
            <a:endParaRPr lang="en-US" sz="2000" b="1" dirty="0" smtClean="0">
              <a:solidFill>
                <a:srgbClr val="00B050"/>
              </a:solidFill>
              <a:latin typeface="Perpetua Titling MT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rgbClr val="00B05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   (</a:t>
            </a:r>
            <a:r>
              <a:rPr lang="en-US" sz="2000" b="1" dirty="0">
                <a:solidFill>
                  <a:srgbClr val="00B05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Creativity and </a:t>
            </a:r>
            <a:endParaRPr lang="en-US" sz="2000" b="1" dirty="0" smtClean="0">
              <a:solidFill>
                <a:srgbClr val="00B050"/>
              </a:solidFill>
              <a:latin typeface="Perpetua Titling MT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rgbClr val="00B05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   Innovation</a:t>
            </a:r>
            <a:r>
              <a:rPr lang="en-US" sz="2000" b="1" dirty="0">
                <a:solidFill>
                  <a:srgbClr val="00B050"/>
                </a:solidFill>
                <a:latin typeface="Perpetua Titling MT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b="1" dirty="0">
              <a:solidFill>
                <a:srgbClr val="00B050"/>
              </a:solidFill>
              <a:latin typeface="Perpetua Titling MT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40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280" y="4480560"/>
            <a:ext cx="81531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>
                <a:latin typeface="Bahnschrift SemiLight" pitchFamily="34" charset="0"/>
              </a:rPr>
              <a:t>Implementasi Manajemen Merdeka Belajar </a:t>
            </a:r>
            <a:endParaRPr lang="en-US" sz="3200" b="1" dirty="0" smtClean="0">
              <a:latin typeface="Bahnschrift SemiLight" pitchFamily="34" charset="0"/>
            </a:endParaRPr>
          </a:p>
          <a:p>
            <a:pPr lvl="0"/>
            <a:r>
              <a:rPr lang="en-US" sz="3200" b="1" dirty="0" smtClean="0">
                <a:latin typeface="Bahnschrift SemiLight" pitchFamily="34" charset="0"/>
              </a:rPr>
              <a:t>dan </a:t>
            </a:r>
            <a:r>
              <a:rPr lang="en-US" sz="3200" b="1" dirty="0">
                <a:latin typeface="Bahnschrift SemiLight" pitchFamily="34" charset="0"/>
              </a:rPr>
              <a:t>Kampus Merdeka Bersinergi  Era 5.0</a:t>
            </a:r>
            <a:endParaRPr lang="en-US" sz="3200" dirty="0">
              <a:latin typeface="Bahnschrift Semi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="" xmlns:a16="http://schemas.microsoft.com/office/drawing/2014/main" id="{B293A22D-BE0C-4A92-AB85-CEB0BD4ABAE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353" y="850198"/>
            <a:ext cx="1864731" cy="5339258"/>
          </a:xfrm>
        </p:spPr>
      </p:pic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ABAE18E5-B751-4627-B9C9-B066F30D9596}"/>
              </a:ext>
            </a:extLst>
          </p:cNvPr>
          <p:cNvSpPr txBox="1">
            <a:spLocks/>
          </p:cNvSpPr>
          <p:nvPr/>
        </p:nvSpPr>
        <p:spPr>
          <a:xfrm>
            <a:off x="5716181" y="2577966"/>
            <a:ext cx="5493422" cy="3611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2700">
              <a:lnSpc>
                <a:spcPct val="100000"/>
              </a:lnSpc>
            </a:pPr>
            <a:endParaRPr lang="en-US" sz="2000" spc="-5" dirty="0" smtClean="0">
              <a:latin typeface="Century Gothic"/>
              <a:cs typeface="Century Gothic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80" y="1143001"/>
            <a:ext cx="6583680" cy="394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44441" y="5637015"/>
            <a:ext cx="6019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Gambar : Implementasi kebijakan Edwards III (1980:148)</a:t>
            </a:r>
          </a:p>
        </p:txBody>
      </p:sp>
    </p:spTree>
    <p:extLst>
      <p:ext uri="{BB962C8B-B14F-4D97-AF65-F5344CB8AC3E}">
        <p14:creationId xmlns:p14="http://schemas.microsoft.com/office/powerpoint/2010/main" val="34086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60154A6E-37D9-4CA9-9ED5-BA3821237B9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664" y="835074"/>
            <a:ext cx="3214284" cy="4881530"/>
          </a:xfrm>
        </p:spPr>
      </p:pic>
      <p:sp>
        <p:nvSpPr>
          <p:cNvPr id="6" name="Rectangle 5"/>
          <p:cNvSpPr/>
          <p:nvPr/>
        </p:nvSpPr>
        <p:spPr>
          <a:xfrm>
            <a:off x="4686882" y="946624"/>
            <a:ext cx="6096001" cy="3858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3200" b="1" dirty="0">
                <a:latin typeface="Bookman Old Style" pitchFamily="18" charset="0"/>
              </a:rPr>
              <a:t>UIN Raden Fatah</a:t>
            </a:r>
            <a:r>
              <a:rPr lang="en-US" sz="2400" dirty="0">
                <a:latin typeface="Bookman Old Style" pitchFamily="18" charset="0"/>
              </a:rPr>
              <a:t> sudah mempersiapkan diri untuk proses pelaksanaan </a:t>
            </a:r>
            <a:r>
              <a:rPr lang="en-US" sz="2400" dirty="0" smtClean="0">
                <a:latin typeface="Bookman Old Style" pitchFamily="18" charset="0"/>
              </a:rPr>
              <a:t>MBKM. Sarana </a:t>
            </a:r>
            <a:r>
              <a:rPr lang="en-US" sz="2400" dirty="0">
                <a:latin typeface="Bookman Old Style" pitchFamily="18" charset="0"/>
              </a:rPr>
              <a:t>dan prasarana </a:t>
            </a:r>
            <a:r>
              <a:rPr lang="en-US" sz="2400" dirty="0" smtClean="0">
                <a:latin typeface="Bookman Old Style" pitchFamily="18" charset="0"/>
              </a:rPr>
              <a:t>pendidikan UIN </a:t>
            </a:r>
            <a:r>
              <a:rPr lang="en-US" sz="2400" dirty="0">
                <a:latin typeface="Bookman Old Style" pitchFamily="18" charset="0"/>
              </a:rPr>
              <a:t>Raden Fatah </a:t>
            </a:r>
            <a:r>
              <a:rPr lang="en-US" sz="2400" dirty="0" smtClean="0">
                <a:latin typeface="Bookman Old Style" pitchFamily="18" charset="0"/>
              </a:rPr>
              <a:t>Palembang; Ruang Kelas, Fasilitas belajar, Laboratorium </a:t>
            </a:r>
            <a:r>
              <a:rPr lang="en-US" sz="2400" dirty="0">
                <a:latin typeface="Bookman Old Style" pitchFamily="18" charset="0"/>
              </a:rPr>
              <a:t>terpadu, </a:t>
            </a:r>
            <a:r>
              <a:rPr lang="en-US" sz="2400" dirty="0" smtClean="0">
                <a:latin typeface="Bookman Old Style" pitchFamily="18" charset="0"/>
              </a:rPr>
              <a:t>sistem </a:t>
            </a:r>
            <a:r>
              <a:rPr lang="en-US" sz="2400" dirty="0">
                <a:latin typeface="Bookman Old Style" pitchFamily="18" charset="0"/>
              </a:rPr>
              <a:t>Teknologi Informasi yang baik juga didukung oleh sumber daya lainnya yang berkualitas</a:t>
            </a:r>
          </a:p>
        </p:txBody>
      </p:sp>
    </p:spTree>
    <p:extLst>
      <p:ext uri="{BB962C8B-B14F-4D97-AF65-F5344CB8AC3E}">
        <p14:creationId xmlns:p14="http://schemas.microsoft.com/office/powerpoint/2010/main" val="13837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2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E0E"/>
      </a:accent1>
      <a:accent2>
        <a:srgbClr val="00ACB2"/>
      </a:accent2>
      <a:accent3>
        <a:srgbClr val="EA3293"/>
      </a:accent3>
      <a:accent4>
        <a:srgbClr val="6F2893"/>
      </a:accent4>
      <a:accent5>
        <a:srgbClr val="F28A00"/>
      </a:accent5>
      <a:accent6>
        <a:srgbClr val="99CD37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2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E0E"/>
      </a:accent1>
      <a:accent2>
        <a:srgbClr val="00ACB2"/>
      </a:accent2>
      <a:accent3>
        <a:srgbClr val="EA3293"/>
      </a:accent3>
      <a:accent4>
        <a:srgbClr val="6F2893"/>
      </a:accent4>
      <a:accent5>
        <a:srgbClr val="F28A00"/>
      </a:accent5>
      <a:accent6>
        <a:srgbClr val="99CD37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4434</TotalTime>
  <Words>731</Words>
  <Application>Microsoft Office PowerPoint</Application>
  <PresentationFormat>Custom</PresentationFormat>
  <Paragraphs>96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Contents Slide Master</vt:lpstr>
      <vt:lpstr>Section Break Slide Master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LENOVO</cp:lastModifiedBy>
  <cp:revision>175</cp:revision>
  <dcterms:created xsi:type="dcterms:W3CDTF">2020-01-20T05:08:25Z</dcterms:created>
  <dcterms:modified xsi:type="dcterms:W3CDTF">2023-05-15T06:56:26Z</dcterms:modified>
</cp:coreProperties>
</file>