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72" r:id="rId2"/>
    <p:sldId id="452" r:id="rId3"/>
    <p:sldId id="441" r:id="rId4"/>
    <p:sldId id="454" r:id="rId5"/>
    <p:sldId id="440" r:id="rId6"/>
    <p:sldId id="458" r:id="rId7"/>
    <p:sldId id="459" r:id="rId8"/>
    <p:sldId id="443" r:id="rId9"/>
    <p:sldId id="456" r:id="rId10"/>
    <p:sldId id="466" r:id="rId11"/>
    <p:sldId id="460" r:id="rId12"/>
    <p:sldId id="461" r:id="rId13"/>
    <p:sldId id="462" r:id="rId14"/>
    <p:sldId id="463" r:id="rId15"/>
    <p:sldId id="465" r:id="rId16"/>
    <p:sldId id="324" r:id="rId17"/>
    <p:sldId id="468" r:id="rId18"/>
    <p:sldId id="469" r:id="rId19"/>
    <p:sldId id="471" r:id="rId20"/>
    <p:sldId id="4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4" userDrawn="1">
          <p15:clr>
            <a:srgbClr val="A4A3A4"/>
          </p15:clr>
        </p15:guide>
        <p15:guide id="2" pos="41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BDA7"/>
    <a:srgbClr val="CCFFCC"/>
    <a:srgbClr val="E4F5FC"/>
    <a:srgbClr val="F7F0DC"/>
    <a:srgbClr val="3494BA"/>
    <a:srgbClr val="1CADE4"/>
    <a:srgbClr val="0E5772"/>
    <a:srgbClr val="1482AC"/>
    <a:srgbClr val="23ACB4"/>
    <a:srgbClr val="FF71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9" autoAdjust="0"/>
    <p:restoredTop sz="94353" autoAdjust="0"/>
  </p:normalViewPr>
  <p:slideViewPr>
    <p:cSldViewPr snapToGrid="0" showGuides="1">
      <p:cViewPr>
        <p:scale>
          <a:sx n="87" d="100"/>
          <a:sy n="87" d="100"/>
        </p:scale>
        <p:origin x="84" y="-72"/>
      </p:cViewPr>
      <p:guideLst>
        <p:guide orient="horz" pos="2184"/>
        <p:guide pos="4128"/>
      </p:guideLst>
    </p:cSldViewPr>
  </p:slideViewPr>
  <p:notesTextViewPr>
    <p:cViewPr>
      <p:scale>
        <a:sx n="1" d="1"/>
        <a:sy n="1" d="1"/>
      </p:scale>
      <p:origin x="0" y="0"/>
    </p:cViewPr>
  </p:notesTextViewPr>
  <p:sorterViewPr>
    <p:cViewPr>
      <p:scale>
        <a:sx n="42" d="100"/>
        <a:sy n="4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FE54C0-A5F0-4E29-8A39-99938C1B54F6}" type="datetimeFigureOut">
              <a:rPr lang="en-US" smtClean="0"/>
              <a:t>5/15/2023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374930-3BF0-465E-8D22-252F85280EA4}" type="slidenum">
              <a:rPr lang="en-US" smtClean="0"/>
              <a:t>‹#›</a:t>
            </a:fld>
            <a:endParaRPr lang="en-US"/>
          </a:p>
        </p:txBody>
      </p:sp>
    </p:spTree>
    <p:extLst>
      <p:ext uri="{BB962C8B-B14F-4D97-AF65-F5344CB8AC3E}">
        <p14:creationId xmlns:p14="http://schemas.microsoft.com/office/powerpoint/2010/main" val="1772830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86" indent="-291186">
              <a:buFontTx/>
              <a:buChar char="-"/>
            </a:pPr>
            <a:endParaRPr lang="id-ID" noProof="1" smtClean="0">
              <a:solidFill>
                <a:srgbClr val="FFFFFF"/>
              </a:solidFill>
              <a:latin typeface="Century Gothic"/>
              <a:cs typeface="Century Gothic"/>
            </a:endParaRPr>
          </a:p>
        </p:txBody>
      </p:sp>
      <p:sp>
        <p:nvSpPr>
          <p:cNvPr id="4" name="Slide Number Placeholder 3"/>
          <p:cNvSpPr>
            <a:spLocks noGrp="1"/>
          </p:cNvSpPr>
          <p:nvPr>
            <p:ph type="sldNum" sz="quarter" idx="10"/>
          </p:nvPr>
        </p:nvSpPr>
        <p:spPr/>
        <p:txBody>
          <a:bodyPr/>
          <a:lstStyle/>
          <a:p>
            <a:fld id="{92FDA49A-2AD9-3A40-A4E6-A0C620D3F73F}" type="slidenum">
              <a:rPr lang="en-US" smtClean="0"/>
              <a:pPr/>
              <a:t>5</a:t>
            </a:fld>
            <a:endParaRPr lang="en-US"/>
          </a:p>
        </p:txBody>
      </p:sp>
    </p:spTree>
    <p:extLst>
      <p:ext uri="{BB962C8B-B14F-4D97-AF65-F5344CB8AC3E}">
        <p14:creationId xmlns:p14="http://schemas.microsoft.com/office/powerpoint/2010/main" val="4127670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86" indent="-291186">
              <a:buFontTx/>
              <a:buChar char="-"/>
            </a:pPr>
            <a:endParaRPr lang="id-ID" noProof="1" smtClean="0">
              <a:solidFill>
                <a:srgbClr val="FFFFFF"/>
              </a:solidFill>
              <a:latin typeface="Century Gothic"/>
              <a:cs typeface="Century Gothic"/>
            </a:endParaRPr>
          </a:p>
        </p:txBody>
      </p:sp>
      <p:sp>
        <p:nvSpPr>
          <p:cNvPr id="4" name="Slide Number Placeholder 3"/>
          <p:cNvSpPr>
            <a:spLocks noGrp="1"/>
          </p:cNvSpPr>
          <p:nvPr>
            <p:ph type="sldNum" sz="quarter" idx="10"/>
          </p:nvPr>
        </p:nvSpPr>
        <p:spPr/>
        <p:txBody>
          <a:bodyPr/>
          <a:lstStyle/>
          <a:p>
            <a:fld id="{92FDA49A-2AD9-3A40-A4E6-A0C620D3F73F}" type="slidenum">
              <a:rPr lang="en-US" smtClean="0"/>
              <a:pPr/>
              <a:t>6</a:t>
            </a:fld>
            <a:endParaRPr lang="en-US"/>
          </a:p>
        </p:txBody>
      </p:sp>
    </p:spTree>
    <p:extLst>
      <p:ext uri="{BB962C8B-B14F-4D97-AF65-F5344CB8AC3E}">
        <p14:creationId xmlns:p14="http://schemas.microsoft.com/office/powerpoint/2010/main" val="3808322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68552F8C-2A2A-4116-8DB3-8CC8033EA491}"/>
              </a:ext>
            </a:extLst>
          </p:cNvPr>
          <p:cNvSpPr>
            <a:spLocks noGrp="1"/>
          </p:cNvSpPr>
          <p:nvPr>
            <p:ph type="pic" sz="quarter" idx="10"/>
          </p:nvPr>
        </p:nvSpPr>
        <p:spPr>
          <a:xfrm>
            <a:off x="1" y="1"/>
            <a:ext cx="12208175" cy="6858001"/>
          </a:xfrm>
          <a:custGeom>
            <a:avLst/>
            <a:gdLst>
              <a:gd name="connsiteX0" fmla="*/ 1187805 w 12208175"/>
              <a:gd name="connsiteY0" fmla="*/ 2925500 h 6858001"/>
              <a:gd name="connsiteX1" fmla="*/ 1268303 w 12208175"/>
              <a:gd name="connsiteY1" fmla="*/ 2935516 h 6858001"/>
              <a:gd name="connsiteX2" fmla="*/ 4270228 w 12208175"/>
              <a:gd name="connsiteY2" fmla="*/ 4879936 h 6858001"/>
              <a:gd name="connsiteX3" fmla="*/ 5330655 w 12208175"/>
              <a:gd name="connsiteY3" fmla="*/ 6567539 h 6858001"/>
              <a:gd name="connsiteX4" fmla="*/ 5443859 w 12208175"/>
              <a:gd name="connsiteY4" fmla="*/ 6858001 h 6858001"/>
              <a:gd name="connsiteX5" fmla="*/ 0 w 12208175"/>
              <a:gd name="connsiteY5" fmla="*/ 6858001 h 6858001"/>
              <a:gd name="connsiteX6" fmla="*/ 0 w 12208175"/>
              <a:gd name="connsiteY6" fmla="*/ 4069202 h 6858001"/>
              <a:gd name="connsiteX7" fmla="*/ 71675 w 12208175"/>
              <a:gd name="connsiteY7" fmla="*/ 3960819 h 6858001"/>
              <a:gd name="connsiteX8" fmla="*/ 1059011 w 12208175"/>
              <a:gd name="connsiteY8" fmla="*/ 3017017 h 6858001"/>
              <a:gd name="connsiteX9" fmla="*/ 12192000 w 12208175"/>
              <a:gd name="connsiteY9" fmla="*/ 0 h 6858001"/>
              <a:gd name="connsiteX10" fmla="*/ 12208175 w 12208175"/>
              <a:gd name="connsiteY10" fmla="*/ 0 h 6858001"/>
              <a:gd name="connsiteX11" fmla="*/ 12208175 w 12208175"/>
              <a:gd name="connsiteY11" fmla="*/ 6858000 h 6858001"/>
              <a:gd name="connsiteX12" fmla="*/ 5443859 w 12208175"/>
              <a:gd name="connsiteY12" fmla="*/ 6858000 h 6858001"/>
              <a:gd name="connsiteX13" fmla="*/ 6673517 w 12208175"/>
              <a:gd name="connsiteY13" fmla="*/ 6857999 h 6858001"/>
              <a:gd name="connsiteX14" fmla="*/ 2218453 w 12208175"/>
              <a:gd name="connsiteY14" fmla="*/ 2279781 h 6858001"/>
              <a:gd name="connsiteX15" fmla="*/ 2291876 w 12208175"/>
              <a:gd name="connsiteY15" fmla="*/ 2238076 h 6858001"/>
              <a:gd name="connsiteX16" fmla="*/ 5165259 w 12208175"/>
              <a:gd name="connsiteY16" fmla="*/ 990720 h 6858001"/>
              <a:gd name="connsiteX17" fmla="*/ 11268555 w 12208175"/>
              <a:gd name="connsiteY17" fmla="*/ 328042 h 6858001"/>
              <a:gd name="connsiteX18" fmla="*/ 11313961 w 12208175"/>
              <a:gd name="connsiteY18" fmla="*/ 35237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08175" h="6858001">
                <a:moveTo>
                  <a:pt x="1187805" y="2925500"/>
                </a:moveTo>
                <a:lnTo>
                  <a:pt x="1268303" y="2935516"/>
                </a:lnTo>
                <a:cubicBezTo>
                  <a:pt x="2224294" y="3100813"/>
                  <a:pt x="3348599" y="3794170"/>
                  <a:pt x="4270228" y="4879936"/>
                </a:cubicBezTo>
                <a:cubicBezTo>
                  <a:pt x="4732488" y="5424520"/>
                  <a:pt x="5089058" y="6003378"/>
                  <a:pt x="5330655" y="6567539"/>
                </a:cubicBezTo>
                <a:lnTo>
                  <a:pt x="5443859" y="6858001"/>
                </a:lnTo>
                <a:lnTo>
                  <a:pt x="0" y="6858001"/>
                </a:lnTo>
                <a:lnTo>
                  <a:pt x="0" y="4069202"/>
                </a:lnTo>
                <a:lnTo>
                  <a:pt x="71675" y="3960819"/>
                </a:lnTo>
                <a:cubicBezTo>
                  <a:pt x="284140" y="3661912"/>
                  <a:pt x="621087" y="3341666"/>
                  <a:pt x="1059011" y="3017017"/>
                </a:cubicBezTo>
                <a:close/>
                <a:moveTo>
                  <a:pt x="12192000" y="0"/>
                </a:moveTo>
                <a:lnTo>
                  <a:pt x="12208175" y="0"/>
                </a:lnTo>
                <a:lnTo>
                  <a:pt x="12208175" y="6858000"/>
                </a:lnTo>
                <a:lnTo>
                  <a:pt x="5443859" y="6858000"/>
                </a:lnTo>
                <a:lnTo>
                  <a:pt x="6673517" y="6857999"/>
                </a:lnTo>
                <a:lnTo>
                  <a:pt x="2218453" y="2279781"/>
                </a:lnTo>
                <a:lnTo>
                  <a:pt x="2291876" y="2238076"/>
                </a:lnTo>
                <a:cubicBezTo>
                  <a:pt x="3110103" y="1788878"/>
                  <a:pt x="4089395" y="1357603"/>
                  <a:pt x="5165259" y="990720"/>
                </a:cubicBezTo>
                <a:cubicBezTo>
                  <a:pt x="7829303" y="82248"/>
                  <a:pt x="10265810" y="-151888"/>
                  <a:pt x="11268555" y="328042"/>
                </a:cubicBezTo>
                <a:lnTo>
                  <a:pt x="11313961" y="352371"/>
                </a:lnTo>
                <a:close/>
              </a:path>
            </a:pathLst>
          </a:custGeom>
          <a:pattFill prst="pct5">
            <a:fgClr>
              <a:schemeClr val="accent1"/>
            </a:fgClr>
            <a:bgClr>
              <a:schemeClr val="bg1"/>
            </a:bgClr>
          </a:pattFill>
        </p:spPr>
        <p:txBody>
          <a:bodyPr wrap="square">
            <a:noAutofit/>
          </a:bodyPr>
          <a:lstStyle/>
          <a:p>
            <a:endParaRPr lang="en-US"/>
          </a:p>
        </p:txBody>
      </p:sp>
      <p:sp>
        <p:nvSpPr>
          <p:cNvPr id="10" name="Freeform: Shape 9">
            <a:extLst>
              <a:ext uri="{FF2B5EF4-FFF2-40B4-BE49-F238E27FC236}">
                <a16:creationId xmlns:a16="http://schemas.microsoft.com/office/drawing/2014/main" xmlns="" id="{1BC4A88F-0596-4CF6-8057-92C1C8401EF9}"/>
              </a:ext>
            </a:extLst>
          </p:cNvPr>
          <p:cNvSpPr/>
          <p:nvPr userDrawn="1"/>
        </p:nvSpPr>
        <p:spPr>
          <a:xfrm rot="19180465">
            <a:off x="1241447" y="-694427"/>
            <a:ext cx="2658885" cy="9547034"/>
          </a:xfrm>
          <a:custGeom>
            <a:avLst/>
            <a:gdLst>
              <a:gd name="connsiteX0" fmla="*/ 2009151 w 2658885"/>
              <a:gd name="connsiteY0" fmla="*/ 0 h 9547034"/>
              <a:gd name="connsiteX1" fmla="*/ 2658885 w 2658885"/>
              <a:gd name="connsiteY1" fmla="*/ 9547034 h 9547034"/>
              <a:gd name="connsiteX2" fmla="*/ 1721418 w 2658885"/>
              <a:gd name="connsiteY2" fmla="*/ 8751285 h 9547034"/>
              <a:gd name="connsiteX3" fmla="*/ 1823080 w 2658885"/>
              <a:gd name="connsiteY3" fmla="*/ 8456585 h 9547034"/>
              <a:gd name="connsiteX4" fmla="*/ 2106732 w 2658885"/>
              <a:gd name="connsiteY4" fmla="*/ 6483757 h 9547034"/>
              <a:gd name="connsiteX5" fmla="*/ 114471 w 2658885"/>
              <a:gd name="connsiteY5" fmla="*/ 2392584 h 9547034"/>
              <a:gd name="connsiteX6" fmla="*/ 0 w 2658885"/>
              <a:gd name="connsiteY6" fmla="*/ 2366966 h 9547034"/>
              <a:gd name="connsiteX7" fmla="*/ 2009151 w 2658885"/>
              <a:gd name="connsiteY7" fmla="*/ 0 h 954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8885" h="9547034">
                <a:moveTo>
                  <a:pt x="2009151" y="0"/>
                </a:moveTo>
                <a:lnTo>
                  <a:pt x="2658885" y="9547034"/>
                </a:lnTo>
                <a:lnTo>
                  <a:pt x="1721418" y="8751285"/>
                </a:lnTo>
                <a:lnTo>
                  <a:pt x="1823080" y="8456585"/>
                </a:lnTo>
                <a:cubicBezTo>
                  <a:pt x="2003977" y="7870136"/>
                  <a:pt x="2106732" y="7198079"/>
                  <a:pt x="2106732" y="6483757"/>
                </a:cubicBezTo>
                <a:cubicBezTo>
                  <a:pt x="2106732" y="4412223"/>
                  <a:pt x="1242566" y="2696142"/>
                  <a:pt x="114471" y="2392584"/>
                </a:cubicBezTo>
                <a:lnTo>
                  <a:pt x="0" y="2366966"/>
                </a:lnTo>
                <a:lnTo>
                  <a:pt x="200915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58ACDBF9-DE0C-441F-89BE-F1847B092751}"/>
              </a:ext>
            </a:extLst>
          </p:cNvPr>
          <p:cNvSpPr/>
          <p:nvPr userDrawn="1"/>
        </p:nvSpPr>
        <p:spPr>
          <a:xfrm rot="20470199">
            <a:off x="-943892" y="-1756941"/>
            <a:ext cx="12852869" cy="3985224"/>
          </a:xfrm>
          <a:custGeom>
            <a:avLst/>
            <a:gdLst>
              <a:gd name="connsiteX0" fmla="*/ 1313381 w 12852869"/>
              <a:gd name="connsiteY0" fmla="*/ 0 h 3985224"/>
              <a:gd name="connsiteX1" fmla="*/ 12852869 w 12852869"/>
              <a:gd name="connsiteY1" fmla="*/ 3935109 h 3985224"/>
              <a:gd name="connsiteX2" fmla="*/ 11908091 w 12852869"/>
              <a:gd name="connsiteY2" fmla="*/ 3985224 h 3985224"/>
              <a:gd name="connsiteX3" fmla="*/ 11872967 w 12852869"/>
              <a:gd name="connsiteY3" fmla="*/ 3947542 h 3985224"/>
              <a:gd name="connsiteX4" fmla="*/ 5882431 w 12852869"/>
              <a:gd name="connsiteY4" fmla="*/ 2604844 h 3985224"/>
              <a:gd name="connsiteX5" fmla="*/ 102821 w 12852869"/>
              <a:gd name="connsiteY5" fmla="*/ 3771970 h 3985224"/>
              <a:gd name="connsiteX6" fmla="*/ 0 w 12852869"/>
              <a:gd name="connsiteY6" fmla="*/ 3851418 h 3985224"/>
              <a:gd name="connsiteX7" fmla="*/ 1313381 w 12852869"/>
              <a:gd name="connsiteY7" fmla="*/ 0 h 398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2869" h="3985224">
                <a:moveTo>
                  <a:pt x="1313381" y="0"/>
                </a:moveTo>
                <a:lnTo>
                  <a:pt x="12852869" y="3935109"/>
                </a:lnTo>
                <a:lnTo>
                  <a:pt x="11908091" y="3985224"/>
                </a:lnTo>
                <a:lnTo>
                  <a:pt x="11872967" y="3947542"/>
                </a:lnTo>
                <a:cubicBezTo>
                  <a:pt x="11078792" y="3169650"/>
                  <a:pt x="8697116" y="2604844"/>
                  <a:pt x="5882431" y="2604844"/>
                </a:cubicBezTo>
                <a:cubicBezTo>
                  <a:pt x="3284261" y="2604844"/>
                  <a:pt x="1055044" y="3086099"/>
                  <a:pt x="102821" y="3771970"/>
                </a:cubicBezTo>
                <a:lnTo>
                  <a:pt x="0" y="3851418"/>
                </a:lnTo>
                <a:lnTo>
                  <a:pt x="1313381"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590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mplate 9">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9F33A7F9-6C15-4B3A-8CB4-0944ED466FF3}"/>
              </a:ext>
            </a:extLst>
          </p:cNvPr>
          <p:cNvSpPr>
            <a:spLocks noGrp="1"/>
          </p:cNvSpPr>
          <p:nvPr>
            <p:ph type="pic" sz="quarter" idx="10"/>
          </p:nvPr>
        </p:nvSpPr>
        <p:spPr>
          <a:xfrm>
            <a:off x="4014828" y="0"/>
            <a:ext cx="8177173" cy="6858000"/>
          </a:xfrm>
          <a:custGeom>
            <a:avLst/>
            <a:gdLst>
              <a:gd name="connsiteX0" fmla="*/ 2999927 w 8177173"/>
              <a:gd name="connsiteY0" fmla="*/ 0 h 6858000"/>
              <a:gd name="connsiteX1" fmla="*/ 7702467 w 8177173"/>
              <a:gd name="connsiteY1" fmla="*/ 0 h 6858000"/>
              <a:gd name="connsiteX2" fmla="*/ 7697980 w 8177173"/>
              <a:gd name="connsiteY2" fmla="*/ 5169 h 6858000"/>
              <a:gd name="connsiteX3" fmla="*/ 7665849 w 8177173"/>
              <a:gd name="connsiteY3" fmla="*/ 62013 h 6858000"/>
              <a:gd name="connsiteX4" fmla="*/ 6784302 w 8177173"/>
              <a:gd name="connsiteY4" fmla="*/ 2068292 h 6858000"/>
              <a:gd name="connsiteX5" fmla="*/ 6949755 w 8177173"/>
              <a:gd name="connsiteY5" fmla="*/ 2493102 h 6858000"/>
              <a:gd name="connsiteX6" fmla="*/ 6949754 w 8177173"/>
              <a:gd name="connsiteY6" fmla="*/ 2493103 h 6858000"/>
              <a:gd name="connsiteX7" fmla="*/ 7374564 w 8177173"/>
              <a:gd name="connsiteY7" fmla="*/ 2327650 h 6858000"/>
              <a:gd name="connsiteX8" fmla="*/ 8177173 w 8177173"/>
              <a:gd name="connsiteY8" fmla="*/ 501025 h 6858000"/>
              <a:gd name="connsiteX9" fmla="*/ 8177173 w 8177173"/>
              <a:gd name="connsiteY9" fmla="*/ 6858000 h 6858000"/>
              <a:gd name="connsiteX10" fmla="*/ 5685235 w 8177173"/>
              <a:gd name="connsiteY10" fmla="*/ 6858000 h 6858000"/>
              <a:gd name="connsiteX11" fmla="*/ 5719958 w 8177173"/>
              <a:gd name="connsiteY11" fmla="*/ 6778975 h 6858000"/>
              <a:gd name="connsiteX12" fmla="*/ 5554505 w 8177173"/>
              <a:gd name="connsiteY12" fmla="*/ 6354165 h 6858000"/>
              <a:gd name="connsiteX13" fmla="*/ 5129695 w 8177173"/>
              <a:gd name="connsiteY13" fmla="*/ 6519617 h 6858000"/>
              <a:gd name="connsiteX14" fmla="*/ 4981012 w 8177173"/>
              <a:gd name="connsiteY14" fmla="*/ 6858000 h 6858000"/>
              <a:gd name="connsiteX15" fmla="*/ 2999927 w 8177173"/>
              <a:gd name="connsiteY15" fmla="*/ 6858000 h 6858000"/>
              <a:gd name="connsiteX16" fmla="*/ 2999925 w 8177173"/>
              <a:gd name="connsiteY16" fmla="*/ 0 h 6858000"/>
              <a:gd name="connsiteX17" fmla="*/ 2999925 w 8177173"/>
              <a:gd name="connsiteY17" fmla="*/ 6858000 h 6858000"/>
              <a:gd name="connsiteX18" fmla="*/ 0 w 8177173"/>
              <a:gd name="connsiteY18" fmla="*/ 6858000 h 6858000"/>
              <a:gd name="connsiteX19" fmla="*/ 1522074 w 8177173"/>
              <a:gd name="connsiteY19" fmla="*/ 0 h 6858000"/>
              <a:gd name="connsiteX20" fmla="*/ 2914462 w 8177173"/>
              <a:gd name="connsiteY20" fmla="*/ 0 h 6858000"/>
              <a:gd name="connsiteX21" fmla="*/ 1600937 w 8177173"/>
              <a:gd name="connsiteY21" fmla="*/ 3008555 h 6858000"/>
              <a:gd name="connsiteX22" fmla="*/ 760910 w 8177173"/>
              <a:gd name="connsiteY22" fmla="*/ 3337996 h 6858000"/>
              <a:gd name="connsiteX23" fmla="*/ 431469 w 8177173"/>
              <a:gd name="connsiteY23" fmla="*/ 2497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77173" h="6858000">
                <a:moveTo>
                  <a:pt x="2999927" y="0"/>
                </a:moveTo>
                <a:lnTo>
                  <a:pt x="7702467" y="0"/>
                </a:lnTo>
                <a:lnTo>
                  <a:pt x="7697980" y="5169"/>
                </a:lnTo>
                <a:cubicBezTo>
                  <a:pt x="7685607" y="22653"/>
                  <a:pt x="7674801" y="41639"/>
                  <a:pt x="7665849" y="62013"/>
                </a:cubicBezTo>
                <a:lnTo>
                  <a:pt x="6784302" y="2068292"/>
                </a:lnTo>
                <a:cubicBezTo>
                  <a:pt x="6712683" y="2231288"/>
                  <a:pt x="6786759" y="2421483"/>
                  <a:pt x="6949755" y="2493102"/>
                </a:cubicBezTo>
                <a:lnTo>
                  <a:pt x="6949754" y="2493103"/>
                </a:lnTo>
                <a:cubicBezTo>
                  <a:pt x="7112750" y="2564722"/>
                  <a:pt x="7302944" y="2490646"/>
                  <a:pt x="7374564" y="2327650"/>
                </a:cubicBezTo>
                <a:lnTo>
                  <a:pt x="8177173" y="501025"/>
                </a:lnTo>
                <a:lnTo>
                  <a:pt x="8177173" y="6858000"/>
                </a:lnTo>
                <a:lnTo>
                  <a:pt x="5685235" y="6858000"/>
                </a:lnTo>
                <a:lnTo>
                  <a:pt x="5719958" y="6778975"/>
                </a:lnTo>
                <a:cubicBezTo>
                  <a:pt x="5791577" y="6615979"/>
                  <a:pt x="5717501" y="6425784"/>
                  <a:pt x="5554505" y="6354165"/>
                </a:cubicBezTo>
                <a:cubicBezTo>
                  <a:pt x="5391509" y="6282545"/>
                  <a:pt x="5201314" y="6356621"/>
                  <a:pt x="5129695" y="6519617"/>
                </a:cubicBezTo>
                <a:lnTo>
                  <a:pt x="4981012" y="6858000"/>
                </a:lnTo>
                <a:lnTo>
                  <a:pt x="2999927" y="6858000"/>
                </a:lnTo>
                <a:close/>
                <a:moveTo>
                  <a:pt x="2999925" y="0"/>
                </a:moveTo>
                <a:lnTo>
                  <a:pt x="2999925" y="6858000"/>
                </a:lnTo>
                <a:lnTo>
                  <a:pt x="0" y="6858000"/>
                </a:lnTo>
                <a:close/>
                <a:moveTo>
                  <a:pt x="1522074" y="0"/>
                </a:moveTo>
                <a:lnTo>
                  <a:pt x="2914462" y="0"/>
                </a:lnTo>
                <a:lnTo>
                  <a:pt x="1600937" y="3008555"/>
                </a:lnTo>
                <a:cubicBezTo>
                  <a:pt x="1459942" y="3331495"/>
                  <a:pt x="1083850" y="3478991"/>
                  <a:pt x="760910" y="3337996"/>
                </a:cubicBezTo>
                <a:cubicBezTo>
                  <a:pt x="437969" y="3197002"/>
                  <a:pt x="290473" y="2820909"/>
                  <a:pt x="431469" y="249796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grpSp>
        <p:nvGrpSpPr>
          <p:cNvPr id="7" name="Group 6">
            <a:extLst>
              <a:ext uri="{FF2B5EF4-FFF2-40B4-BE49-F238E27FC236}">
                <a16:creationId xmlns:a16="http://schemas.microsoft.com/office/drawing/2014/main" xmlns="" id="{4414744E-39BE-4EF7-A9AE-E6D0E99FAD31}"/>
              </a:ext>
            </a:extLst>
          </p:cNvPr>
          <p:cNvGrpSpPr/>
          <p:nvPr userDrawn="1"/>
        </p:nvGrpSpPr>
        <p:grpSpPr>
          <a:xfrm>
            <a:off x="1019690" y="2991916"/>
            <a:ext cx="3028173" cy="3800258"/>
            <a:chOff x="1019690" y="2991916"/>
            <a:chExt cx="3028173" cy="3800258"/>
          </a:xfrm>
        </p:grpSpPr>
        <p:sp>
          <p:nvSpPr>
            <p:cNvPr id="8" name="Freeform: Shape 7">
              <a:extLst>
                <a:ext uri="{FF2B5EF4-FFF2-40B4-BE49-F238E27FC236}">
                  <a16:creationId xmlns:a16="http://schemas.microsoft.com/office/drawing/2014/main" xmlns="" id="{2F838A1E-B26E-44CA-851D-252582E32828}"/>
                </a:ext>
              </a:extLst>
            </p:cNvPr>
            <p:cNvSpPr/>
            <p:nvPr/>
          </p:nvSpPr>
          <p:spPr>
            <a:xfrm>
              <a:off x="1019690" y="3593292"/>
              <a:ext cx="3028173" cy="2597540"/>
            </a:xfrm>
            <a:custGeom>
              <a:avLst/>
              <a:gdLst>
                <a:gd name="connsiteX0" fmla="*/ 311483 w 3028173"/>
                <a:gd name="connsiteY0" fmla="*/ 0 h 2597540"/>
                <a:gd name="connsiteX1" fmla="*/ 2832149 w 3028173"/>
                <a:gd name="connsiteY1" fmla="*/ 0 h 2597540"/>
                <a:gd name="connsiteX2" fmla="*/ 2842673 w 3028173"/>
                <a:gd name="connsiteY2" fmla="*/ 17796 h 2597540"/>
                <a:gd name="connsiteX3" fmla="*/ 2950465 w 3028173"/>
                <a:gd name="connsiteY3" fmla="*/ 288527 h 2597540"/>
                <a:gd name="connsiteX4" fmla="*/ 1935223 w 3028173"/>
                <a:gd name="connsiteY4" fmla="*/ 413865 h 2597540"/>
                <a:gd name="connsiteX5" fmla="*/ 1801112 w 3028173"/>
                <a:gd name="connsiteY5" fmla="*/ 113054 h 2597540"/>
                <a:gd name="connsiteX6" fmla="*/ 1569236 w 3028173"/>
                <a:gd name="connsiteY6" fmla="*/ 25316 h 2597540"/>
                <a:gd name="connsiteX7" fmla="*/ 1183195 w 3028173"/>
                <a:gd name="connsiteY7" fmla="*/ 275992 h 2597540"/>
                <a:gd name="connsiteX8" fmla="*/ 1035296 w 3028173"/>
                <a:gd name="connsiteY8" fmla="*/ 1048078 h 2597540"/>
                <a:gd name="connsiteX9" fmla="*/ 1411310 w 3028173"/>
                <a:gd name="connsiteY9" fmla="*/ 773586 h 2597540"/>
                <a:gd name="connsiteX10" fmla="*/ 1857516 w 3028173"/>
                <a:gd name="connsiteY10" fmla="*/ 684595 h 2597540"/>
                <a:gd name="connsiteX11" fmla="*/ 2688508 w 3028173"/>
                <a:gd name="connsiteY11" fmla="*/ 1035543 h 2597540"/>
                <a:gd name="connsiteX12" fmla="*/ 3028173 w 3028173"/>
                <a:gd name="connsiteY12" fmla="*/ 1925444 h 2597540"/>
                <a:gd name="connsiteX13" fmla="*/ 2856462 w 3028173"/>
                <a:gd name="connsiteY13" fmla="*/ 2589737 h 2597540"/>
                <a:gd name="connsiteX14" fmla="*/ 2851260 w 3028173"/>
                <a:gd name="connsiteY14" fmla="*/ 2597540 h 2597540"/>
                <a:gd name="connsiteX15" fmla="*/ 304435 w 3028173"/>
                <a:gd name="connsiteY15" fmla="*/ 2597540 h 2597540"/>
                <a:gd name="connsiteX16" fmla="*/ 199288 w 3028173"/>
                <a:gd name="connsiteY16" fmla="*/ 2410503 h 2597540"/>
                <a:gd name="connsiteX17" fmla="*/ 0 w 3028173"/>
                <a:gd name="connsiteY17" fmla="*/ 1318808 h 2597540"/>
                <a:gd name="connsiteX18" fmla="*/ 235480 w 3028173"/>
                <a:gd name="connsiteY18" fmla="*/ 125664 h 2597540"/>
                <a:gd name="connsiteX19" fmla="*/ 311483 w 3028173"/>
                <a:gd name="connsiteY19" fmla="*/ 0 h 2597540"/>
                <a:gd name="connsiteX20" fmla="*/ 1571744 w 3028173"/>
                <a:gd name="connsiteY20" fmla="*/ 1316300 h 2597540"/>
                <a:gd name="connsiteX21" fmla="*/ 1214530 w 3028173"/>
                <a:gd name="connsiteY21" fmla="*/ 1474226 h 2597540"/>
                <a:gd name="connsiteX22" fmla="*/ 1070388 w 3028173"/>
                <a:gd name="connsiteY22" fmla="*/ 1925444 h 2597540"/>
                <a:gd name="connsiteX23" fmla="*/ 1220795 w 3028173"/>
                <a:gd name="connsiteY23" fmla="*/ 2392957 h 2597540"/>
                <a:gd name="connsiteX24" fmla="*/ 1589290 w 3028173"/>
                <a:gd name="connsiteY24" fmla="*/ 2562164 h 2597540"/>
                <a:gd name="connsiteX25" fmla="*/ 1925197 w 3028173"/>
                <a:gd name="connsiteY25" fmla="*/ 2409250 h 2597540"/>
                <a:gd name="connsiteX26" fmla="*/ 2060562 w 3028173"/>
                <a:gd name="connsiteY26" fmla="*/ 1953020 h 2597540"/>
                <a:gd name="connsiteX27" fmla="*/ 1920185 w 3028173"/>
                <a:gd name="connsiteY27" fmla="*/ 1479241 h 2597540"/>
                <a:gd name="connsiteX28" fmla="*/ 1571744 w 3028173"/>
                <a:gd name="connsiteY28" fmla="*/ 1316300 h 259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28173" h="2597540">
                  <a:moveTo>
                    <a:pt x="311483" y="0"/>
                  </a:moveTo>
                  <a:lnTo>
                    <a:pt x="2832149" y="0"/>
                  </a:lnTo>
                  <a:lnTo>
                    <a:pt x="2842673" y="17796"/>
                  </a:lnTo>
                  <a:cubicBezTo>
                    <a:pt x="2885289" y="99684"/>
                    <a:pt x="2921219" y="189928"/>
                    <a:pt x="2950465" y="288527"/>
                  </a:cubicBezTo>
                  <a:lnTo>
                    <a:pt x="1935223" y="413865"/>
                  </a:lnTo>
                  <a:cubicBezTo>
                    <a:pt x="1908485" y="271815"/>
                    <a:pt x="1863781" y="171543"/>
                    <a:pt x="1801112" y="113054"/>
                  </a:cubicBezTo>
                  <a:cubicBezTo>
                    <a:pt x="1738443" y="54562"/>
                    <a:pt x="1661151" y="25316"/>
                    <a:pt x="1569236" y="25316"/>
                  </a:cubicBezTo>
                  <a:cubicBezTo>
                    <a:pt x="1403790" y="25316"/>
                    <a:pt x="1275110" y="108874"/>
                    <a:pt x="1183195" y="275992"/>
                  </a:cubicBezTo>
                  <a:cubicBezTo>
                    <a:pt x="1116346" y="396318"/>
                    <a:pt x="1067046" y="653679"/>
                    <a:pt x="1035296" y="1048078"/>
                  </a:cubicBezTo>
                  <a:cubicBezTo>
                    <a:pt x="1157292" y="924409"/>
                    <a:pt x="1282630" y="832913"/>
                    <a:pt x="1411310" y="773586"/>
                  </a:cubicBezTo>
                  <a:cubicBezTo>
                    <a:pt x="1539990" y="714260"/>
                    <a:pt x="1688725" y="684595"/>
                    <a:pt x="1857516" y="684595"/>
                  </a:cubicBezTo>
                  <a:cubicBezTo>
                    <a:pt x="2185065" y="684595"/>
                    <a:pt x="2462063" y="801579"/>
                    <a:pt x="2688508" y="1035543"/>
                  </a:cubicBezTo>
                  <a:cubicBezTo>
                    <a:pt x="2914954" y="1269508"/>
                    <a:pt x="3028173" y="1566141"/>
                    <a:pt x="3028173" y="1925444"/>
                  </a:cubicBezTo>
                  <a:cubicBezTo>
                    <a:pt x="3028173" y="2167766"/>
                    <a:pt x="2970935" y="2389196"/>
                    <a:pt x="2856462" y="2589737"/>
                  </a:cubicBezTo>
                  <a:lnTo>
                    <a:pt x="2851260" y="2597540"/>
                  </a:lnTo>
                  <a:lnTo>
                    <a:pt x="304435" y="2597540"/>
                  </a:lnTo>
                  <a:lnTo>
                    <a:pt x="199288" y="2410503"/>
                  </a:lnTo>
                  <a:cubicBezTo>
                    <a:pt x="66430" y="2135596"/>
                    <a:pt x="0" y="1771698"/>
                    <a:pt x="0" y="1318808"/>
                  </a:cubicBezTo>
                  <a:cubicBezTo>
                    <a:pt x="0" y="821214"/>
                    <a:pt x="78494" y="423500"/>
                    <a:pt x="235480" y="125664"/>
                  </a:cubicBezTo>
                  <a:lnTo>
                    <a:pt x="311483" y="0"/>
                  </a:lnTo>
                  <a:close/>
                  <a:moveTo>
                    <a:pt x="1571744" y="1316300"/>
                  </a:moveTo>
                  <a:cubicBezTo>
                    <a:pt x="1429694" y="1316300"/>
                    <a:pt x="1310622" y="1368942"/>
                    <a:pt x="1214530" y="1474226"/>
                  </a:cubicBezTo>
                  <a:cubicBezTo>
                    <a:pt x="1118438" y="1579510"/>
                    <a:pt x="1070388" y="1729917"/>
                    <a:pt x="1070388" y="1925444"/>
                  </a:cubicBezTo>
                  <a:cubicBezTo>
                    <a:pt x="1070388" y="2124316"/>
                    <a:pt x="1120526" y="2280153"/>
                    <a:pt x="1220795" y="2392957"/>
                  </a:cubicBezTo>
                  <a:cubicBezTo>
                    <a:pt x="1321068" y="2505761"/>
                    <a:pt x="1443898" y="2562164"/>
                    <a:pt x="1589290" y="2562164"/>
                  </a:cubicBezTo>
                  <a:cubicBezTo>
                    <a:pt x="1722985" y="2562164"/>
                    <a:pt x="1834954" y="2511192"/>
                    <a:pt x="1925197" y="2409250"/>
                  </a:cubicBezTo>
                  <a:cubicBezTo>
                    <a:pt x="2015442" y="2307308"/>
                    <a:pt x="2060562" y="2155231"/>
                    <a:pt x="2060562" y="1953020"/>
                  </a:cubicBezTo>
                  <a:cubicBezTo>
                    <a:pt x="2060562" y="1745794"/>
                    <a:pt x="2013769" y="1587868"/>
                    <a:pt x="1920185" y="1479241"/>
                  </a:cubicBezTo>
                  <a:cubicBezTo>
                    <a:pt x="1826597" y="1370615"/>
                    <a:pt x="1710451" y="1316300"/>
                    <a:pt x="1571744" y="13163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4F61F3D0-3AA8-4CD2-BAE8-F182187F6576}"/>
                </a:ext>
              </a:extLst>
            </p:cNvPr>
            <p:cNvSpPr/>
            <p:nvPr/>
          </p:nvSpPr>
          <p:spPr>
            <a:xfrm>
              <a:off x="1331173" y="2991916"/>
              <a:ext cx="2520666" cy="601377"/>
            </a:xfrm>
            <a:custGeom>
              <a:avLst/>
              <a:gdLst>
                <a:gd name="connsiteX0" fmla="*/ 1267780 w 2520666"/>
                <a:gd name="connsiteY0" fmla="*/ 0 h 601377"/>
                <a:gd name="connsiteX1" fmla="*/ 1960901 w 2520666"/>
                <a:gd name="connsiteY1" fmla="*/ 101526 h 601377"/>
                <a:gd name="connsiteX2" fmla="*/ 2383291 w 2520666"/>
                <a:gd name="connsiteY2" fmla="*/ 398578 h 601377"/>
                <a:gd name="connsiteX3" fmla="*/ 2462254 w 2520666"/>
                <a:gd name="connsiteY3" fmla="*/ 502608 h 601377"/>
                <a:gd name="connsiteX4" fmla="*/ 2520666 w 2520666"/>
                <a:gd name="connsiteY4" fmla="*/ 601377 h 601377"/>
                <a:gd name="connsiteX5" fmla="*/ 0 w 2520666"/>
                <a:gd name="connsiteY5" fmla="*/ 601377 h 601377"/>
                <a:gd name="connsiteX6" fmla="*/ 9030 w 2520666"/>
                <a:gd name="connsiteY6" fmla="*/ 586446 h 601377"/>
                <a:gd name="connsiteX7" fmla="*/ 107146 w 2520666"/>
                <a:gd name="connsiteY7" fmla="*/ 462498 h 601377"/>
                <a:gd name="connsiteX8" fmla="*/ 1267780 w 2520666"/>
                <a:gd name="connsiteY8" fmla="*/ 0 h 60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0666" h="601377">
                  <a:moveTo>
                    <a:pt x="1267780" y="0"/>
                  </a:moveTo>
                  <a:cubicBezTo>
                    <a:pt x="1560237" y="0"/>
                    <a:pt x="1791278" y="33842"/>
                    <a:pt x="1960901" y="101526"/>
                  </a:cubicBezTo>
                  <a:cubicBezTo>
                    <a:pt x="2130526" y="169207"/>
                    <a:pt x="2271322" y="268225"/>
                    <a:pt x="2383291" y="398578"/>
                  </a:cubicBezTo>
                  <a:cubicBezTo>
                    <a:pt x="2411283" y="431166"/>
                    <a:pt x="2437604" y="465843"/>
                    <a:pt x="2462254" y="502608"/>
                  </a:cubicBezTo>
                  <a:lnTo>
                    <a:pt x="2520666" y="601377"/>
                  </a:lnTo>
                  <a:lnTo>
                    <a:pt x="0" y="601377"/>
                  </a:lnTo>
                  <a:lnTo>
                    <a:pt x="9030" y="586446"/>
                  </a:lnTo>
                  <a:cubicBezTo>
                    <a:pt x="39555" y="542356"/>
                    <a:pt x="72261" y="501040"/>
                    <a:pt x="107146" y="462498"/>
                  </a:cubicBezTo>
                  <a:cubicBezTo>
                    <a:pt x="386234" y="154168"/>
                    <a:pt x="773113" y="0"/>
                    <a:pt x="126778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5AD3F45A-5EE1-4537-9BDF-C555E9B4EE94}"/>
                </a:ext>
              </a:extLst>
            </p:cNvPr>
            <p:cNvSpPr/>
            <p:nvPr/>
          </p:nvSpPr>
          <p:spPr>
            <a:xfrm>
              <a:off x="1324125" y="6190833"/>
              <a:ext cx="2546825" cy="601341"/>
            </a:xfrm>
            <a:custGeom>
              <a:avLst/>
              <a:gdLst>
                <a:gd name="connsiteX0" fmla="*/ 0 w 2546825"/>
                <a:gd name="connsiteY0" fmla="*/ 0 h 601341"/>
                <a:gd name="connsiteX1" fmla="*/ 2546825 w 2546825"/>
                <a:gd name="connsiteY1" fmla="*/ 0 h 601341"/>
                <a:gd name="connsiteX2" fmla="*/ 2457866 w 2546825"/>
                <a:gd name="connsiteY2" fmla="*/ 133438 h 601341"/>
                <a:gd name="connsiteX3" fmla="*/ 2075740 w 2546825"/>
                <a:gd name="connsiteY3" fmla="*/ 447176 h 601341"/>
                <a:gd name="connsiteX4" fmla="*/ 1312428 w 2546825"/>
                <a:gd name="connsiteY4" fmla="*/ 601341 h 601341"/>
                <a:gd name="connsiteX5" fmla="*/ 427542 w 2546825"/>
                <a:gd name="connsiteY5" fmla="*/ 413334 h 601341"/>
                <a:gd name="connsiteX6" fmla="*/ 2880 w 2546825"/>
                <a:gd name="connsiteY6" fmla="*/ 5123 h 601341"/>
                <a:gd name="connsiteX7" fmla="*/ 0 w 2546825"/>
                <a:gd name="connsiteY7" fmla="*/ 0 h 60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6825" h="601341">
                  <a:moveTo>
                    <a:pt x="0" y="0"/>
                  </a:moveTo>
                  <a:lnTo>
                    <a:pt x="2546825" y="0"/>
                  </a:lnTo>
                  <a:lnTo>
                    <a:pt x="2457866" y="133438"/>
                  </a:lnTo>
                  <a:cubicBezTo>
                    <a:pt x="2355402" y="265514"/>
                    <a:pt x="2228027" y="370093"/>
                    <a:pt x="2075740" y="447176"/>
                  </a:cubicBezTo>
                  <a:cubicBezTo>
                    <a:pt x="1872691" y="549953"/>
                    <a:pt x="1618254" y="601341"/>
                    <a:pt x="1312428" y="601341"/>
                  </a:cubicBezTo>
                  <a:cubicBezTo>
                    <a:pt x="944771" y="601341"/>
                    <a:pt x="649808" y="538672"/>
                    <a:pt x="427542" y="413334"/>
                  </a:cubicBezTo>
                  <a:cubicBezTo>
                    <a:pt x="260842" y="319331"/>
                    <a:pt x="119288" y="183261"/>
                    <a:pt x="2880" y="512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0637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mplate 99">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FFEE662C-FBE0-4CF7-B475-C5B0A46D736F}"/>
              </a:ext>
            </a:extLst>
          </p:cNvPr>
          <p:cNvSpPr/>
          <p:nvPr userDrawn="1"/>
        </p:nvSpPr>
        <p:spPr>
          <a:xfrm>
            <a:off x="0" y="-2"/>
            <a:ext cx="3179928" cy="6858002"/>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p:cNvSpPr>
            <a:spLocks noGrp="1"/>
          </p:cNvSpPr>
          <p:nvPr>
            <p:ph type="pic" sz="quarter" idx="10"/>
          </p:nvPr>
        </p:nvSpPr>
        <p:spPr>
          <a:xfrm>
            <a:off x="3506788" y="0"/>
            <a:ext cx="2659725" cy="4681184"/>
          </a:xfrm>
          <a:prstGeom prst="rect">
            <a:avLst/>
          </a:prstGeom>
          <a:pattFill prst="pct5">
            <a:fgClr>
              <a:schemeClr val="accent1"/>
            </a:fgClr>
            <a:bgClr>
              <a:schemeClr val="bg1"/>
            </a:bgClr>
          </a:pattFill>
        </p:spPr>
        <p:txBody>
          <a:bodyPr anchor="ctr"/>
          <a:lstStyle>
            <a:lvl1pPr marL="0" indent="0" algn="ctr">
              <a:buNone/>
              <a:defRPr sz="2000"/>
            </a:lvl1pPr>
          </a:lstStyle>
          <a:p>
            <a:endParaRPr lang="en-US" dirty="0"/>
          </a:p>
        </p:txBody>
      </p:sp>
      <p:sp>
        <p:nvSpPr>
          <p:cNvPr id="8" name="Picture Placeholder 6"/>
          <p:cNvSpPr>
            <a:spLocks noGrp="1"/>
          </p:cNvSpPr>
          <p:nvPr>
            <p:ph type="pic" sz="quarter" idx="11"/>
          </p:nvPr>
        </p:nvSpPr>
        <p:spPr>
          <a:xfrm>
            <a:off x="6450156" y="0"/>
            <a:ext cx="2659725" cy="4681184"/>
          </a:xfrm>
          <a:prstGeom prst="rect">
            <a:avLst/>
          </a:prstGeom>
          <a:pattFill prst="pct5">
            <a:fgClr>
              <a:schemeClr val="accent1"/>
            </a:fgClr>
            <a:bgClr>
              <a:schemeClr val="bg1"/>
            </a:bgClr>
          </a:pattFill>
        </p:spPr>
        <p:txBody>
          <a:bodyPr anchor="ctr"/>
          <a:lstStyle>
            <a:lvl1pPr marL="0" indent="0" algn="ctr">
              <a:buNone/>
              <a:defRPr sz="2000"/>
            </a:lvl1pPr>
          </a:lstStyle>
          <a:p>
            <a:endParaRPr lang="en-US" dirty="0"/>
          </a:p>
        </p:txBody>
      </p:sp>
      <p:sp>
        <p:nvSpPr>
          <p:cNvPr id="9" name="Picture Placeholder 6"/>
          <p:cNvSpPr>
            <a:spLocks noGrp="1"/>
          </p:cNvSpPr>
          <p:nvPr>
            <p:ph type="pic" sz="quarter" idx="12"/>
          </p:nvPr>
        </p:nvSpPr>
        <p:spPr>
          <a:xfrm>
            <a:off x="9393523" y="-2"/>
            <a:ext cx="2659725" cy="4681184"/>
          </a:xfrm>
          <a:prstGeom prst="rect">
            <a:avLst/>
          </a:prstGeom>
          <a:pattFill prst="pct5">
            <a:fgClr>
              <a:schemeClr val="accent1"/>
            </a:fgClr>
            <a:bgClr>
              <a:schemeClr val="bg1"/>
            </a:bgClr>
          </a:pattFill>
        </p:spPr>
        <p:txBody>
          <a:bodyPr anchor="ctr"/>
          <a:lstStyle>
            <a:lvl1pPr marL="0" indent="0" algn="ctr">
              <a:buNone/>
              <a:defRPr sz="2000"/>
            </a:lvl1pPr>
          </a:lstStyle>
          <a:p>
            <a:endParaRPr lang="en-US" dirty="0"/>
          </a:p>
        </p:txBody>
      </p:sp>
      <p:sp>
        <p:nvSpPr>
          <p:cNvPr id="10" name="Title 9"/>
          <p:cNvSpPr>
            <a:spLocks noGrp="1"/>
          </p:cNvSpPr>
          <p:nvPr>
            <p:ph type="title"/>
          </p:nvPr>
        </p:nvSpPr>
        <p:spPr>
          <a:xfrm>
            <a:off x="605307" y="1570831"/>
            <a:ext cx="2574621" cy="3716336"/>
          </a:xfrm>
          <a:prstGeom prst="rect">
            <a:avLst/>
          </a:prstGeom>
        </p:spPr>
        <p:txBody>
          <a:bodyPr anchor="ctr"/>
          <a:lstStyle>
            <a:lvl1pPr>
              <a:defRPr>
                <a:solidFill>
                  <a:schemeClr val="tx1">
                    <a:lumMod val="85000"/>
                    <a:lumOff val="15000"/>
                  </a:schemeClr>
                </a:solidFill>
              </a:defRPr>
            </a:lvl1pPr>
          </a:lstStyle>
          <a:p>
            <a:r>
              <a:rPr lang="en-US"/>
              <a:t>Click to edit</a:t>
            </a:r>
          </a:p>
        </p:txBody>
      </p:sp>
      <p:sp>
        <p:nvSpPr>
          <p:cNvPr id="12" name="Text Placeholder 11"/>
          <p:cNvSpPr>
            <a:spLocks noGrp="1"/>
          </p:cNvSpPr>
          <p:nvPr>
            <p:ph type="body" sz="quarter" idx="13"/>
          </p:nvPr>
        </p:nvSpPr>
        <p:spPr>
          <a:xfrm>
            <a:off x="3506786" y="4843463"/>
            <a:ext cx="2659725" cy="1611149"/>
          </a:xfrm>
          <a:prstGeom prst="rect">
            <a:avLst/>
          </a:prstGeom>
        </p:spPr>
        <p:txBody>
          <a:bodyPr/>
          <a:lstStyle>
            <a:lvl1pPr marL="0" indent="0">
              <a:buNone/>
              <a:defRPr sz="2000"/>
            </a:lvl1pPr>
          </a:lstStyle>
          <a:p>
            <a:pPr lvl="0"/>
            <a:r>
              <a:rPr lang="en-US" dirty="0"/>
              <a:t>Edit Master</a:t>
            </a:r>
          </a:p>
        </p:txBody>
      </p:sp>
      <p:sp>
        <p:nvSpPr>
          <p:cNvPr id="13" name="Text Placeholder 11"/>
          <p:cNvSpPr>
            <a:spLocks noGrp="1"/>
          </p:cNvSpPr>
          <p:nvPr>
            <p:ph type="body" sz="quarter" idx="14"/>
          </p:nvPr>
        </p:nvSpPr>
        <p:spPr>
          <a:xfrm>
            <a:off x="6450154" y="4843462"/>
            <a:ext cx="2659725" cy="1611149"/>
          </a:xfrm>
          <a:prstGeom prst="rect">
            <a:avLst/>
          </a:prstGeom>
        </p:spPr>
        <p:txBody>
          <a:bodyPr/>
          <a:lstStyle>
            <a:lvl1pPr marL="0" indent="0">
              <a:buNone/>
              <a:defRPr sz="2000"/>
            </a:lvl1pPr>
          </a:lstStyle>
          <a:p>
            <a:pPr lvl="0"/>
            <a:r>
              <a:rPr lang="en-US" dirty="0"/>
              <a:t>Edit Master</a:t>
            </a:r>
          </a:p>
        </p:txBody>
      </p:sp>
      <p:sp>
        <p:nvSpPr>
          <p:cNvPr id="14" name="Text Placeholder 11"/>
          <p:cNvSpPr>
            <a:spLocks noGrp="1"/>
          </p:cNvSpPr>
          <p:nvPr>
            <p:ph type="body" sz="quarter" idx="15"/>
          </p:nvPr>
        </p:nvSpPr>
        <p:spPr>
          <a:xfrm>
            <a:off x="9393522" y="4843461"/>
            <a:ext cx="2659726" cy="1611149"/>
          </a:xfrm>
          <a:prstGeom prst="rect">
            <a:avLst/>
          </a:prstGeom>
        </p:spPr>
        <p:txBody>
          <a:bodyPr/>
          <a:lstStyle>
            <a:lvl1pPr marL="0" indent="0">
              <a:buNone/>
              <a:defRPr sz="2000"/>
            </a:lvl1pPr>
          </a:lstStyle>
          <a:p>
            <a:pPr lvl="0"/>
            <a:r>
              <a:rPr lang="en-US" dirty="0"/>
              <a:t>Edit Master</a:t>
            </a:r>
          </a:p>
        </p:txBody>
      </p:sp>
      <p:sp>
        <p:nvSpPr>
          <p:cNvPr id="16" name="Rectangle 15">
            <a:extLst>
              <a:ext uri="{FF2B5EF4-FFF2-40B4-BE49-F238E27FC236}">
                <a16:creationId xmlns:a16="http://schemas.microsoft.com/office/drawing/2014/main" xmlns="" id="{2345069C-9BA0-474F-9AFC-FF33DE06B5C6}"/>
              </a:ext>
            </a:extLst>
          </p:cNvPr>
          <p:cNvSpPr/>
          <p:nvPr userDrawn="1"/>
        </p:nvSpPr>
        <p:spPr>
          <a:xfrm>
            <a:off x="2381438" y="5448523"/>
            <a:ext cx="798490" cy="2005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593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50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wipe(up)">
                                      <p:cBhvr>
                                        <p:cTn id="20" dur="5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par>
                                <p:cTn id="26" presetID="22" presetClass="entr" presetSubtype="1" fill="hold" grpId="0" nodeType="withEffect">
                                  <p:stCondLst>
                                    <p:cond delay="5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wipe(up)">
                                      <p:cBhvr>
                                        <p:cTn id="28" dur="500"/>
                                        <p:tgtEl>
                                          <p:spTgt spid="1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par>
                                <p:cTn id="34" presetID="22" presetClass="entr" presetSubtype="1" fill="hold" grpId="0" nodeType="withEffect">
                                  <p:stCondLst>
                                    <p:cond delay="50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wipe(up)">
                                      <p:cBhvr>
                                        <p:cTn id="3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2" grpId="0" build="p">
        <p:tmplLst>
          <p:tmpl lvl="1">
            <p:tnLst>
              <p:par>
                <p:cTn presetID="22" presetClass="entr" presetSubtype="1"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Effect transition="in" filter="wipe(up)">
                      <p:cBhvr>
                        <p:cTn dur="500"/>
                        <p:tgtEl>
                          <p:spTgt spid="12"/>
                        </p:tgtEl>
                      </p:cBhvr>
                    </p:animEffect>
                  </p:childTnLst>
                </p:cTn>
              </p:par>
            </p:tnLst>
          </p:tmpl>
        </p:tmplLst>
      </p:bldP>
      <p:bldP spid="13" grpId="0" build="p">
        <p:tmplLst>
          <p:tmpl lvl="1">
            <p:tnLst>
              <p:par>
                <p:cTn presetID="22" presetClass="entr" presetSubtype="1"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Effect transition="in" filter="wipe(up)">
                      <p:cBhvr>
                        <p:cTn dur="500"/>
                        <p:tgtEl>
                          <p:spTgt spid="13"/>
                        </p:tgtEl>
                      </p:cBhvr>
                    </p:animEffect>
                  </p:childTnLst>
                </p:cTn>
              </p:par>
            </p:tnLst>
          </p:tmpl>
        </p:tmplLst>
      </p:bldP>
      <p:bldP spid="14" grpId="0" build="p">
        <p:tmplLst>
          <p:tmpl lvl="1">
            <p:tnLst>
              <p:par>
                <p:cTn presetID="22" presetClass="entr" presetSubtype="1"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wipe(up)">
                      <p:cBhvr>
                        <p:cTn dur="500"/>
                        <p:tgtEl>
                          <p:spTgt spid="14"/>
                        </p:tgtEl>
                      </p:cBhvr>
                    </p:animEffect>
                  </p:childTnLst>
                </p:cTn>
              </p:par>
            </p:tnLst>
          </p:tmpl>
        </p:tmplLst>
      </p:bldP>
      <p:bldP spid="16" grpId="0"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mplate 100">
    <p:spTree>
      <p:nvGrpSpPr>
        <p:cNvPr id="1" name=""/>
        <p:cNvGrpSpPr/>
        <p:nvPr/>
      </p:nvGrpSpPr>
      <p:grpSpPr>
        <a:xfrm>
          <a:off x="0" y="0"/>
          <a:ext cx="0" cy="0"/>
          <a:chOff x="0" y="0"/>
          <a:chExt cx="0" cy="0"/>
        </a:xfrm>
      </p:grpSpPr>
      <p:sp>
        <p:nvSpPr>
          <p:cNvPr id="3" name="Frame 2">
            <a:extLst>
              <a:ext uri="{FF2B5EF4-FFF2-40B4-BE49-F238E27FC236}">
                <a16:creationId xmlns:a16="http://schemas.microsoft.com/office/drawing/2014/main" xmlns="" id="{AD86B78D-CD62-4F5C-86A1-03D516F34481}"/>
              </a:ext>
            </a:extLst>
          </p:cNvPr>
          <p:cNvSpPr/>
          <p:nvPr userDrawn="1"/>
        </p:nvSpPr>
        <p:spPr>
          <a:xfrm>
            <a:off x="571500" y="609600"/>
            <a:ext cx="7353300" cy="4000500"/>
          </a:xfrm>
          <a:prstGeom prst="frame">
            <a:avLst>
              <a:gd name="adj1" fmla="val 202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eeform: Shape 8">
            <a:extLst>
              <a:ext uri="{FF2B5EF4-FFF2-40B4-BE49-F238E27FC236}">
                <a16:creationId xmlns:a16="http://schemas.microsoft.com/office/drawing/2014/main" xmlns="" id="{06A25CC8-127A-4037-9749-46149F7838A9}"/>
              </a:ext>
            </a:extLst>
          </p:cNvPr>
          <p:cNvSpPr>
            <a:spLocks noGrp="1"/>
          </p:cNvSpPr>
          <p:nvPr>
            <p:ph type="pic" sz="quarter" idx="10"/>
          </p:nvPr>
        </p:nvSpPr>
        <p:spPr>
          <a:xfrm>
            <a:off x="5551712" y="1218413"/>
            <a:ext cx="6129442" cy="5128152"/>
          </a:xfrm>
          <a:custGeom>
            <a:avLst/>
            <a:gdLst>
              <a:gd name="connsiteX0" fmla="*/ 1096738 w 6129442"/>
              <a:gd name="connsiteY0" fmla="*/ 787 h 5128152"/>
              <a:gd name="connsiteX1" fmla="*/ 1839688 w 6129442"/>
              <a:gd name="connsiteY1" fmla="*/ 324637 h 5128152"/>
              <a:gd name="connsiteX2" fmla="*/ 2677888 w 6129442"/>
              <a:gd name="connsiteY2" fmla="*/ 57937 h 5128152"/>
              <a:gd name="connsiteX3" fmla="*/ 4430488 w 6129442"/>
              <a:gd name="connsiteY3" fmla="*/ 477037 h 5128152"/>
              <a:gd name="connsiteX4" fmla="*/ 4832685 w 6129442"/>
              <a:gd name="connsiteY4" fmla="*/ 1378290 h 5128152"/>
              <a:gd name="connsiteX5" fmla="*/ 4679089 w 6129442"/>
              <a:gd name="connsiteY5" fmla="*/ 1855838 h 5128152"/>
              <a:gd name="connsiteX6" fmla="*/ 5136411 w 6129442"/>
              <a:gd name="connsiteY6" fmla="*/ 2136534 h 5128152"/>
              <a:gd name="connsiteX7" fmla="*/ 5702545 w 6129442"/>
              <a:gd name="connsiteY7" fmla="*/ 2381769 h 5128152"/>
              <a:gd name="connsiteX8" fmla="*/ 6110644 w 6129442"/>
              <a:gd name="connsiteY8" fmla="*/ 3061666 h 5128152"/>
              <a:gd name="connsiteX9" fmla="*/ 5989499 w 6129442"/>
              <a:gd name="connsiteY9" fmla="*/ 4006950 h 5128152"/>
              <a:gd name="connsiteX10" fmla="*/ 5363938 w 6129442"/>
              <a:gd name="connsiteY10" fmla="*/ 4820437 h 5128152"/>
              <a:gd name="connsiteX11" fmla="*/ 4030438 w 6129442"/>
              <a:gd name="connsiteY11" fmla="*/ 5125237 h 5128152"/>
              <a:gd name="connsiteX12" fmla="*/ 2944588 w 6129442"/>
              <a:gd name="connsiteY12" fmla="*/ 4668037 h 5128152"/>
              <a:gd name="connsiteX13" fmla="*/ 2525488 w 6129442"/>
              <a:gd name="connsiteY13" fmla="*/ 3906037 h 5128152"/>
              <a:gd name="connsiteX14" fmla="*/ 2103813 w 6129442"/>
              <a:gd name="connsiteY14" fmla="*/ 3027678 h 5128152"/>
              <a:gd name="connsiteX15" fmla="*/ 1482372 w 6129442"/>
              <a:gd name="connsiteY15" fmla="*/ 2648737 h 5128152"/>
              <a:gd name="connsiteX16" fmla="*/ 618944 w 6129442"/>
              <a:gd name="connsiteY16" fmla="*/ 2789810 h 5128152"/>
              <a:gd name="connsiteX17" fmla="*/ 10888 w 6129442"/>
              <a:gd name="connsiteY17" fmla="*/ 3982237 h 5128152"/>
              <a:gd name="connsiteX18" fmla="*/ 277588 w 6129442"/>
              <a:gd name="connsiteY18" fmla="*/ 2553487 h 5128152"/>
              <a:gd name="connsiteX19" fmla="*/ 887188 w 6129442"/>
              <a:gd name="connsiteY19" fmla="*/ 2172487 h 5128152"/>
              <a:gd name="connsiteX20" fmla="*/ 982438 w 6129442"/>
              <a:gd name="connsiteY20" fmla="*/ 1524787 h 5128152"/>
              <a:gd name="connsiteX21" fmla="*/ 696688 w 6129442"/>
              <a:gd name="connsiteY21" fmla="*/ 1010437 h 5128152"/>
              <a:gd name="connsiteX22" fmla="*/ 671974 w 6129442"/>
              <a:gd name="connsiteY22" fmla="*/ 438937 h 5128152"/>
              <a:gd name="connsiteX23" fmla="*/ 1096738 w 6129442"/>
              <a:gd name="connsiteY23" fmla="*/ 787 h 512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29442" h="5128152">
                <a:moveTo>
                  <a:pt x="1096738" y="787"/>
                </a:moveTo>
                <a:cubicBezTo>
                  <a:pt x="1291357" y="-18263"/>
                  <a:pt x="1576163" y="315112"/>
                  <a:pt x="1839688" y="324637"/>
                </a:cubicBezTo>
                <a:cubicBezTo>
                  <a:pt x="2103213" y="334162"/>
                  <a:pt x="2171947" y="143747"/>
                  <a:pt x="2677888" y="57937"/>
                </a:cubicBezTo>
                <a:cubicBezTo>
                  <a:pt x="3183829" y="-27873"/>
                  <a:pt x="4071355" y="256978"/>
                  <a:pt x="4430488" y="477037"/>
                </a:cubicBezTo>
                <a:cubicBezTo>
                  <a:pt x="4789621" y="697096"/>
                  <a:pt x="4877749" y="1086706"/>
                  <a:pt x="4832685" y="1378290"/>
                </a:cubicBezTo>
                <a:cubicBezTo>
                  <a:pt x="4787621" y="1669874"/>
                  <a:pt x="4628468" y="1729464"/>
                  <a:pt x="4679089" y="1855838"/>
                </a:cubicBezTo>
                <a:cubicBezTo>
                  <a:pt x="4729710" y="1982212"/>
                  <a:pt x="4965835" y="2048879"/>
                  <a:pt x="5136411" y="2136534"/>
                </a:cubicBezTo>
                <a:cubicBezTo>
                  <a:pt x="5306987" y="2224189"/>
                  <a:pt x="5540173" y="2227580"/>
                  <a:pt x="5702545" y="2381769"/>
                </a:cubicBezTo>
                <a:cubicBezTo>
                  <a:pt x="5864917" y="2535958"/>
                  <a:pt x="6062818" y="2790803"/>
                  <a:pt x="6110644" y="3061666"/>
                </a:cubicBezTo>
                <a:cubicBezTo>
                  <a:pt x="6158470" y="3332529"/>
                  <a:pt x="6113950" y="3713822"/>
                  <a:pt x="5989499" y="4006950"/>
                </a:cubicBezTo>
                <a:cubicBezTo>
                  <a:pt x="5865048" y="4300078"/>
                  <a:pt x="5690448" y="4634056"/>
                  <a:pt x="5363938" y="4820437"/>
                </a:cubicBezTo>
                <a:cubicBezTo>
                  <a:pt x="5037428" y="5006818"/>
                  <a:pt x="4433663" y="5150637"/>
                  <a:pt x="4030438" y="5125237"/>
                </a:cubicBezTo>
                <a:cubicBezTo>
                  <a:pt x="3627213" y="5099837"/>
                  <a:pt x="3195413" y="4871237"/>
                  <a:pt x="2944588" y="4668037"/>
                </a:cubicBezTo>
                <a:cubicBezTo>
                  <a:pt x="2693763" y="4464837"/>
                  <a:pt x="2665617" y="4179430"/>
                  <a:pt x="2525488" y="3906037"/>
                </a:cubicBezTo>
                <a:cubicBezTo>
                  <a:pt x="2385359" y="3632644"/>
                  <a:pt x="2277666" y="3237228"/>
                  <a:pt x="2103813" y="3027678"/>
                </a:cubicBezTo>
                <a:cubicBezTo>
                  <a:pt x="1929960" y="2818128"/>
                  <a:pt x="1723672" y="2667787"/>
                  <a:pt x="1482372" y="2648737"/>
                </a:cubicBezTo>
                <a:cubicBezTo>
                  <a:pt x="1241072" y="2629687"/>
                  <a:pt x="925975" y="2641700"/>
                  <a:pt x="618944" y="2789810"/>
                </a:cubicBezTo>
                <a:cubicBezTo>
                  <a:pt x="311913" y="2937920"/>
                  <a:pt x="67781" y="4021624"/>
                  <a:pt x="10888" y="3982237"/>
                </a:cubicBezTo>
                <a:cubicBezTo>
                  <a:pt x="-46005" y="3942850"/>
                  <a:pt x="131538" y="2855112"/>
                  <a:pt x="277588" y="2553487"/>
                </a:cubicBezTo>
                <a:cubicBezTo>
                  <a:pt x="423638" y="2251862"/>
                  <a:pt x="769713" y="2343937"/>
                  <a:pt x="887188" y="2172487"/>
                </a:cubicBezTo>
                <a:cubicBezTo>
                  <a:pt x="1004663" y="2001037"/>
                  <a:pt x="1014188" y="1718462"/>
                  <a:pt x="982438" y="1524787"/>
                </a:cubicBezTo>
                <a:cubicBezTo>
                  <a:pt x="950688" y="1331112"/>
                  <a:pt x="748432" y="1191412"/>
                  <a:pt x="696688" y="1010437"/>
                </a:cubicBezTo>
                <a:cubicBezTo>
                  <a:pt x="644944" y="829462"/>
                  <a:pt x="605299" y="607212"/>
                  <a:pt x="671974" y="438937"/>
                </a:cubicBezTo>
                <a:cubicBezTo>
                  <a:pt x="738649" y="270662"/>
                  <a:pt x="902119" y="19837"/>
                  <a:pt x="1096738" y="787"/>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36767539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mplate 101">
    <p:spTree>
      <p:nvGrpSpPr>
        <p:cNvPr id="1" name=""/>
        <p:cNvGrpSpPr/>
        <p:nvPr/>
      </p:nvGrpSpPr>
      <p:grpSpPr>
        <a:xfrm>
          <a:off x="0" y="0"/>
          <a:ext cx="0" cy="0"/>
          <a:chOff x="0" y="0"/>
          <a:chExt cx="0" cy="0"/>
        </a:xfrm>
      </p:grpSpPr>
      <p:sp>
        <p:nvSpPr>
          <p:cNvPr id="3" name="Frame 2">
            <a:extLst>
              <a:ext uri="{FF2B5EF4-FFF2-40B4-BE49-F238E27FC236}">
                <a16:creationId xmlns:a16="http://schemas.microsoft.com/office/drawing/2014/main" xmlns="" id="{3FC1223C-8EB7-44A0-8634-CFA4F698246F}"/>
              </a:ext>
            </a:extLst>
          </p:cNvPr>
          <p:cNvSpPr/>
          <p:nvPr userDrawn="1"/>
        </p:nvSpPr>
        <p:spPr>
          <a:xfrm>
            <a:off x="4210050" y="647700"/>
            <a:ext cx="7353300" cy="4000500"/>
          </a:xfrm>
          <a:prstGeom prst="frame">
            <a:avLst>
              <a:gd name="adj1" fmla="val 202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eeform: Shape 9">
            <a:extLst>
              <a:ext uri="{FF2B5EF4-FFF2-40B4-BE49-F238E27FC236}">
                <a16:creationId xmlns:a16="http://schemas.microsoft.com/office/drawing/2014/main" xmlns="" id="{C0E0E749-0A14-4C05-8C63-EA3FBB56D052}"/>
              </a:ext>
            </a:extLst>
          </p:cNvPr>
          <p:cNvSpPr>
            <a:spLocks noGrp="1"/>
          </p:cNvSpPr>
          <p:nvPr>
            <p:ph type="pic" sz="quarter" idx="10"/>
          </p:nvPr>
        </p:nvSpPr>
        <p:spPr>
          <a:xfrm>
            <a:off x="394496" y="1218413"/>
            <a:ext cx="6129442" cy="5128152"/>
          </a:xfrm>
          <a:custGeom>
            <a:avLst/>
            <a:gdLst>
              <a:gd name="connsiteX0" fmla="*/ 5032705 w 6129442"/>
              <a:gd name="connsiteY0" fmla="*/ 787 h 5128152"/>
              <a:gd name="connsiteX1" fmla="*/ 5457469 w 6129442"/>
              <a:gd name="connsiteY1" fmla="*/ 438937 h 5128152"/>
              <a:gd name="connsiteX2" fmla="*/ 5432755 w 6129442"/>
              <a:gd name="connsiteY2" fmla="*/ 1010437 h 5128152"/>
              <a:gd name="connsiteX3" fmla="*/ 5147005 w 6129442"/>
              <a:gd name="connsiteY3" fmla="*/ 1524787 h 5128152"/>
              <a:gd name="connsiteX4" fmla="*/ 5242255 w 6129442"/>
              <a:gd name="connsiteY4" fmla="*/ 2172487 h 5128152"/>
              <a:gd name="connsiteX5" fmla="*/ 5851855 w 6129442"/>
              <a:gd name="connsiteY5" fmla="*/ 2553487 h 5128152"/>
              <a:gd name="connsiteX6" fmla="*/ 6118555 w 6129442"/>
              <a:gd name="connsiteY6" fmla="*/ 3982237 h 5128152"/>
              <a:gd name="connsiteX7" fmla="*/ 5510499 w 6129442"/>
              <a:gd name="connsiteY7" fmla="*/ 2789810 h 5128152"/>
              <a:gd name="connsiteX8" fmla="*/ 4647071 w 6129442"/>
              <a:gd name="connsiteY8" fmla="*/ 2648737 h 5128152"/>
              <a:gd name="connsiteX9" fmla="*/ 4025630 w 6129442"/>
              <a:gd name="connsiteY9" fmla="*/ 3027678 h 5128152"/>
              <a:gd name="connsiteX10" fmla="*/ 3603955 w 6129442"/>
              <a:gd name="connsiteY10" fmla="*/ 3906037 h 5128152"/>
              <a:gd name="connsiteX11" fmla="*/ 3184855 w 6129442"/>
              <a:gd name="connsiteY11" fmla="*/ 4668037 h 5128152"/>
              <a:gd name="connsiteX12" fmla="*/ 2099005 w 6129442"/>
              <a:gd name="connsiteY12" fmla="*/ 5125237 h 5128152"/>
              <a:gd name="connsiteX13" fmla="*/ 765505 w 6129442"/>
              <a:gd name="connsiteY13" fmla="*/ 4820437 h 5128152"/>
              <a:gd name="connsiteX14" fmla="*/ 139944 w 6129442"/>
              <a:gd name="connsiteY14" fmla="*/ 4006950 h 5128152"/>
              <a:gd name="connsiteX15" fmla="*/ 18799 w 6129442"/>
              <a:gd name="connsiteY15" fmla="*/ 3061666 h 5128152"/>
              <a:gd name="connsiteX16" fmla="*/ 426898 w 6129442"/>
              <a:gd name="connsiteY16" fmla="*/ 2381769 h 5128152"/>
              <a:gd name="connsiteX17" fmla="*/ 993032 w 6129442"/>
              <a:gd name="connsiteY17" fmla="*/ 2136534 h 5128152"/>
              <a:gd name="connsiteX18" fmla="*/ 1450354 w 6129442"/>
              <a:gd name="connsiteY18" fmla="*/ 1855838 h 5128152"/>
              <a:gd name="connsiteX19" fmla="*/ 1296758 w 6129442"/>
              <a:gd name="connsiteY19" fmla="*/ 1378290 h 5128152"/>
              <a:gd name="connsiteX20" fmla="*/ 1698955 w 6129442"/>
              <a:gd name="connsiteY20" fmla="*/ 477037 h 5128152"/>
              <a:gd name="connsiteX21" fmla="*/ 3451555 w 6129442"/>
              <a:gd name="connsiteY21" fmla="*/ 57937 h 5128152"/>
              <a:gd name="connsiteX22" fmla="*/ 4289755 w 6129442"/>
              <a:gd name="connsiteY22" fmla="*/ 324637 h 5128152"/>
              <a:gd name="connsiteX23" fmla="*/ 5032705 w 6129442"/>
              <a:gd name="connsiteY23" fmla="*/ 787 h 512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29442" h="5128152">
                <a:moveTo>
                  <a:pt x="5032705" y="787"/>
                </a:moveTo>
                <a:cubicBezTo>
                  <a:pt x="5227324" y="19837"/>
                  <a:pt x="5390794" y="270662"/>
                  <a:pt x="5457469" y="438937"/>
                </a:cubicBezTo>
                <a:cubicBezTo>
                  <a:pt x="5524144" y="607212"/>
                  <a:pt x="5484499" y="829462"/>
                  <a:pt x="5432755" y="1010437"/>
                </a:cubicBezTo>
                <a:cubicBezTo>
                  <a:pt x="5381011" y="1191412"/>
                  <a:pt x="5178755" y="1331112"/>
                  <a:pt x="5147005" y="1524787"/>
                </a:cubicBezTo>
                <a:cubicBezTo>
                  <a:pt x="5115255" y="1718462"/>
                  <a:pt x="5124780" y="2001037"/>
                  <a:pt x="5242255" y="2172487"/>
                </a:cubicBezTo>
                <a:cubicBezTo>
                  <a:pt x="5359730" y="2343937"/>
                  <a:pt x="5705805" y="2251862"/>
                  <a:pt x="5851855" y="2553487"/>
                </a:cubicBezTo>
                <a:cubicBezTo>
                  <a:pt x="5997905" y="2855112"/>
                  <a:pt x="6175448" y="3942850"/>
                  <a:pt x="6118555" y="3982237"/>
                </a:cubicBezTo>
                <a:cubicBezTo>
                  <a:pt x="6061662" y="4021624"/>
                  <a:pt x="5817530" y="2937920"/>
                  <a:pt x="5510499" y="2789810"/>
                </a:cubicBezTo>
                <a:cubicBezTo>
                  <a:pt x="5203468" y="2641700"/>
                  <a:pt x="4888371" y="2629687"/>
                  <a:pt x="4647071" y="2648737"/>
                </a:cubicBezTo>
                <a:cubicBezTo>
                  <a:pt x="4405771" y="2667787"/>
                  <a:pt x="4199483" y="2818128"/>
                  <a:pt x="4025630" y="3027678"/>
                </a:cubicBezTo>
                <a:cubicBezTo>
                  <a:pt x="3851777" y="3237228"/>
                  <a:pt x="3744084" y="3632644"/>
                  <a:pt x="3603955" y="3906037"/>
                </a:cubicBezTo>
                <a:cubicBezTo>
                  <a:pt x="3463826" y="4179430"/>
                  <a:pt x="3435680" y="4464837"/>
                  <a:pt x="3184855" y="4668037"/>
                </a:cubicBezTo>
                <a:cubicBezTo>
                  <a:pt x="2934030" y="4871237"/>
                  <a:pt x="2502230" y="5099837"/>
                  <a:pt x="2099005" y="5125237"/>
                </a:cubicBezTo>
                <a:cubicBezTo>
                  <a:pt x="1695780" y="5150637"/>
                  <a:pt x="1092015" y="5006818"/>
                  <a:pt x="765505" y="4820437"/>
                </a:cubicBezTo>
                <a:cubicBezTo>
                  <a:pt x="438995" y="4634056"/>
                  <a:pt x="264395" y="4300078"/>
                  <a:pt x="139944" y="4006950"/>
                </a:cubicBezTo>
                <a:cubicBezTo>
                  <a:pt x="15493" y="3713822"/>
                  <a:pt x="-29027" y="3332529"/>
                  <a:pt x="18799" y="3061666"/>
                </a:cubicBezTo>
                <a:cubicBezTo>
                  <a:pt x="66625" y="2790803"/>
                  <a:pt x="264526" y="2535958"/>
                  <a:pt x="426898" y="2381769"/>
                </a:cubicBezTo>
                <a:cubicBezTo>
                  <a:pt x="589270" y="2227580"/>
                  <a:pt x="822456" y="2224189"/>
                  <a:pt x="993032" y="2136534"/>
                </a:cubicBezTo>
                <a:cubicBezTo>
                  <a:pt x="1163608" y="2048879"/>
                  <a:pt x="1399733" y="1982212"/>
                  <a:pt x="1450354" y="1855838"/>
                </a:cubicBezTo>
                <a:cubicBezTo>
                  <a:pt x="1500975" y="1729464"/>
                  <a:pt x="1341822" y="1669874"/>
                  <a:pt x="1296758" y="1378290"/>
                </a:cubicBezTo>
                <a:cubicBezTo>
                  <a:pt x="1251694" y="1086706"/>
                  <a:pt x="1339822" y="697096"/>
                  <a:pt x="1698955" y="477037"/>
                </a:cubicBezTo>
                <a:cubicBezTo>
                  <a:pt x="2058088" y="256978"/>
                  <a:pt x="2945614" y="-27873"/>
                  <a:pt x="3451555" y="57937"/>
                </a:cubicBezTo>
                <a:cubicBezTo>
                  <a:pt x="3957496" y="143747"/>
                  <a:pt x="4026230" y="334162"/>
                  <a:pt x="4289755" y="324637"/>
                </a:cubicBezTo>
                <a:cubicBezTo>
                  <a:pt x="4553280" y="315112"/>
                  <a:pt x="4838086" y="-18263"/>
                  <a:pt x="5032705" y="787"/>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126739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mplate 102">
    <p:spTree>
      <p:nvGrpSpPr>
        <p:cNvPr id="1" name=""/>
        <p:cNvGrpSpPr/>
        <p:nvPr/>
      </p:nvGrpSpPr>
      <p:grpSpPr>
        <a:xfrm>
          <a:off x="0" y="0"/>
          <a:ext cx="0" cy="0"/>
          <a:chOff x="0" y="0"/>
          <a:chExt cx="0" cy="0"/>
        </a:xfrm>
      </p:grpSpPr>
      <p:sp>
        <p:nvSpPr>
          <p:cNvPr id="3" name="Frame 2">
            <a:extLst>
              <a:ext uri="{FF2B5EF4-FFF2-40B4-BE49-F238E27FC236}">
                <a16:creationId xmlns:a16="http://schemas.microsoft.com/office/drawing/2014/main" xmlns="" id="{1781B707-7B93-431D-AD61-2B97BA00751F}"/>
              </a:ext>
            </a:extLst>
          </p:cNvPr>
          <p:cNvSpPr/>
          <p:nvPr userDrawn="1"/>
        </p:nvSpPr>
        <p:spPr>
          <a:xfrm>
            <a:off x="571500" y="2247900"/>
            <a:ext cx="7353300" cy="4000500"/>
          </a:xfrm>
          <a:prstGeom prst="frame">
            <a:avLst>
              <a:gd name="adj1" fmla="val 202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icture Placeholder 8">
            <a:extLst>
              <a:ext uri="{FF2B5EF4-FFF2-40B4-BE49-F238E27FC236}">
                <a16:creationId xmlns:a16="http://schemas.microsoft.com/office/drawing/2014/main" xmlns="" id="{6717A773-DC18-466A-838E-BFA39D76119E}"/>
              </a:ext>
            </a:extLst>
          </p:cNvPr>
          <p:cNvSpPr>
            <a:spLocks noGrp="1"/>
          </p:cNvSpPr>
          <p:nvPr>
            <p:ph type="pic" sz="quarter" idx="10"/>
          </p:nvPr>
        </p:nvSpPr>
        <p:spPr>
          <a:xfrm>
            <a:off x="4095752" y="419101"/>
            <a:ext cx="8096249" cy="5657850"/>
          </a:xfrm>
          <a:custGeom>
            <a:avLst/>
            <a:gdLst>
              <a:gd name="connsiteX0" fmla="*/ 3770979 w 8096249"/>
              <a:gd name="connsiteY0" fmla="*/ 5162909 h 5657850"/>
              <a:gd name="connsiteX1" fmla="*/ 3798239 w 8096249"/>
              <a:gd name="connsiteY1" fmla="*/ 5162909 h 5657850"/>
              <a:gd name="connsiteX2" fmla="*/ 3798239 w 8096249"/>
              <a:gd name="connsiteY2" fmla="*/ 5405527 h 5657850"/>
              <a:gd name="connsiteX3" fmla="*/ 3807327 w 8096249"/>
              <a:gd name="connsiteY3" fmla="*/ 5415232 h 5657850"/>
              <a:gd name="connsiteX4" fmla="*/ 3811870 w 8096249"/>
              <a:gd name="connsiteY4" fmla="*/ 5429789 h 5657850"/>
              <a:gd name="connsiteX5" fmla="*/ 3816414 w 8096249"/>
              <a:gd name="connsiteY5" fmla="*/ 5454050 h 5657850"/>
              <a:gd name="connsiteX6" fmla="*/ 3798239 w 8096249"/>
              <a:gd name="connsiteY6" fmla="*/ 5454050 h 5657850"/>
              <a:gd name="connsiteX7" fmla="*/ 3798239 w 8096249"/>
              <a:gd name="connsiteY7" fmla="*/ 5492868 h 5657850"/>
              <a:gd name="connsiteX8" fmla="*/ 3784608 w 8096249"/>
              <a:gd name="connsiteY8" fmla="*/ 5502575 h 5657850"/>
              <a:gd name="connsiteX9" fmla="*/ 3770979 w 8096249"/>
              <a:gd name="connsiteY9" fmla="*/ 5512280 h 5657850"/>
              <a:gd name="connsiteX10" fmla="*/ 3761892 w 8096249"/>
              <a:gd name="connsiteY10" fmla="*/ 5648146 h 5657850"/>
              <a:gd name="connsiteX11" fmla="*/ 3689201 w 8096249"/>
              <a:gd name="connsiteY11" fmla="*/ 5657850 h 5657850"/>
              <a:gd name="connsiteX12" fmla="*/ 3666481 w 8096249"/>
              <a:gd name="connsiteY12" fmla="*/ 5599620 h 5657850"/>
              <a:gd name="connsiteX13" fmla="*/ 3661938 w 8096249"/>
              <a:gd name="connsiteY13" fmla="*/ 5512280 h 5657850"/>
              <a:gd name="connsiteX14" fmla="*/ 3680111 w 8096249"/>
              <a:gd name="connsiteY14" fmla="*/ 5454050 h 5657850"/>
              <a:gd name="connsiteX15" fmla="*/ 3689201 w 8096249"/>
              <a:gd name="connsiteY15" fmla="*/ 5376414 h 5657850"/>
              <a:gd name="connsiteX16" fmla="*/ 3698287 w 8096249"/>
              <a:gd name="connsiteY16" fmla="*/ 5347298 h 5657850"/>
              <a:gd name="connsiteX17" fmla="*/ 3716460 w 8096249"/>
              <a:gd name="connsiteY17" fmla="*/ 5347298 h 5657850"/>
              <a:gd name="connsiteX18" fmla="*/ 3716460 w 8096249"/>
              <a:gd name="connsiteY18" fmla="*/ 5298775 h 5657850"/>
              <a:gd name="connsiteX19" fmla="*/ 3734633 w 8096249"/>
              <a:gd name="connsiteY19" fmla="*/ 5298775 h 5657850"/>
              <a:gd name="connsiteX20" fmla="*/ 3743720 w 8096249"/>
              <a:gd name="connsiteY20" fmla="*/ 5192023 h 5657850"/>
              <a:gd name="connsiteX21" fmla="*/ 3752806 w 8096249"/>
              <a:gd name="connsiteY21" fmla="*/ 5182318 h 5657850"/>
              <a:gd name="connsiteX22" fmla="*/ 3770979 w 8096249"/>
              <a:gd name="connsiteY22" fmla="*/ 5162909 h 5657850"/>
              <a:gd name="connsiteX23" fmla="*/ 3389340 w 8096249"/>
              <a:gd name="connsiteY23" fmla="*/ 5133795 h 5657850"/>
              <a:gd name="connsiteX24" fmla="*/ 3434773 w 8096249"/>
              <a:gd name="connsiteY24" fmla="*/ 5143500 h 5657850"/>
              <a:gd name="connsiteX25" fmla="*/ 3507467 w 8096249"/>
              <a:gd name="connsiteY25" fmla="*/ 5143500 h 5657850"/>
              <a:gd name="connsiteX26" fmla="*/ 3516554 w 8096249"/>
              <a:gd name="connsiteY26" fmla="*/ 5192023 h 5657850"/>
              <a:gd name="connsiteX27" fmla="*/ 3498381 w 8096249"/>
              <a:gd name="connsiteY27" fmla="*/ 5230841 h 5657850"/>
              <a:gd name="connsiteX28" fmla="*/ 3462035 w 8096249"/>
              <a:gd name="connsiteY28" fmla="*/ 5250250 h 5657850"/>
              <a:gd name="connsiteX29" fmla="*/ 3462035 w 8096249"/>
              <a:gd name="connsiteY29" fmla="*/ 5298775 h 5657850"/>
              <a:gd name="connsiteX30" fmla="*/ 3443862 w 8096249"/>
              <a:gd name="connsiteY30" fmla="*/ 5298775 h 5657850"/>
              <a:gd name="connsiteX31" fmla="*/ 3412057 w 8096249"/>
              <a:gd name="connsiteY31" fmla="*/ 5357002 h 5657850"/>
              <a:gd name="connsiteX32" fmla="*/ 3352994 w 8096249"/>
              <a:gd name="connsiteY32" fmla="*/ 5386118 h 5657850"/>
              <a:gd name="connsiteX33" fmla="*/ 3352994 w 8096249"/>
              <a:gd name="connsiteY33" fmla="*/ 5376414 h 5657850"/>
              <a:gd name="connsiteX34" fmla="*/ 3316649 w 8096249"/>
              <a:gd name="connsiteY34" fmla="*/ 5279366 h 5657850"/>
              <a:gd name="connsiteX35" fmla="*/ 3352994 w 8096249"/>
              <a:gd name="connsiteY35" fmla="*/ 5201727 h 5657850"/>
              <a:gd name="connsiteX36" fmla="*/ 3389340 w 8096249"/>
              <a:gd name="connsiteY36" fmla="*/ 5133795 h 5657850"/>
              <a:gd name="connsiteX37" fmla="*/ 2517018 w 8096249"/>
              <a:gd name="connsiteY37" fmla="*/ 5027043 h 5657850"/>
              <a:gd name="connsiteX38" fmla="*/ 2571537 w 8096249"/>
              <a:gd name="connsiteY38" fmla="*/ 5046452 h 5657850"/>
              <a:gd name="connsiteX39" fmla="*/ 2494302 w 8096249"/>
              <a:gd name="connsiteY39" fmla="*/ 5061009 h 5657850"/>
              <a:gd name="connsiteX40" fmla="*/ 2417065 w 8096249"/>
              <a:gd name="connsiteY40" fmla="*/ 5085270 h 5657850"/>
              <a:gd name="connsiteX41" fmla="*/ 2417065 w 8096249"/>
              <a:gd name="connsiteY41" fmla="*/ 5046452 h 5657850"/>
              <a:gd name="connsiteX42" fmla="*/ 2462496 w 8096249"/>
              <a:gd name="connsiteY42" fmla="*/ 5036748 h 5657850"/>
              <a:gd name="connsiteX43" fmla="*/ 2517018 w 8096249"/>
              <a:gd name="connsiteY43" fmla="*/ 5027043 h 5657850"/>
              <a:gd name="connsiteX44" fmla="*/ 7769127 w 8096249"/>
              <a:gd name="connsiteY44" fmla="*/ 4376827 h 5657850"/>
              <a:gd name="connsiteX45" fmla="*/ 7805473 w 8096249"/>
              <a:gd name="connsiteY45" fmla="*/ 4391384 h 5657850"/>
              <a:gd name="connsiteX46" fmla="*/ 7814559 w 8096249"/>
              <a:gd name="connsiteY46" fmla="*/ 4425350 h 5657850"/>
              <a:gd name="connsiteX47" fmla="*/ 7850909 w 8096249"/>
              <a:gd name="connsiteY47" fmla="*/ 4522397 h 5657850"/>
              <a:gd name="connsiteX48" fmla="*/ 7846365 w 8096249"/>
              <a:gd name="connsiteY48" fmla="*/ 4580625 h 5657850"/>
              <a:gd name="connsiteX49" fmla="*/ 7841822 w 8096249"/>
              <a:gd name="connsiteY49" fmla="*/ 4648559 h 5657850"/>
              <a:gd name="connsiteX50" fmla="*/ 7832735 w 8096249"/>
              <a:gd name="connsiteY50" fmla="*/ 4667968 h 5657850"/>
              <a:gd name="connsiteX51" fmla="*/ 7760041 w 8096249"/>
              <a:gd name="connsiteY51" fmla="*/ 4590332 h 5657850"/>
              <a:gd name="connsiteX52" fmla="*/ 7741867 w 8096249"/>
              <a:gd name="connsiteY52" fmla="*/ 4493284 h 5657850"/>
              <a:gd name="connsiteX53" fmla="*/ 7769127 w 8096249"/>
              <a:gd name="connsiteY53" fmla="*/ 4376827 h 5657850"/>
              <a:gd name="connsiteX54" fmla="*/ 2389802 w 8096249"/>
              <a:gd name="connsiteY54" fmla="*/ 3755727 h 5657850"/>
              <a:gd name="connsiteX55" fmla="*/ 2426148 w 8096249"/>
              <a:gd name="connsiteY55" fmla="*/ 3755727 h 5657850"/>
              <a:gd name="connsiteX56" fmla="*/ 2453407 w 8096249"/>
              <a:gd name="connsiteY56" fmla="*/ 3813954 h 5657850"/>
              <a:gd name="connsiteX57" fmla="*/ 2471584 w 8096249"/>
              <a:gd name="connsiteY57" fmla="*/ 3940118 h 5657850"/>
              <a:gd name="connsiteX58" fmla="*/ 2444321 w 8096249"/>
              <a:gd name="connsiteY58" fmla="*/ 3969232 h 5657850"/>
              <a:gd name="connsiteX59" fmla="*/ 2435234 w 8096249"/>
              <a:gd name="connsiteY59" fmla="*/ 4027459 h 5657850"/>
              <a:gd name="connsiteX60" fmla="*/ 2426148 w 8096249"/>
              <a:gd name="connsiteY60" fmla="*/ 4095393 h 5657850"/>
              <a:gd name="connsiteX61" fmla="*/ 2371629 w 8096249"/>
              <a:gd name="connsiteY61" fmla="*/ 4095393 h 5657850"/>
              <a:gd name="connsiteX62" fmla="*/ 2362542 w 8096249"/>
              <a:gd name="connsiteY62" fmla="*/ 3988641 h 5657850"/>
              <a:gd name="connsiteX63" fmla="*/ 2344367 w 8096249"/>
              <a:gd name="connsiteY63" fmla="*/ 3988641 h 5657850"/>
              <a:gd name="connsiteX64" fmla="*/ 2339824 w 8096249"/>
              <a:gd name="connsiteY64" fmla="*/ 3974084 h 5657850"/>
              <a:gd name="connsiteX65" fmla="*/ 2335280 w 8096249"/>
              <a:gd name="connsiteY65" fmla="*/ 3959527 h 5657850"/>
              <a:gd name="connsiteX66" fmla="*/ 2357999 w 8096249"/>
              <a:gd name="connsiteY66" fmla="*/ 3847922 h 5657850"/>
              <a:gd name="connsiteX67" fmla="*/ 2389802 w 8096249"/>
              <a:gd name="connsiteY67" fmla="*/ 3775136 h 5657850"/>
              <a:gd name="connsiteX68" fmla="*/ 1099493 w 8096249"/>
              <a:gd name="connsiteY68" fmla="*/ 2115626 h 5657850"/>
              <a:gd name="connsiteX69" fmla="*/ 1176731 w 8096249"/>
              <a:gd name="connsiteY69" fmla="*/ 2120480 h 5657850"/>
              <a:gd name="connsiteX70" fmla="*/ 1226706 w 8096249"/>
              <a:gd name="connsiteY70" fmla="*/ 2173855 h 5657850"/>
              <a:gd name="connsiteX71" fmla="*/ 1244879 w 8096249"/>
              <a:gd name="connsiteY71" fmla="*/ 2173855 h 5657850"/>
              <a:gd name="connsiteX72" fmla="*/ 1244879 w 8096249"/>
              <a:gd name="connsiteY72" fmla="*/ 2193264 h 5657850"/>
              <a:gd name="connsiteX73" fmla="*/ 1226706 w 8096249"/>
              <a:gd name="connsiteY73" fmla="*/ 2193264 h 5657850"/>
              <a:gd name="connsiteX74" fmla="*/ 1235793 w 8096249"/>
              <a:gd name="connsiteY74" fmla="*/ 2212673 h 5657850"/>
              <a:gd name="connsiteX75" fmla="*/ 1244879 w 8096249"/>
              <a:gd name="connsiteY75" fmla="*/ 2232082 h 5657850"/>
              <a:gd name="connsiteX76" fmla="*/ 1226706 w 8096249"/>
              <a:gd name="connsiteY76" fmla="*/ 2232082 h 5657850"/>
              <a:gd name="connsiteX77" fmla="*/ 1172187 w 8096249"/>
              <a:gd name="connsiteY77" fmla="*/ 2290312 h 5657850"/>
              <a:gd name="connsiteX78" fmla="*/ 1172187 w 8096249"/>
              <a:gd name="connsiteY78" fmla="*/ 2309721 h 5657850"/>
              <a:gd name="connsiteX79" fmla="*/ 1154014 w 8096249"/>
              <a:gd name="connsiteY79" fmla="*/ 2309721 h 5657850"/>
              <a:gd name="connsiteX80" fmla="*/ 1154014 w 8096249"/>
              <a:gd name="connsiteY80" fmla="*/ 2290312 h 5657850"/>
              <a:gd name="connsiteX81" fmla="*/ 1135841 w 8096249"/>
              <a:gd name="connsiteY81" fmla="*/ 2300017 h 5657850"/>
              <a:gd name="connsiteX82" fmla="*/ 1117666 w 8096249"/>
              <a:gd name="connsiteY82" fmla="*/ 2309721 h 5657850"/>
              <a:gd name="connsiteX83" fmla="*/ 1117666 w 8096249"/>
              <a:gd name="connsiteY83" fmla="*/ 2290312 h 5657850"/>
              <a:gd name="connsiteX84" fmla="*/ 1094949 w 8096249"/>
              <a:gd name="connsiteY84" fmla="*/ 2285460 h 5657850"/>
              <a:gd name="connsiteX85" fmla="*/ 1072233 w 8096249"/>
              <a:gd name="connsiteY85" fmla="*/ 2280608 h 5657850"/>
              <a:gd name="connsiteX86" fmla="*/ 1072233 w 8096249"/>
              <a:gd name="connsiteY86" fmla="*/ 2261199 h 5657850"/>
              <a:gd name="connsiteX87" fmla="*/ 1081320 w 8096249"/>
              <a:gd name="connsiteY87" fmla="*/ 2261199 h 5657850"/>
              <a:gd name="connsiteX88" fmla="*/ 1072233 w 8096249"/>
              <a:gd name="connsiteY88" fmla="*/ 2232082 h 5657850"/>
              <a:gd name="connsiteX89" fmla="*/ 1063147 w 8096249"/>
              <a:gd name="connsiteY89" fmla="*/ 2232082 h 5657850"/>
              <a:gd name="connsiteX90" fmla="*/ 1081320 w 8096249"/>
              <a:gd name="connsiteY90" fmla="*/ 2159299 h 5657850"/>
              <a:gd name="connsiteX91" fmla="*/ 1099493 w 8096249"/>
              <a:gd name="connsiteY91" fmla="*/ 2115626 h 5657850"/>
              <a:gd name="connsiteX92" fmla="*/ 140560 w 8096249"/>
              <a:gd name="connsiteY92" fmla="*/ 1957621 h 5657850"/>
              <a:gd name="connsiteX93" fmla="*/ 231711 w 8096249"/>
              <a:gd name="connsiteY93" fmla="*/ 1974910 h 5657850"/>
              <a:gd name="connsiteX94" fmla="*/ 327122 w 8096249"/>
              <a:gd name="connsiteY94" fmla="*/ 2008876 h 5657850"/>
              <a:gd name="connsiteX95" fmla="*/ 327122 w 8096249"/>
              <a:gd name="connsiteY95" fmla="*/ 2018580 h 5657850"/>
              <a:gd name="connsiteX96" fmla="*/ 363468 w 8096249"/>
              <a:gd name="connsiteY96" fmla="*/ 2052546 h 5657850"/>
              <a:gd name="connsiteX97" fmla="*/ 408904 w 8096249"/>
              <a:gd name="connsiteY97" fmla="*/ 2115626 h 5657850"/>
              <a:gd name="connsiteX98" fmla="*/ 427076 w 8096249"/>
              <a:gd name="connsiteY98" fmla="*/ 2115626 h 5657850"/>
              <a:gd name="connsiteX99" fmla="*/ 436163 w 8096249"/>
              <a:gd name="connsiteY99" fmla="*/ 2222378 h 5657850"/>
              <a:gd name="connsiteX100" fmla="*/ 408904 w 8096249"/>
              <a:gd name="connsiteY100" fmla="*/ 2241787 h 5657850"/>
              <a:gd name="connsiteX101" fmla="*/ 381641 w 8096249"/>
              <a:gd name="connsiteY101" fmla="*/ 2261199 h 5657850"/>
              <a:gd name="connsiteX102" fmla="*/ 381641 w 8096249"/>
              <a:gd name="connsiteY102" fmla="*/ 2280608 h 5657850"/>
              <a:gd name="connsiteX103" fmla="*/ 263514 w 8096249"/>
              <a:gd name="connsiteY103" fmla="*/ 2309721 h 5657850"/>
              <a:gd name="connsiteX104" fmla="*/ 127214 w 8096249"/>
              <a:gd name="connsiteY104" fmla="*/ 2261199 h 5657850"/>
              <a:gd name="connsiteX105" fmla="*/ 127214 w 8096249"/>
              <a:gd name="connsiteY105" fmla="*/ 2251494 h 5657850"/>
              <a:gd name="connsiteX106" fmla="*/ 72695 w 8096249"/>
              <a:gd name="connsiteY106" fmla="*/ 2217526 h 5657850"/>
              <a:gd name="connsiteX107" fmla="*/ 45435 w 8096249"/>
              <a:gd name="connsiteY107" fmla="*/ 2154446 h 5657850"/>
              <a:gd name="connsiteX108" fmla="*/ 9087 w 8096249"/>
              <a:gd name="connsiteY108" fmla="*/ 2154446 h 5657850"/>
              <a:gd name="connsiteX109" fmla="*/ 4543 w 8096249"/>
              <a:gd name="connsiteY109" fmla="*/ 2101071 h 5657850"/>
              <a:gd name="connsiteX110" fmla="*/ 0 w 8096249"/>
              <a:gd name="connsiteY110" fmla="*/ 2067103 h 5657850"/>
              <a:gd name="connsiteX111" fmla="*/ 31803 w 8096249"/>
              <a:gd name="connsiteY111" fmla="*/ 1994317 h 5657850"/>
              <a:gd name="connsiteX112" fmla="*/ 127214 w 8096249"/>
              <a:gd name="connsiteY112" fmla="*/ 1979760 h 5657850"/>
              <a:gd name="connsiteX113" fmla="*/ 127214 w 8096249"/>
              <a:gd name="connsiteY113" fmla="*/ 1960351 h 5657850"/>
              <a:gd name="connsiteX114" fmla="*/ 140560 w 8096249"/>
              <a:gd name="connsiteY114" fmla="*/ 1957621 h 5657850"/>
              <a:gd name="connsiteX115" fmla="*/ 1553828 w 8096249"/>
              <a:gd name="connsiteY115" fmla="*/ 1300433 h 5657850"/>
              <a:gd name="connsiteX116" fmla="*/ 1553828 w 8096249"/>
              <a:gd name="connsiteY116" fmla="*/ 1378071 h 5657850"/>
              <a:gd name="connsiteX117" fmla="*/ 1499309 w 8096249"/>
              <a:gd name="connsiteY117" fmla="*/ 1387776 h 5657850"/>
              <a:gd name="connsiteX118" fmla="*/ 1481134 w 8096249"/>
              <a:gd name="connsiteY118" fmla="*/ 1387776 h 5657850"/>
              <a:gd name="connsiteX119" fmla="*/ 1453874 w 8096249"/>
              <a:gd name="connsiteY119" fmla="*/ 1378071 h 5657850"/>
              <a:gd name="connsiteX120" fmla="*/ 1449331 w 8096249"/>
              <a:gd name="connsiteY120" fmla="*/ 1348958 h 5657850"/>
              <a:gd name="connsiteX121" fmla="*/ 1444788 w 8096249"/>
              <a:gd name="connsiteY121" fmla="*/ 1329546 h 5657850"/>
              <a:gd name="connsiteX122" fmla="*/ 1462961 w 8096249"/>
              <a:gd name="connsiteY122" fmla="*/ 1319842 h 5657850"/>
              <a:gd name="connsiteX123" fmla="*/ 1481134 w 8096249"/>
              <a:gd name="connsiteY123" fmla="*/ 1310137 h 5657850"/>
              <a:gd name="connsiteX124" fmla="*/ 1726474 w 8096249"/>
              <a:gd name="connsiteY124" fmla="*/ 1038405 h 5657850"/>
              <a:gd name="connsiteX125" fmla="*/ 1726474 w 8096249"/>
              <a:gd name="connsiteY125" fmla="*/ 1057814 h 5657850"/>
              <a:gd name="connsiteX126" fmla="*/ 1753736 w 8096249"/>
              <a:gd name="connsiteY126" fmla="*/ 1135453 h 5657850"/>
              <a:gd name="connsiteX127" fmla="*/ 1699215 w 8096249"/>
              <a:gd name="connsiteY127" fmla="*/ 1145158 h 5657850"/>
              <a:gd name="connsiteX128" fmla="*/ 1662869 w 8096249"/>
              <a:gd name="connsiteY128" fmla="*/ 1125749 h 5657850"/>
              <a:gd name="connsiteX129" fmla="*/ 1653782 w 8096249"/>
              <a:gd name="connsiteY129" fmla="*/ 1096632 h 5657850"/>
              <a:gd name="connsiteX130" fmla="*/ 1671955 w 8096249"/>
              <a:gd name="connsiteY130" fmla="*/ 1052962 h 5657850"/>
              <a:gd name="connsiteX131" fmla="*/ 1726474 w 8096249"/>
              <a:gd name="connsiteY131" fmla="*/ 1038405 h 5657850"/>
              <a:gd name="connsiteX132" fmla="*/ 1444788 w 8096249"/>
              <a:gd name="connsiteY132" fmla="*/ 659918 h 5657850"/>
              <a:gd name="connsiteX133" fmla="*/ 1549285 w 8096249"/>
              <a:gd name="connsiteY133" fmla="*/ 684182 h 5657850"/>
              <a:gd name="connsiteX134" fmla="*/ 1599261 w 8096249"/>
              <a:gd name="connsiteY134" fmla="*/ 795784 h 5657850"/>
              <a:gd name="connsiteX135" fmla="*/ 1553828 w 8096249"/>
              <a:gd name="connsiteY135" fmla="*/ 829753 h 5657850"/>
              <a:gd name="connsiteX136" fmla="*/ 1499309 w 8096249"/>
              <a:gd name="connsiteY136" fmla="*/ 863718 h 5657850"/>
              <a:gd name="connsiteX137" fmla="*/ 1499309 w 8096249"/>
              <a:gd name="connsiteY137" fmla="*/ 844309 h 5657850"/>
              <a:gd name="connsiteX138" fmla="*/ 1453874 w 8096249"/>
              <a:gd name="connsiteY138" fmla="*/ 834605 h 5657850"/>
              <a:gd name="connsiteX139" fmla="*/ 1444788 w 8096249"/>
              <a:gd name="connsiteY139" fmla="*/ 834605 h 5657850"/>
              <a:gd name="connsiteX140" fmla="*/ 1412985 w 8096249"/>
              <a:gd name="connsiteY140" fmla="*/ 781227 h 5657850"/>
              <a:gd name="connsiteX141" fmla="*/ 1399355 w 8096249"/>
              <a:gd name="connsiteY141" fmla="*/ 727853 h 5657850"/>
              <a:gd name="connsiteX142" fmla="*/ 1412985 w 8096249"/>
              <a:gd name="connsiteY142" fmla="*/ 698739 h 5657850"/>
              <a:gd name="connsiteX143" fmla="*/ 1444788 w 8096249"/>
              <a:gd name="connsiteY143" fmla="*/ 659918 h 5657850"/>
              <a:gd name="connsiteX144" fmla="*/ 5115809 w 8096249"/>
              <a:gd name="connsiteY144" fmla="*/ 591987 h 5657850"/>
              <a:gd name="connsiteX145" fmla="*/ 5133983 w 8096249"/>
              <a:gd name="connsiteY145" fmla="*/ 650214 h 5657850"/>
              <a:gd name="connsiteX146" fmla="*/ 5097636 w 8096249"/>
              <a:gd name="connsiteY146" fmla="*/ 679327 h 5657850"/>
              <a:gd name="connsiteX147" fmla="*/ 5115809 w 8096249"/>
              <a:gd name="connsiteY147" fmla="*/ 679327 h 5657850"/>
              <a:gd name="connsiteX148" fmla="*/ 5161245 w 8096249"/>
              <a:gd name="connsiteY148" fmla="*/ 718148 h 5657850"/>
              <a:gd name="connsiteX149" fmla="*/ 5188504 w 8096249"/>
              <a:gd name="connsiteY149" fmla="*/ 786080 h 5657850"/>
              <a:gd name="connsiteX150" fmla="*/ 5170331 w 8096249"/>
              <a:gd name="connsiteY150" fmla="*/ 786080 h 5657850"/>
              <a:gd name="connsiteX151" fmla="*/ 5161245 w 8096249"/>
              <a:gd name="connsiteY151" fmla="*/ 805489 h 5657850"/>
              <a:gd name="connsiteX152" fmla="*/ 5170331 w 8096249"/>
              <a:gd name="connsiteY152" fmla="*/ 815193 h 5657850"/>
              <a:gd name="connsiteX153" fmla="*/ 5143071 w 8096249"/>
              <a:gd name="connsiteY153" fmla="*/ 844309 h 5657850"/>
              <a:gd name="connsiteX154" fmla="*/ 5143071 w 8096249"/>
              <a:gd name="connsiteY154" fmla="*/ 863718 h 5657850"/>
              <a:gd name="connsiteX155" fmla="*/ 5043117 w 8096249"/>
              <a:gd name="connsiteY155" fmla="*/ 873423 h 5657850"/>
              <a:gd name="connsiteX156" fmla="*/ 5020399 w 8096249"/>
              <a:gd name="connsiteY156" fmla="*/ 829753 h 5657850"/>
              <a:gd name="connsiteX157" fmla="*/ 5006769 w 8096249"/>
              <a:gd name="connsiteY157" fmla="*/ 766671 h 5657850"/>
              <a:gd name="connsiteX158" fmla="*/ 5024941 w 8096249"/>
              <a:gd name="connsiteY158" fmla="*/ 727853 h 5657850"/>
              <a:gd name="connsiteX159" fmla="*/ 5061290 w 8096249"/>
              <a:gd name="connsiteY159" fmla="*/ 698739 h 5657850"/>
              <a:gd name="connsiteX160" fmla="*/ 5043117 w 8096249"/>
              <a:gd name="connsiteY160" fmla="*/ 601691 h 5657850"/>
              <a:gd name="connsiteX161" fmla="*/ 4861385 w 8096249"/>
              <a:gd name="connsiteY161" fmla="*/ 494939 h 5657850"/>
              <a:gd name="connsiteX162" fmla="*/ 4879557 w 8096249"/>
              <a:gd name="connsiteY162" fmla="*/ 494939 h 5657850"/>
              <a:gd name="connsiteX163" fmla="*/ 4879557 w 8096249"/>
              <a:gd name="connsiteY163" fmla="*/ 514348 h 5657850"/>
              <a:gd name="connsiteX164" fmla="*/ 4888644 w 8096249"/>
              <a:gd name="connsiteY164" fmla="*/ 528905 h 5657850"/>
              <a:gd name="connsiteX165" fmla="*/ 4906817 w 8096249"/>
              <a:gd name="connsiteY165" fmla="*/ 543461 h 5657850"/>
              <a:gd name="connsiteX166" fmla="*/ 4893187 w 8096249"/>
              <a:gd name="connsiteY166" fmla="*/ 577430 h 5657850"/>
              <a:gd name="connsiteX167" fmla="*/ 4879557 w 8096249"/>
              <a:gd name="connsiteY167" fmla="*/ 601691 h 5657850"/>
              <a:gd name="connsiteX168" fmla="*/ 4861385 w 8096249"/>
              <a:gd name="connsiteY168" fmla="*/ 601691 h 5657850"/>
              <a:gd name="connsiteX169" fmla="*/ 4879557 w 8096249"/>
              <a:gd name="connsiteY169" fmla="*/ 630805 h 5657850"/>
              <a:gd name="connsiteX170" fmla="*/ 4906817 w 8096249"/>
              <a:gd name="connsiteY170" fmla="*/ 650214 h 5657850"/>
              <a:gd name="connsiteX171" fmla="*/ 4906817 w 8096249"/>
              <a:gd name="connsiteY171" fmla="*/ 766671 h 5657850"/>
              <a:gd name="connsiteX172" fmla="*/ 4852298 w 8096249"/>
              <a:gd name="connsiteY172" fmla="*/ 800636 h 5657850"/>
              <a:gd name="connsiteX173" fmla="*/ 4788693 w 8096249"/>
              <a:gd name="connsiteY173" fmla="*/ 815193 h 5657850"/>
              <a:gd name="connsiteX174" fmla="*/ 4761431 w 8096249"/>
              <a:gd name="connsiteY174" fmla="*/ 761818 h 5657850"/>
              <a:gd name="connsiteX175" fmla="*/ 4752344 w 8096249"/>
              <a:gd name="connsiteY175" fmla="*/ 679327 h 5657850"/>
              <a:gd name="connsiteX176" fmla="*/ 4770517 w 8096249"/>
              <a:gd name="connsiteY176" fmla="*/ 645361 h 5657850"/>
              <a:gd name="connsiteX177" fmla="*/ 4834125 w 8096249"/>
              <a:gd name="connsiteY177" fmla="*/ 601691 h 5657850"/>
              <a:gd name="connsiteX178" fmla="*/ 4825039 w 8096249"/>
              <a:gd name="connsiteY178" fmla="*/ 562873 h 5657850"/>
              <a:gd name="connsiteX179" fmla="*/ 4861385 w 8096249"/>
              <a:gd name="connsiteY179" fmla="*/ 514348 h 5657850"/>
              <a:gd name="connsiteX180" fmla="*/ 2671491 w 8096249"/>
              <a:gd name="connsiteY180" fmla="*/ 155275 h 5657850"/>
              <a:gd name="connsiteX181" fmla="*/ 2775988 w 8096249"/>
              <a:gd name="connsiteY181" fmla="*/ 247468 h 5657850"/>
              <a:gd name="connsiteX182" fmla="*/ 2807791 w 8096249"/>
              <a:gd name="connsiteY182" fmla="*/ 427007 h 5657850"/>
              <a:gd name="connsiteX183" fmla="*/ 2798705 w 8096249"/>
              <a:gd name="connsiteY183" fmla="*/ 436712 h 5657850"/>
              <a:gd name="connsiteX184" fmla="*/ 2712384 w 8096249"/>
              <a:gd name="connsiteY184" fmla="*/ 363925 h 5657850"/>
              <a:gd name="connsiteX185" fmla="*/ 2662405 w 8096249"/>
              <a:gd name="connsiteY185" fmla="*/ 223207 h 5657850"/>
              <a:gd name="connsiteX186" fmla="*/ 2671491 w 8096249"/>
              <a:gd name="connsiteY186" fmla="*/ 155275 h 5657850"/>
              <a:gd name="connsiteX187" fmla="*/ 1272141 w 8096249"/>
              <a:gd name="connsiteY187" fmla="*/ 29116 h 5657850"/>
              <a:gd name="connsiteX188" fmla="*/ 1263055 w 8096249"/>
              <a:gd name="connsiteY188" fmla="*/ 77639 h 5657850"/>
              <a:gd name="connsiteX189" fmla="*/ 1253966 w 8096249"/>
              <a:gd name="connsiteY189" fmla="*/ 106753 h 5657850"/>
              <a:gd name="connsiteX190" fmla="*/ 1272141 w 8096249"/>
              <a:gd name="connsiteY190" fmla="*/ 106753 h 5657850"/>
              <a:gd name="connsiteX191" fmla="*/ 1272141 w 8096249"/>
              <a:gd name="connsiteY191" fmla="*/ 184391 h 5657850"/>
              <a:gd name="connsiteX192" fmla="*/ 1249423 w 8096249"/>
              <a:gd name="connsiteY192" fmla="*/ 198948 h 5657850"/>
              <a:gd name="connsiteX193" fmla="*/ 1226706 w 8096249"/>
              <a:gd name="connsiteY193" fmla="*/ 213505 h 5657850"/>
              <a:gd name="connsiteX194" fmla="*/ 1226706 w 8096249"/>
              <a:gd name="connsiteY194" fmla="*/ 106753 h 5657850"/>
              <a:gd name="connsiteX195" fmla="*/ 1244879 w 8096249"/>
              <a:gd name="connsiteY195" fmla="*/ 106753 h 5657850"/>
              <a:gd name="connsiteX196" fmla="*/ 1244879 w 8096249"/>
              <a:gd name="connsiteY196" fmla="*/ 48525 h 5657850"/>
              <a:gd name="connsiteX197" fmla="*/ 4843209 w 8096249"/>
              <a:gd name="connsiteY197" fmla="*/ 29114 h 5657850"/>
              <a:gd name="connsiteX198" fmla="*/ 4875012 w 8096249"/>
              <a:gd name="connsiteY198" fmla="*/ 38818 h 5657850"/>
              <a:gd name="connsiteX199" fmla="*/ 4906815 w 8096249"/>
              <a:gd name="connsiteY199" fmla="*/ 48523 h 5657850"/>
              <a:gd name="connsiteX200" fmla="*/ 4906815 w 8096249"/>
              <a:gd name="connsiteY200" fmla="*/ 106750 h 5657850"/>
              <a:gd name="connsiteX201" fmla="*/ 4888641 w 8096249"/>
              <a:gd name="connsiteY201" fmla="*/ 106750 h 5657850"/>
              <a:gd name="connsiteX202" fmla="*/ 4888641 w 8096249"/>
              <a:gd name="connsiteY202" fmla="*/ 116454 h 5657850"/>
              <a:gd name="connsiteX203" fmla="*/ 4861382 w 8096249"/>
              <a:gd name="connsiteY203" fmla="*/ 111602 h 5657850"/>
              <a:gd name="connsiteX204" fmla="*/ 4834123 w 8096249"/>
              <a:gd name="connsiteY204" fmla="*/ 106750 h 5657850"/>
              <a:gd name="connsiteX205" fmla="*/ 5379325 w 8096249"/>
              <a:gd name="connsiteY205" fmla="*/ 19409 h 5657850"/>
              <a:gd name="connsiteX206" fmla="*/ 5424761 w 8096249"/>
              <a:gd name="connsiteY206" fmla="*/ 87344 h 5657850"/>
              <a:gd name="connsiteX207" fmla="*/ 5402042 w 8096249"/>
              <a:gd name="connsiteY207" fmla="*/ 106753 h 5657850"/>
              <a:gd name="connsiteX208" fmla="*/ 5370239 w 8096249"/>
              <a:gd name="connsiteY208" fmla="*/ 116457 h 5657850"/>
              <a:gd name="connsiteX209" fmla="*/ 5324807 w 8096249"/>
              <a:gd name="connsiteY209" fmla="*/ 58230 h 5657850"/>
              <a:gd name="connsiteX210" fmla="*/ 5342979 w 8096249"/>
              <a:gd name="connsiteY210" fmla="*/ 48525 h 5657850"/>
              <a:gd name="connsiteX211" fmla="*/ 5379325 w 8096249"/>
              <a:gd name="connsiteY211" fmla="*/ 19409 h 5657850"/>
              <a:gd name="connsiteX212" fmla="*/ 3571075 w 8096249"/>
              <a:gd name="connsiteY212" fmla="*/ 0 h 5657850"/>
              <a:gd name="connsiteX213" fmla="*/ 3589248 w 8096249"/>
              <a:gd name="connsiteY213" fmla="*/ 0 h 5657850"/>
              <a:gd name="connsiteX214" fmla="*/ 3589248 w 8096249"/>
              <a:gd name="connsiteY214" fmla="*/ 19409 h 5657850"/>
              <a:gd name="connsiteX215" fmla="*/ 3634682 w 8096249"/>
              <a:gd name="connsiteY215" fmla="*/ 126162 h 5657850"/>
              <a:gd name="connsiteX216" fmla="*/ 3621051 w 8096249"/>
              <a:gd name="connsiteY216" fmla="*/ 252323 h 5657850"/>
              <a:gd name="connsiteX217" fmla="*/ 3607421 w 8096249"/>
              <a:gd name="connsiteY217" fmla="*/ 378484 h 5657850"/>
              <a:gd name="connsiteX218" fmla="*/ 3661941 w 8096249"/>
              <a:gd name="connsiteY218" fmla="*/ 456123 h 5657850"/>
              <a:gd name="connsiteX219" fmla="*/ 3761895 w 8096249"/>
              <a:gd name="connsiteY219" fmla="*/ 494941 h 5657850"/>
              <a:gd name="connsiteX220" fmla="*/ 3857305 w 8096249"/>
              <a:gd name="connsiteY220" fmla="*/ 519203 h 5657850"/>
              <a:gd name="connsiteX221" fmla="*/ 3920911 w 8096249"/>
              <a:gd name="connsiteY221" fmla="*/ 582285 h 5657850"/>
              <a:gd name="connsiteX222" fmla="*/ 3993606 w 8096249"/>
              <a:gd name="connsiteY222" fmla="*/ 655069 h 5657850"/>
              <a:gd name="connsiteX223" fmla="*/ 4125362 w 8096249"/>
              <a:gd name="connsiteY223" fmla="*/ 698742 h 5657850"/>
              <a:gd name="connsiteX224" fmla="*/ 4152622 w 8096249"/>
              <a:gd name="connsiteY224" fmla="*/ 708446 h 5657850"/>
              <a:gd name="connsiteX225" fmla="*/ 4175338 w 8096249"/>
              <a:gd name="connsiteY225" fmla="*/ 747264 h 5657850"/>
              <a:gd name="connsiteX226" fmla="*/ 4198057 w 8096249"/>
              <a:gd name="connsiteY226" fmla="*/ 786082 h 5657850"/>
              <a:gd name="connsiteX227" fmla="*/ 4225317 w 8096249"/>
              <a:gd name="connsiteY227" fmla="*/ 786082 h 5657850"/>
              <a:gd name="connsiteX228" fmla="*/ 4252576 w 8096249"/>
              <a:gd name="connsiteY228" fmla="*/ 834608 h 5657850"/>
              <a:gd name="connsiteX229" fmla="*/ 4298011 w 8096249"/>
              <a:gd name="connsiteY229" fmla="*/ 834608 h 5657850"/>
              <a:gd name="connsiteX230" fmla="*/ 4302554 w 8096249"/>
              <a:gd name="connsiteY230" fmla="*/ 849164 h 5657850"/>
              <a:gd name="connsiteX231" fmla="*/ 4307097 w 8096249"/>
              <a:gd name="connsiteY231" fmla="*/ 863721 h 5657850"/>
              <a:gd name="connsiteX232" fmla="*/ 4352530 w 8096249"/>
              <a:gd name="connsiteY232" fmla="*/ 863721 h 5657850"/>
              <a:gd name="connsiteX233" fmla="*/ 4375247 w 8096249"/>
              <a:gd name="connsiteY233" fmla="*/ 897687 h 5657850"/>
              <a:gd name="connsiteX234" fmla="*/ 4397963 w 8096249"/>
              <a:gd name="connsiteY234" fmla="*/ 931653 h 5657850"/>
              <a:gd name="connsiteX235" fmla="*/ 4425225 w 8096249"/>
              <a:gd name="connsiteY235" fmla="*/ 931653 h 5657850"/>
              <a:gd name="connsiteX236" fmla="*/ 4425225 w 8096249"/>
              <a:gd name="connsiteY236" fmla="*/ 951062 h 5657850"/>
              <a:gd name="connsiteX237" fmla="*/ 4715998 w 8096249"/>
              <a:gd name="connsiteY237" fmla="*/ 1057814 h 5657850"/>
              <a:gd name="connsiteX238" fmla="*/ 4793235 w 8096249"/>
              <a:gd name="connsiteY238" fmla="*/ 994735 h 5657850"/>
              <a:gd name="connsiteX239" fmla="*/ 4861385 w 8096249"/>
              <a:gd name="connsiteY239" fmla="*/ 931653 h 5657850"/>
              <a:gd name="connsiteX240" fmla="*/ 4897731 w 8096249"/>
              <a:gd name="connsiteY240" fmla="*/ 955917 h 5657850"/>
              <a:gd name="connsiteX241" fmla="*/ 4915906 w 8096249"/>
              <a:gd name="connsiteY241" fmla="*/ 1009292 h 5657850"/>
              <a:gd name="connsiteX242" fmla="*/ 4906817 w 8096249"/>
              <a:gd name="connsiteY242" fmla="*/ 1086928 h 5657850"/>
              <a:gd name="connsiteX243" fmla="*/ 4934079 w 8096249"/>
              <a:gd name="connsiteY243" fmla="*/ 1111192 h 5657850"/>
              <a:gd name="connsiteX244" fmla="*/ 4961339 w 8096249"/>
              <a:gd name="connsiteY244" fmla="*/ 1135453 h 5657850"/>
              <a:gd name="connsiteX245" fmla="*/ 4970425 w 8096249"/>
              <a:gd name="connsiteY245" fmla="*/ 1242205 h 5657850"/>
              <a:gd name="connsiteX246" fmla="*/ 5115811 w 8096249"/>
              <a:gd name="connsiteY246" fmla="*/ 1329546 h 5657850"/>
              <a:gd name="connsiteX247" fmla="*/ 5297547 w 8096249"/>
              <a:gd name="connsiteY247" fmla="*/ 1339253 h 5657850"/>
              <a:gd name="connsiteX248" fmla="*/ 5324807 w 8096249"/>
              <a:gd name="connsiteY248" fmla="*/ 1310137 h 5657850"/>
              <a:gd name="connsiteX249" fmla="*/ 5324807 w 8096249"/>
              <a:gd name="connsiteY249" fmla="*/ 1242205 h 5657850"/>
              <a:gd name="connsiteX250" fmla="*/ 5342979 w 8096249"/>
              <a:gd name="connsiteY250" fmla="*/ 1242205 h 5657850"/>
              <a:gd name="connsiteX251" fmla="*/ 5370239 w 8096249"/>
              <a:gd name="connsiteY251" fmla="*/ 1203385 h 5657850"/>
              <a:gd name="connsiteX252" fmla="*/ 5424761 w 8096249"/>
              <a:gd name="connsiteY252" fmla="*/ 1193680 h 5657850"/>
              <a:gd name="connsiteX253" fmla="*/ 5438391 w 8096249"/>
              <a:gd name="connsiteY253" fmla="*/ 1213089 h 5657850"/>
              <a:gd name="connsiteX254" fmla="*/ 5452020 w 8096249"/>
              <a:gd name="connsiteY254" fmla="*/ 1222796 h 5657850"/>
              <a:gd name="connsiteX255" fmla="*/ 5452020 w 8096249"/>
              <a:gd name="connsiteY255" fmla="*/ 1203385 h 5657850"/>
              <a:gd name="connsiteX256" fmla="*/ 5556517 w 8096249"/>
              <a:gd name="connsiteY256" fmla="*/ 1140305 h 5657850"/>
              <a:gd name="connsiteX257" fmla="*/ 5670101 w 8096249"/>
              <a:gd name="connsiteY257" fmla="*/ 1086928 h 5657850"/>
              <a:gd name="connsiteX258" fmla="*/ 5701904 w 8096249"/>
              <a:gd name="connsiteY258" fmla="*/ 1154862 h 5657850"/>
              <a:gd name="connsiteX259" fmla="*/ 5733707 w 8096249"/>
              <a:gd name="connsiteY259" fmla="*/ 1222796 h 5657850"/>
              <a:gd name="connsiteX260" fmla="*/ 5851834 w 8096249"/>
              <a:gd name="connsiteY260" fmla="*/ 1222796 h 5657850"/>
              <a:gd name="connsiteX261" fmla="*/ 5910899 w 8096249"/>
              <a:gd name="connsiteY261" fmla="*/ 1130601 h 5657850"/>
              <a:gd name="connsiteX262" fmla="*/ 5988134 w 8096249"/>
              <a:gd name="connsiteY262" fmla="*/ 1067519 h 5657850"/>
              <a:gd name="connsiteX263" fmla="*/ 5988134 w 8096249"/>
              <a:gd name="connsiteY263" fmla="*/ 1086928 h 5657850"/>
              <a:gd name="connsiteX264" fmla="*/ 6092631 w 8096249"/>
              <a:gd name="connsiteY264" fmla="*/ 1130601 h 5657850"/>
              <a:gd name="connsiteX265" fmla="*/ 6151696 w 8096249"/>
              <a:gd name="connsiteY265" fmla="*/ 1154862 h 5657850"/>
              <a:gd name="connsiteX266" fmla="*/ 6251648 w 8096249"/>
              <a:gd name="connsiteY266" fmla="*/ 1120896 h 5657850"/>
              <a:gd name="connsiteX267" fmla="*/ 6306169 w 8096249"/>
              <a:gd name="connsiteY267" fmla="*/ 1048110 h 5657850"/>
              <a:gd name="connsiteX268" fmla="*/ 6328885 w 8096249"/>
              <a:gd name="connsiteY268" fmla="*/ 975326 h 5657850"/>
              <a:gd name="connsiteX269" fmla="*/ 6333429 w 8096249"/>
              <a:gd name="connsiteY269" fmla="*/ 931653 h 5657850"/>
              <a:gd name="connsiteX270" fmla="*/ 6315256 w 8096249"/>
              <a:gd name="connsiteY270" fmla="*/ 931653 h 5657850"/>
              <a:gd name="connsiteX271" fmla="*/ 6315256 w 8096249"/>
              <a:gd name="connsiteY271" fmla="*/ 863721 h 5657850"/>
              <a:gd name="connsiteX272" fmla="*/ 6333429 w 8096249"/>
              <a:gd name="connsiteY272" fmla="*/ 863721 h 5657850"/>
              <a:gd name="connsiteX273" fmla="*/ 6342515 w 8096249"/>
              <a:gd name="connsiteY273" fmla="*/ 786082 h 5657850"/>
              <a:gd name="connsiteX274" fmla="*/ 6360689 w 8096249"/>
              <a:gd name="connsiteY274" fmla="*/ 786082 h 5657850"/>
              <a:gd name="connsiteX275" fmla="*/ 6401580 w 8096249"/>
              <a:gd name="connsiteY275" fmla="*/ 737560 h 5657850"/>
              <a:gd name="connsiteX276" fmla="*/ 6487902 w 8096249"/>
              <a:gd name="connsiteY276" fmla="*/ 727855 h 5657850"/>
              <a:gd name="connsiteX277" fmla="*/ 6524251 w 8096249"/>
              <a:gd name="connsiteY277" fmla="*/ 727855 h 5657850"/>
              <a:gd name="connsiteX278" fmla="*/ 6542423 w 8096249"/>
              <a:gd name="connsiteY278" fmla="*/ 766673 h 5657850"/>
              <a:gd name="connsiteX279" fmla="*/ 6560597 w 8096249"/>
              <a:gd name="connsiteY279" fmla="*/ 766673 h 5657850"/>
              <a:gd name="connsiteX280" fmla="*/ 6565140 w 8096249"/>
              <a:gd name="connsiteY280" fmla="*/ 795787 h 5657850"/>
              <a:gd name="connsiteX281" fmla="*/ 6569683 w 8096249"/>
              <a:gd name="connsiteY281" fmla="*/ 834608 h 5657850"/>
              <a:gd name="connsiteX282" fmla="*/ 6560597 w 8096249"/>
              <a:gd name="connsiteY282" fmla="*/ 834608 h 5657850"/>
              <a:gd name="connsiteX283" fmla="*/ 6542423 w 8096249"/>
              <a:gd name="connsiteY283" fmla="*/ 892835 h 5657850"/>
              <a:gd name="connsiteX284" fmla="*/ 6515161 w 8096249"/>
              <a:gd name="connsiteY284" fmla="*/ 951062 h 5657850"/>
              <a:gd name="connsiteX285" fmla="*/ 6487902 w 8096249"/>
              <a:gd name="connsiteY285" fmla="*/ 951062 h 5657850"/>
              <a:gd name="connsiteX286" fmla="*/ 6487902 w 8096249"/>
              <a:gd name="connsiteY286" fmla="*/ 970474 h 5657850"/>
              <a:gd name="connsiteX287" fmla="*/ 6474273 w 8096249"/>
              <a:gd name="connsiteY287" fmla="*/ 975326 h 5657850"/>
              <a:gd name="connsiteX288" fmla="*/ 6460643 w 8096249"/>
              <a:gd name="connsiteY288" fmla="*/ 980178 h 5657850"/>
              <a:gd name="connsiteX289" fmla="*/ 6465185 w 8096249"/>
              <a:gd name="connsiteY289" fmla="*/ 1009292 h 5657850"/>
              <a:gd name="connsiteX290" fmla="*/ 6469729 w 8096249"/>
              <a:gd name="connsiteY290" fmla="*/ 1038405 h 5657850"/>
              <a:gd name="connsiteX291" fmla="*/ 6560597 w 8096249"/>
              <a:gd name="connsiteY291" fmla="*/ 1038405 h 5657850"/>
              <a:gd name="connsiteX292" fmla="*/ 6565140 w 8096249"/>
              <a:gd name="connsiteY292" fmla="*/ 1052962 h 5657850"/>
              <a:gd name="connsiteX293" fmla="*/ 6569683 w 8096249"/>
              <a:gd name="connsiteY293" fmla="*/ 1067519 h 5657850"/>
              <a:gd name="connsiteX294" fmla="*/ 6642377 w 8096249"/>
              <a:gd name="connsiteY294" fmla="*/ 1067519 h 5657850"/>
              <a:gd name="connsiteX295" fmla="*/ 6642377 w 8096249"/>
              <a:gd name="connsiteY295" fmla="*/ 1086928 h 5657850"/>
              <a:gd name="connsiteX296" fmla="*/ 6660551 w 8096249"/>
              <a:gd name="connsiteY296" fmla="*/ 1086928 h 5657850"/>
              <a:gd name="connsiteX297" fmla="*/ 6665094 w 8096249"/>
              <a:gd name="connsiteY297" fmla="*/ 1111192 h 5657850"/>
              <a:gd name="connsiteX298" fmla="*/ 6669637 w 8096249"/>
              <a:gd name="connsiteY298" fmla="*/ 1135453 h 5657850"/>
              <a:gd name="connsiteX299" fmla="*/ 6687810 w 8096249"/>
              <a:gd name="connsiteY299" fmla="*/ 1135453 h 5657850"/>
              <a:gd name="connsiteX300" fmla="*/ 6669637 w 8096249"/>
              <a:gd name="connsiteY300" fmla="*/ 1145158 h 5657850"/>
              <a:gd name="connsiteX301" fmla="*/ 6660551 w 8096249"/>
              <a:gd name="connsiteY301" fmla="*/ 1203385 h 5657850"/>
              <a:gd name="connsiteX302" fmla="*/ 6710527 w 8096249"/>
              <a:gd name="connsiteY302" fmla="*/ 1281024 h 5657850"/>
              <a:gd name="connsiteX303" fmla="*/ 6815024 w 8096249"/>
              <a:gd name="connsiteY303" fmla="*/ 1310137 h 5657850"/>
              <a:gd name="connsiteX304" fmla="*/ 6815024 w 8096249"/>
              <a:gd name="connsiteY304" fmla="*/ 1329546 h 5657850"/>
              <a:gd name="connsiteX305" fmla="*/ 6833197 w 8096249"/>
              <a:gd name="connsiteY305" fmla="*/ 1319842 h 5657850"/>
              <a:gd name="connsiteX306" fmla="*/ 6851373 w 8096249"/>
              <a:gd name="connsiteY306" fmla="*/ 1310137 h 5657850"/>
              <a:gd name="connsiteX307" fmla="*/ 6896805 w 8096249"/>
              <a:gd name="connsiteY307" fmla="*/ 1300433 h 5657850"/>
              <a:gd name="connsiteX308" fmla="*/ 6896805 w 8096249"/>
              <a:gd name="connsiteY308" fmla="*/ 1281024 h 5657850"/>
              <a:gd name="connsiteX309" fmla="*/ 7010387 w 8096249"/>
              <a:gd name="connsiteY309" fmla="*/ 1285876 h 5657850"/>
              <a:gd name="connsiteX310" fmla="*/ 7042191 w 8096249"/>
              <a:gd name="connsiteY310" fmla="*/ 1339253 h 5657850"/>
              <a:gd name="connsiteX311" fmla="*/ 7033105 w 8096249"/>
              <a:gd name="connsiteY311" fmla="*/ 1348958 h 5657850"/>
              <a:gd name="connsiteX312" fmla="*/ 7024016 w 8096249"/>
              <a:gd name="connsiteY312" fmla="*/ 1368367 h 5657850"/>
              <a:gd name="connsiteX313" fmla="*/ 7051278 w 8096249"/>
              <a:gd name="connsiteY313" fmla="*/ 1387776 h 5657850"/>
              <a:gd name="connsiteX314" fmla="*/ 7051278 w 8096249"/>
              <a:gd name="connsiteY314" fmla="*/ 1465415 h 5657850"/>
              <a:gd name="connsiteX315" fmla="*/ 7069451 w 8096249"/>
              <a:gd name="connsiteY315" fmla="*/ 1465415 h 5657850"/>
              <a:gd name="connsiteX316" fmla="*/ 7101257 w 8096249"/>
              <a:gd name="connsiteY316" fmla="*/ 1533346 h 5657850"/>
              <a:gd name="connsiteX317" fmla="*/ 7178491 w 8096249"/>
              <a:gd name="connsiteY317" fmla="*/ 1543051 h 5657850"/>
              <a:gd name="connsiteX318" fmla="*/ 7237554 w 8096249"/>
              <a:gd name="connsiteY318" fmla="*/ 1499381 h 5657850"/>
              <a:gd name="connsiteX319" fmla="*/ 7332967 w 8096249"/>
              <a:gd name="connsiteY319" fmla="*/ 1494528 h 5657850"/>
              <a:gd name="connsiteX320" fmla="*/ 7360227 w 8096249"/>
              <a:gd name="connsiteY320" fmla="*/ 1630394 h 5657850"/>
              <a:gd name="connsiteX321" fmla="*/ 7351141 w 8096249"/>
              <a:gd name="connsiteY321" fmla="*/ 1630394 h 5657850"/>
              <a:gd name="connsiteX322" fmla="*/ 7360227 w 8096249"/>
              <a:gd name="connsiteY322" fmla="*/ 1708031 h 5657850"/>
              <a:gd name="connsiteX323" fmla="*/ 7423833 w 8096249"/>
              <a:gd name="connsiteY323" fmla="*/ 1727442 h 5657850"/>
              <a:gd name="connsiteX324" fmla="*/ 7478351 w 8096249"/>
              <a:gd name="connsiteY324" fmla="*/ 1746851 h 5657850"/>
              <a:gd name="connsiteX325" fmla="*/ 7487438 w 8096249"/>
              <a:gd name="connsiteY325" fmla="*/ 1737147 h 5657850"/>
              <a:gd name="connsiteX326" fmla="*/ 7541959 w 8096249"/>
              <a:gd name="connsiteY326" fmla="*/ 1727442 h 5657850"/>
              <a:gd name="connsiteX327" fmla="*/ 7641913 w 8096249"/>
              <a:gd name="connsiteY327" fmla="*/ 1853604 h 5657850"/>
              <a:gd name="connsiteX328" fmla="*/ 7623741 w 8096249"/>
              <a:gd name="connsiteY328" fmla="*/ 1940944 h 5657850"/>
              <a:gd name="connsiteX329" fmla="*/ 7605567 w 8096249"/>
              <a:gd name="connsiteY329" fmla="*/ 2086515 h 5657850"/>
              <a:gd name="connsiteX330" fmla="*/ 7614654 w 8096249"/>
              <a:gd name="connsiteY330" fmla="*/ 2067106 h 5657850"/>
              <a:gd name="connsiteX331" fmla="*/ 7669173 w 8096249"/>
              <a:gd name="connsiteY331" fmla="*/ 1892422 h 5657850"/>
              <a:gd name="connsiteX332" fmla="*/ 7664630 w 8096249"/>
              <a:gd name="connsiteY332" fmla="*/ 1771112 h 5657850"/>
              <a:gd name="connsiteX333" fmla="*/ 7660087 w 8096249"/>
              <a:gd name="connsiteY333" fmla="*/ 1649803 h 5657850"/>
              <a:gd name="connsiteX334" fmla="*/ 7714605 w 8096249"/>
              <a:gd name="connsiteY334" fmla="*/ 1630394 h 5657850"/>
              <a:gd name="connsiteX335" fmla="*/ 7714605 w 8096249"/>
              <a:gd name="connsiteY335" fmla="*/ 1649803 h 5657850"/>
              <a:gd name="connsiteX336" fmla="*/ 7732781 w 8096249"/>
              <a:gd name="connsiteY336" fmla="*/ 1649803 h 5657850"/>
              <a:gd name="connsiteX337" fmla="*/ 7741867 w 8096249"/>
              <a:gd name="connsiteY337" fmla="*/ 1708031 h 5657850"/>
              <a:gd name="connsiteX338" fmla="*/ 7750954 w 8096249"/>
              <a:gd name="connsiteY338" fmla="*/ 1737147 h 5657850"/>
              <a:gd name="connsiteX339" fmla="*/ 7760041 w 8096249"/>
              <a:gd name="connsiteY339" fmla="*/ 1766260 h 5657850"/>
              <a:gd name="connsiteX340" fmla="*/ 7769127 w 8096249"/>
              <a:gd name="connsiteY340" fmla="*/ 1824487 h 5657850"/>
              <a:gd name="connsiteX341" fmla="*/ 7778213 w 8096249"/>
              <a:gd name="connsiteY341" fmla="*/ 1834192 h 5657850"/>
              <a:gd name="connsiteX342" fmla="*/ 7787300 w 8096249"/>
              <a:gd name="connsiteY342" fmla="*/ 1843899 h 5657850"/>
              <a:gd name="connsiteX343" fmla="*/ 7814559 w 8096249"/>
              <a:gd name="connsiteY343" fmla="*/ 1843899 h 5657850"/>
              <a:gd name="connsiteX344" fmla="*/ 7855451 w 8096249"/>
              <a:gd name="connsiteY344" fmla="*/ 1800226 h 5657850"/>
              <a:gd name="connsiteX345" fmla="*/ 7896341 w 8096249"/>
              <a:gd name="connsiteY345" fmla="*/ 1785669 h 5657850"/>
              <a:gd name="connsiteX346" fmla="*/ 7932687 w 8096249"/>
              <a:gd name="connsiteY346" fmla="*/ 1717738 h 5657850"/>
              <a:gd name="connsiteX347" fmla="*/ 7959949 w 8096249"/>
              <a:gd name="connsiteY347" fmla="*/ 1649803 h 5657850"/>
              <a:gd name="connsiteX348" fmla="*/ 8028097 w 8096249"/>
              <a:gd name="connsiteY348" fmla="*/ 1654656 h 5657850"/>
              <a:gd name="connsiteX349" fmla="*/ 8096249 w 8096249"/>
              <a:gd name="connsiteY349" fmla="*/ 1659508 h 5657850"/>
              <a:gd name="connsiteX350" fmla="*/ 8096249 w 8096249"/>
              <a:gd name="connsiteY350" fmla="*/ 1766260 h 5657850"/>
              <a:gd name="connsiteX351" fmla="*/ 8059901 w 8096249"/>
              <a:gd name="connsiteY351" fmla="*/ 1790522 h 5657850"/>
              <a:gd name="connsiteX352" fmla="*/ 8023555 w 8096249"/>
              <a:gd name="connsiteY352" fmla="*/ 1814783 h 5657850"/>
              <a:gd name="connsiteX353" fmla="*/ 8014468 w 8096249"/>
              <a:gd name="connsiteY353" fmla="*/ 1843899 h 5657850"/>
              <a:gd name="connsiteX354" fmla="*/ 7964492 w 8096249"/>
              <a:gd name="connsiteY354" fmla="*/ 1916683 h 5657850"/>
              <a:gd name="connsiteX355" fmla="*/ 7896341 w 8096249"/>
              <a:gd name="connsiteY355" fmla="*/ 1989470 h 5657850"/>
              <a:gd name="connsiteX356" fmla="*/ 7887255 w 8096249"/>
              <a:gd name="connsiteY356" fmla="*/ 2037992 h 5657850"/>
              <a:gd name="connsiteX357" fmla="*/ 7864538 w 8096249"/>
              <a:gd name="connsiteY357" fmla="*/ 2052549 h 5657850"/>
              <a:gd name="connsiteX358" fmla="*/ 7841822 w 8096249"/>
              <a:gd name="connsiteY358" fmla="*/ 2067106 h 5657850"/>
              <a:gd name="connsiteX359" fmla="*/ 7832735 w 8096249"/>
              <a:gd name="connsiteY359" fmla="*/ 2125336 h 5657850"/>
              <a:gd name="connsiteX360" fmla="*/ 7837279 w 8096249"/>
              <a:gd name="connsiteY360" fmla="*/ 2241790 h 5657850"/>
              <a:gd name="connsiteX361" fmla="*/ 7841822 w 8096249"/>
              <a:gd name="connsiteY361" fmla="*/ 2358247 h 5657850"/>
              <a:gd name="connsiteX362" fmla="*/ 7832735 w 8096249"/>
              <a:gd name="connsiteY362" fmla="*/ 2387363 h 5657850"/>
              <a:gd name="connsiteX363" fmla="*/ 7814559 w 8096249"/>
              <a:gd name="connsiteY363" fmla="*/ 2387363 h 5657850"/>
              <a:gd name="connsiteX364" fmla="*/ 7778213 w 8096249"/>
              <a:gd name="connsiteY364" fmla="*/ 2431033 h 5657850"/>
              <a:gd name="connsiteX365" fmla="*/ 7741867 w 8096249"/>
              <a:gd name="connsiteY365" fmla="*/ 2494113 h 5657850"/>
              <a:gd name="connsiteX366" fmla="*/ 7760041 w 8096249"/>
              <a:gd name="connsiteY366" fmla="*/ 2494113 h 5657850"/>
              <a:gd name="connsiteX367" fmla="*/ 7769127 w 8096249"/>
              <a:gd name="connsiteY367" fmla="*/ 2581456 h 5657850"/>
              <a:gd name="connsiteX368" fmla="*/ 7828189 w 8096249"/>
              <a:gd name="connsiteY368" fmla="*/ 2697913 h 5657850"/>
              <a:gd name="connsiteX369" fmla="*/ 7887255 w 8096249"/>
              <a:gd name="connsiteY369" fmla="*/ 2731879 h 5657850"/>
              <a:gd name="connsiteX370" fmla="*/ 7946317 w 8096249"/>
              <a:gd name="connsiteY370" fmla="*/ 2736731 h 5657850"/>
              <a:gd name="connsiteX371" fmla="*/ 8014468 w 8096249"/>
              <a:gd name="connsiteY371" fmla="*/ 2775549 h 5657850"/>
              <a:gd name="connsiteX372" fmla="*/ 8014468 w 8096249"/>
              <a:gd name="connsiteY372" fmla="*/ 2824074 h 5657850"/>
              <a:gd name="connsiteX373" fmla="*/ 8023555 w 8096249"/>
              <a:gd name="connsiteY373" fmla="*/ 2833779 h 5657850"/>
              <a:gd name="connsiteX374" fmla="*/ 8014468 w 8096249"/>
              <a:gd name="connsiteY374" fmla="*/ 2872597 h 5657850"/>
              <a:gd name="connsiteX375" fmla="*/ 7982665 w 8096249"/>
              <a:gd name="connsiteY375" fmla="*/ 2877449 h 5657850"/>
              <a:gd name="connsiteX376" fmla="*/ 7959949 w 8096249"/>
              <a:gd name="connsiteY376" fmla="*/ 2901713 h 5657850"/>
              <a:gd name="connsiteX377" fmla="*/ 7869081 w 8096249"/>
              <a:gd name="connsiteY377" fmla="*/ 2911418 h 5657850"/>
              <a:gd name="connsiteX378" fmla="*/ 7819103 w 8096249"/>
              <a:gd name="connsiteY378" fmla="*/ 2969645 h 5657850"/>
              <a:gd name="connsiteX379" fmla="*/ 7814559 w 8096249"/>
              <a:gd name="connsiteY379" fmla="*/ 3076397 h 5657850"/>
              <a:gd name="connsiteX380" fmla="*/ 7864538 w 8096249"/>
              <a:gd name="connsiteY380" fmla="*/ 3139477 h 5657850"/>
              <a:gd name="connsiteX381" fmla="*/ 7932687 w 8096249"/>
              <a:gd name="connsiteY381" fmla="*/ 3183149 h 5657850"/>
              <a:gd name="connsiteX382" fmla="*/ 7914514 w 8096249"/>
              <a:gd name="connsiteY382" fmla="*/ 3265638 h 5657850"/>
              <a:gd name="connsiteX383" fmla="*/ 7855451 w 8096249"/>
              <a:gd name="connsiteY383" fmla="*/ 3314163 h 5657850"/>
              <a:gd name="connsiteX384" fmla="*/ 7791843 w 8096249"/>
              <a:gd name="connsiteY384" fmla="*/ 3372391 h 5657850"/>
              <a:gd name="connsiteX385" fmla="*/ 7760041 w 8096249"/>
              <a:gd name="connsiteY385" fmla="*/ 3483995 h 5657850"/>
              <a:gd name="connsiteX386" fmla="*/ 7787300 w 8096249"/>
              <a:gd name="connsiteY386" fmla="*/ 3513108 h 5657850"/>
              <a:gd name="connsiteX387" fmla="*/ 7782757 w 8096249"/>
              <a:gd name="connsiteY387" fmla="*/ 3522813 h 5657850"/>
              <a:gd name="connsiteX388" fmla="*/ 7778213 w 8096249"/>
              <a:gd name="connsiteY388" fmla="*/ 3532518 h 5657850"/>
              <a:gd name="connsiteX389" fmla="*/ 7810017 w 8096249"/>
              <a:gd name="connsiteY389" fmla="*/ 3576191 h 5657850"/>
              <a:gd name="connsiteX390" fmla="*/ 7841822 w 8096249"/>
              <a:gd name="connsiteY390" fmla="*/ 3687793 h 5657850"/>
              <a:gd name="connsiteX391" fmla="*/ 7682803 w 8096249"/>
              <a:gd name="connsiteY391" fmla="*/ 3813954 h 5657850"/>
              <a:gd name="connsiteX392" fmla="*/ 7587395 w 8096249"/>
              <a:gd name="connsiteY392" fmla="*/ 3891593 h 5657850"/>
              <a:gd name="connsiteX393" fmla="*/ 7601025 w 8096249"/>
              <a:gd name="connsiteY393" fmla="*/ 3940118 h 5657850"/>
              <a:gd name="connsiteX394" fmla="*/ 7614654 w 8096249"/>
              <a:gd name="connsiteY394" fmla="*/ 3988641 h 5657850"/>
              <a:gd name="connsiteX395" fmla="*/ 7632827 w 8096249"/>
              <a:gd name="connsiteY395" fmla="*/ 3988641 h 5657850"/>
              <a:gd name="connsiteX396" fmla="*/ 7637371 w 8096249"/>
              <a:gd name="connsiteY396" fmla="*/ 4046868 h 5657850"/>
              <a:gd name="connsiteX397" fmla="*/ 7641913 w 8096249"/>
              <a:gd name="connsiteY397" fmla="*/ 4105098 h 5657850"/>
              <a:gd name="connsiteX398" fmla="*/ 7614654 w 8096249"/>
              <a:gd name="connsiteY398" fmla="*/ 4134211 h 5657850"/>
              <a:gd name="connsiteX399" fmla="*/ 7587395 w 8096249"/>
              <a:gd name="connsiteY399" fmla="*/ 4134211 h 5657850"/>
              <a:gd name="connsiteX400" fmla="*/ 7582851 w 8096249"/>
              <a:gd name="connsiteY400" fmla="*/ 4148768 h 5657850"/>
              <a:gd name="connsiteX401" fmla="*/ 7578308 w 8096249"/>
              <a:gd name="connsiteY401" fmla="*/ 4163325 h 5657850"/>
              <a:gd name="connsiteX402" fmla="*/ 7451092 w 8096249"/>
              <a:gd name="connsiteY402" fmla="*/ 4163325 h 5657850"/>
              <a:gd name="connsiteX403" fmla="*/ 7451092 w 8096249"/>
              <a:gd name="connsiteY403" fmla="*/ 4182734 h 5657850"/>
              <a:gd name="connsiteX404" fmla="*/ 7405659 w 8096249"/>
              <a:gd name="connsiteY404" fmla="*/ 4182734 h 5657850"/>
              <a:gd name="connsiteX405" fmla="*/ 7387487 w 8096249"/>
              <a:gd name="connsiteY405" fmla="*/ 4211850 h 5657850"/>
              <a:gd name="connsiteX406" fmla="*/ 7360227 w 8096249"/>
              <a:gd name="connsiteY406" fmla="*/ 4211850 h 5657850"/>
              <a:gd name="connsiteX407" fmla="*/ 7314792 w 8096249"/>
              <a:gd name="connsiteY407" fmla="*/ 4279782 h 5657850"/>
              <a:gd name="connsiteX408" fmla="*/ 7269359 w 8096249"/>
              <a:gd name="connsiteY408" fmla="*/ 4357421 h 5657850"/>
              <a:gd name="connsiteX409" fmla="*/ 7246641 w 8096249"/>
              <a:gd name="connsiteY409" fmla="*/ 4488434 h 5657850"/>
              <a:gd name="connsiteX410" fmla="*/ 7223924 w 8096249"/>
              <a:gd name="connsiteY410" fmla="*/ 4532105 h 5657850"/>
              <a:gd name="connsiteX411" fmla="*/ 7233011 w 8096249"/>
              <a:gd name="connsiteY411" fmla="*/ 4551514 h 5657850"/>
              <a:gd name="connsiteX412" fmla="*/ 7214837 w 8096249"/>
              <a:gd name="connsiteY412" fmla="*/ 4570923 h 5657850"/>
              <a:gd name="connsiteX413" fmla="*/ 7160319 w 8096249"/>
              <a:gd name="connsiteY413" fmla="*/ 4580627 h 5657850"/>
              <a:gd name="connsiteX414" fmla="*/ 7083081 w 8096249"/>
              <a:gd name="connsiteY414" fmla="*/ 4556366 h 5657850"/>
              <a:gd name="connsiteX415" fmla="*/ 6996757 w 8096249"/>
              <a:gd name="connsiteY415" fmla="*/ 4532105 h 5657850"/>
              <a:gd name="connsiteX416" fmla="*/ 6960411 w 8096249"/>
              <a:gd name="connsiteY416" fmla="*/ 4541809 h 5657850"/>
              <a:gd name="connsiteX417" fmla="*/ 6942237 w 8096249"/>
              <a:gd name="connsiteY417" fmla="*/ 4570923 h 5657850"/>
              <a:gd name="connsiteX418" fmla="*/ 6914978 w 8096249"/>
              <a:gd name="connsiteY418" fmla="*/ 4570923 h 5657850"/>
              <a:gd name="connsiteX419" fmla="*/ 6905891 w 8096249"/>
              <a:gd name="connsiteY419" fmla="*/ 4585482 h 5657850"/>
              <a:gd name="connsiteX420" fmla="*/ 6896805 w 8096249"/>
              <a:gd name="connsiteY420" fmla="*/ 4600039 h 5657850"/>
              <a:gd name="connsiteX421" fmla="*/ 6824111 w 8096249"/>
              <a:gd name="connsiteY421" fmla="*/ 4600039 h 5657850"/>
              <a:gd name="connsiteX422" fmla="*/ 6824111 w 8096249"/>
              <a:gd name="connsiteY422" fmla="*/ 4609743 h 5657850"/>
              <a:gd name="connsiteX423" fmla="*/ 6815024 w 8096249"/>
              <a:gd name="connsiteY423" fmla="*/ 4619448 h 5657850"/>
              <a:gd name="connsiteX424" fmla="*/ 6796851 w 8096249"/>
              <a:gd name="connsiteY424" fmla="*/ 4619448 h 5657850"/>
              <a:gd name="connsiteX425" fmla="*/ 6787765 w 8096249"/>
              <a:gd name="connsiteY425" fmla="*/ 4648561 h 5657850"/>
              <a:gd name="connsiteX426" fmla="*/ 6751416 w 8096249"/>
              <a:gd name="connsiteY426" fmla="*/ 4716493 h 5657850"/>
              <a:gd name="connsiteX427" fmla="*/ 6715069 w 8096249"/>
              <a:gd name="connsiteY427" fmla="*/ 4784427 h 5657850"/>
              <a:gd name="connsiteX428" fmla="*/ 6687810 w 8096249"/>
              <a:gd name="connsiteY428" fmla="*/ 4784427 h 5657850"/>
              <a:gd name="connsiteX429" fmla="*/ 6687810 w 8096249"/>
              <a:gd name="connsiteY429" fmla="*/ 4803836 h 5657850"/>
              <a:gd name="connsiteX430" fmla="*/ 6587856 w 8096249"/>
              <a:gd name="connsiteY430" fmla="*/ 4784427 h 5657850"/>
              <a:gd name="connsiteX431" fmla="*/ 6578769 w 8096249"/>
              <a:gd name="connsiteY431" fmla="*/ 4769871 h 5657850"/>
              <a:gd name="connsiteX432" fmla="*/ 6569683 w 8096249"/>
              <a:gd name="connsiteY432" fmla="*/ 4755314 h 5657850"/>
              <a:gd name="connsiteX433" fmla="*/ 6542423 w 8096249"/>
              <a:gd name="connsiteY433" fmla="*/ 4755314 h 5657850"/>
              <a:gd name="connsiteX434" fmla="*/ 6496989 w 8096249"/>
              <a:gd name="connsiteY434" fmla="*/ 4716493 h 5657850"/>
              <a:gd name="connsiteX435" fmla="*/ 6437926 w 8096249"/>
              <a:gd name="connsiteY435" fmla="*/ 4726198 h 5657850"/>
              <a:gd name="connsiteX436" fmla="*/ 6406123 w 8096249"/>
              <a:gd name="connsiteY436" fmla="*/ 4735905 h 5657850"/>
              <a:gd name="connsiteX437" fmla="*/ 6374321 w 8096249"/>
              <a:gd name="connsiteY437" fmla="*/ 4731050 h 5657850"/>
              <a:gd name="connsiteX438" fmla="*/ 6342515 w 8096249"/>
              <a:gd name="connsiteY438" fmla="*/ 4726198 h 5657850"/>
              <a:gd name="connsiteX439" fmla="*/ 6315256 w 8096249"/>
              <a:gd name="connsiteY439" fmla="*/ 4735905 h 5657850"/>
              <a:gd name="connsiteX440" fmla="*/ 6274367 w 8096249"/>
              <a:gd name="connsiteY440" fmla="*/ 4794132 h 5657850"/>
              <a:gd name="connsiteX441" fmla="*/ 6178955 w 8096249"/>
              <a:gd name="connsiteY441" fmla="*/ 4871771 h 5657850"/>
              <a:gd name="connsiteX442" fmla="*/ 6178955 w 8096249"/>
              <a:gd name="connsiteY442" fmla="*/ 4891180 h 5657850"/>
              <a:gd name="connsiteX443" fmla="*/ 6169869 w 8096249"/>
              <a:gd name="connsiteY443" fmla="*/ 4891180 h 5657850"/>
              <a:gd name="connsiteX444" fmla="*/ 6160783 w 8096249"/>
              <a:gd name="connsiteY444" fmla="*/ 4871771 h 5657850"/>
              <a:gd name="connsiteX445" fmla="*/ 6115347 w 8096249"/>
              <a:gd name="connsiteY445" fmla="*/ 4871771 h 5657850"/>
              <a:gd name="connsiteX446" fmla="*/ 6097175 w 8096249"/>
              <a:gd name="connsiteY446" fmla="*/ 4842655 h 5657850"/>
              <a:gd name="connsiteX447" fmla="*/ 6079001 w 8096249"/>
              <a:gd name="connsiteY447" fmla="*/ 4813541 h 5657850"/>
              <a:gd name="connsiteX448" fmla="*/ 6051742 w 8096249"/>
              <a:gd name="connsiteY448" fmla="*/ 4813541 h 5657850"/>
              <a:gd name="connsiteX449" fmla="*/ 6042655 w 8096249"/>
              <a:gd name="connsiteY449" fmla="*/ 4798984 h 5657850"/>
              <a:gd name="connsiteX450" fmla="*/ 6033569 w 8096249"/>
              <a:gd name="connsiteY450" fmla="*/ 4784427 h 5657850"/>
              <a:gd name="connsiteX451" fmla="*/ 5751880 w 8096249"/>
              <a:gd name="connsiteY451" fmla="*/ 4803836 h 5657850"/>
              <a:gd name="connsiteX452" fmla="*/ 5751880 w 8096249"/>
              <a:gd name="connsiteY452" fmla="*/ 4784427 h 5657850"/>
              <a:gd name="connsiteX453" fmla="*/ 5642841 w 8096249"/>
              <a:gd name="connsiteY453" fmla="*/ 4774723 h 5657850"/>
              <a:gd name="connsiteX454" fmla="*/ 5642841 w 8096249"/>
              <a:gd name="connsiteY454" fmla="*/ 4755314 h 5657850"/>
              <a:gd name="connsiteX455" fmla="*/ 5588320 w 8096249"/>
              <a:gd name="connsiteY455" fmla="*/ 4731050 h 5657850"/>
              <a:gd name="connsiteX456" fmla="*/ 5524712 w 8096249"/>
              <a:gd name="connsiteY456" fmla="*/ 4726198 h 5657850"/>
              <a:gd name="connsiteX457" fmla="*/ 5515625 w 8096249"/>
              <a:gd name="connsiteY457" fmla="*/ 4755314 h 5657850"/>
              <a:gd name="connsiteX458" fmla="*/ 5479279 w 8096249"/>
              <a:gd name="connsiteY458" fmla="*/ 4774723 h 5657850"/>
              <a:gd name="connsiteX459" fmla="*/ 5397501 w 8096249"/>
              <a:gd name="connsiteY459" fmla="*/ 4687380 h 5657850"/>
              <a:gd name="connsiteX460" fmla="*/ 5270287 w 8096249"/>
              <a:gd name="connsiteY460" fmla="*/ 4648561 h 5657850"/>
              <a:gd name="connsiteX461" fmla="*/ 5243025 w 8096249"/>
              <a:gd name="connsiteY461" fmla="*/ 4648561 h 5657850"/>
              <a:gd name="connsiteX462" fmla="*/ 5215766 w 8096249"/>
              <a:gd name="connsiteY462" fmla="*/ 4609743 h 5657850"/>
              <a:gd name="connsiteX463" fmla="*/ 5161247 w 8096249"/>
              <a:gd name="connsiteY463" fmla="*/ 4590334 h 5657850"/>
              <a:gd name="connsiteX464" fmla="*/ 5161247 w 8096249"/>
              <a:gd name="connsiteY464" fmla="*/ 4570923 h 5657850"/>
              <a:gd name="connsiteX465" fmla="*/ 5138528 w 8096249"/>
              <a:gd name="connsiteY465" fmla="*/ 4566070 h 5657850"/>
              <a:gd name="connsiteX466" fmla="*/ 5115811 w 8096249"/>
              <a:gd name="connsiteY466" fmla="*/ 4561218 h 5657850"/>
              <a:gd name="connsiteX467" fmla="*/ 5097639 w 8096249"/>
              <a:gd name="connsiteY467" fmla="*/ 4532105 h 5657850"/>
              <a:gd name="connsiteX468" fmla="*/ 4997685 w 8096249"/>
              <a:gd name="connsiteY468" fmla="*/ 4536957 h 5657850"/>
              <a:gd name="connsiteX469" fmla="*/ 4888644 w 8096249"/>
              <a:gd name="connsiteY469" fmla="*/ 4541809 h 5657850"/>
              <a:gd name="connsiteX470" fmla="*/ 4888644 w 8096249"/>
              <a:gd name="connsiteY470" fmla="*/ 4570923 h 5657850"/>
              <a:gd name="connsiteX471" fmla="*/ 4834125 w 8096249"/>
              <a:gd name="connsiteY471" fmla="*/ 4570923 h 5657850"/>
              <a:gd name="connsiteX472" fmla="*/ 4825039 w 8096249"/>
              <a:gd name="connsiteY472" fmla="*/ 4585482 h 5657850"/>
              <a:gd name="connsiteX473" fmla="*/ 4815952 w 8096249"/>
              <a:gd name="connsiteY473" fmla="*/ 4600039 h 5657850"/>
              <a:gd name="connsiteX474" fmla="*/ 4788693 w 8096249"/>
              <a:gd name="connsiteY474" fmla="*/ 4600039 h 5657850"/>
              <a:gd name="connsiteX475" fmla="*/ 4788693 w 8096249"/>
              <a:gd name="connsiteY475" fmla="*/ 4619448 h 5657850"/>
              <a:gd name="connsiteX476" fmla="*/ 4761431 w 8096249"/>
              <a:gd name="connsiteY476" fmla="*/ 4619448 h 5657850"/>
              <a:gd name="connsiteX477" fmla="*/ 4747801 w 8096249"/>
              <a:gd name="connsiteY477" fmla="*/ 4643709 h 5657850"/>
              <a:gd name="connsiteX478" fmla="*/ 4734171 w 8096249"/>
              <a:gd name="connsiteY478" fmla="*/ 4667971 h 5657850"/>
              <a:gd name="connsiteX479" fmla="*/ 4715998 w 8096249"/>
              <a:gd name="connsiteY479" fmla="*/ 4667971 h 5657850"/>
              <a:gd name="connsiteX480" fmla="*/ 4711455 w 8096249"/>
              <a:gd name="connsiteY480" fmla="*/ 4687380 h 5657850"/>
              <a:gd name="connsiteX481" fmla="*/ 4706911 w 8096249"/>
              <a:gd name="connsiteY481" fmla="*/ 4706789 h 5657850"/>
              <a:gd name="connsiteX482" fmla="*/ 4679652 w 8096249"/>
              <a:gd name="connsiteY482" fmla="*/ 4706789 h 5657850"/>
              <a:gd name="connsiteX483" fmla="*/ 4679652 w 8096249"/>
              <a:gd name="connsiteY483" fmla="*/ 4726198 h 5657850"/>
              <a:gd name="connsiteX484" fmla="*/ 4652390 w 8096249"/>
              <a:gd name="connsiteY484" fmla="*/ 4731050 h 5657850"/>
              <a:gd name="connsiteX485" fmla="*/ 4625131 w 8096249"/>
              <a:gd name="connsiteY485" fmla="*/ 4735905 h 5657850"/>
              <a:gd name="connsiteX486" fmla="*/ 4625131 w 8096249"/>
              <a:gd name="connsiteY486" fmla="*/ 4755314 h 5657850"/>
              <a:gd name="connsiteX487" fmla="*/ 4507003 w 8096249"/>
              <a:gd name="connsiteY487" fmla="*/ 4755314 h 5657850"/>
              <a:gd name="connsiteX488" fmla="*/ 4507003 w 8096249"/>
              <a:gd name="connsiteY488" fmla="*/ 4774723 h 5657850"/>
              <a:gd name="connsiteX489" fmla="*/ 4425225 w 8096249"/>
              <a:gd name="connsiteY489" fmla="*/ 4784427 h 5657850"/>
              <a:gd name="connsiteX490" fmla="*/ 4416138 w 8096249"/>
              <a:gd name="connsiteY490" fmla="*/ 4798984 h 5657850"/>
              <a:gd name="connsiteX491" fmla="*/ 4407051 w 8096249"/>
              <a:gd name="connsiteY491" fmla="*/ 4813541 h 5657850"/>
              <a:gd name="connsiteX492" fmla="*/ 4334357 w 8096249"/>
              <a:gd name="connsiteY492" fmla="*/ 4813541 h 5657850"/>
              <a:gd name="connsiteX493" fmla="*/ 4334357 w 8096249"/>
              <a:gd name="connsiteY493" fmla="*/ 4832950 h 5657850"/>
              <a:gd name="connsiteX494" fmla="*/ 4279836 w 8096249"/>
              <a:gd name="connsiteY494" fmla="*/ 4832950 h 5657850"/>
              <a:gd name="connsiteX495" fmla="*/ 4279836 w 8096249"/>
              <a:gd name="connsiteY495" fmla="*/ 4813541 h 5657850"/>
              <a:gd name="connsiteX496" fmla="*/ 4198057 w 8096249"/>
              <a:gd name="connsiteY496" fmla="*/ 4803836 h 5657850"/>
              <a:gd name="connsiteX497" fmla="*/ 4179884 w 8096249"/>
              <a:gd name="connsiteY497" fmla="*/ 4798984 h 5657850"/>
              <a:gd name="connsiteX498" fmla="*/ 4161708 w 8096249"/>
              <a:gd name="connsiteY498" fmla="*/ 4794132 h 5657850"/>
              <a:gd name="connsiteX499" fmla="*/ 4107189 w 8096249"/>
              <a:gd name="connsiteY499" fmla="*/ 4808689 h 5657850"/>
              <a:gd name="connsiteX500" fmla="*/ 4070843 w 8096249"/>
              <a:gd name="connsiteY500" fmla="*/ 4832950 h 5657850"/>
              <a:gd name="connsiteX501" fmla="*/ 4052670 w 8096249"/>
              <a:gd name="connsiteY501" fmla="*/ 4832950 h 5657850"/>
              <a:gd name="connsiteX502" fmla="*/ 4043581 w 8096249"/>
              <a:gd name="connsiteY502" fmla="*/ 4949407 h 5657850"/>
              <a:gd name="connsiteX503" fmla="*/ 4025408 w 8096249"/>
              <a:gd name="connsiteY503" fmla="*/ 4944555 h 5657850"/>
              <a:gd name="connsiteX504" fmla="*/ 4016323 w 8096249"/>
              <a:gd name="connsiteY504" fmla="*/ 4939702 h 5657850"/>
              <a:gd name="connsiteX505" fmla="*/ 3998149 w 8096249"/>
              <a:gd name="connsiteY505" fmla="*/ 4939702 h 5657850"/>
              <a:gd name="connsiteX506" fmla="*/ 3998149 w 8096249"/>
              <a:gd name="connsiteY506" fmla="*/ 4871771 h 5657850"/>
              <a:gd name="connsiteX507" fmla="*/ 4016323 w 8096249"/>
              <a:gd name="connsiteY507" fmla="*/ 4871771 h 5657850"/>
              <a:gd name="connsiteX508" fmla="*/ 3984520 w 8096249"/>
              <a:gd name="connsiteY508" fmla="*/ 4818393 h 5657850"/>
              <a:gd name="connsiteX509" fmla="*/ 3916368 w 8096249"/>
              <a:gd name="connsiteY509" fmla="*/ 4803836 h 5657850"/>
              <a:gd name="connsiteX510" fmla="*/ 3916368 w 8096249"/>
              <a:gd name="connsiteY510" fmla="*/ 4784427 h 5657850"/>
              <a:gd name="connsiteX511" fmla="*/ 3861849 w 8096249"/>
              <a:gd name="connsiteY511" fmla="*/ 4784427 h 5657850"/>
              <a:gd name="connsiteX512" fmla="*/ 3861849 w 8096249"/>
              <a:gd name="connsiteY512" fmla="*/ 4755314 h 5657850"/>
              <a:gd name="connsiteX513" fmla="*/ 3761895 w 8096249"/>
              <a:gd name="connsiteY513" fmla="*/ 4735905 h 5657850"/>
              <a:gd name="connsiteX514" fmla="*/ 3643767 w 8096249"/>
              <a:gd name="connsiteY514" fmla="*/ 4726198 h 5657850"/>
              <a:gd name="connsiteX515" fmla="*/ 3602878 w 8096249"/>
              <a:gd name="connsiteY515" fmla="*/ 4794132 h 5657850"/>
              <a:gd name="connsiteX516" fmla="*/ 3561986 w 8096249"/>
              <a:gd name="connsiteY516" fmla="*/ 4871771 h 5657850"/>
              <a:gd name="connsiteX517" fmla="*/ 3534727 w 8096249"/>
              <a:gd name="connsiteY517" fmla="*/ 4871771 h 5657850"/>
              <a:gd name="connsiteX518" fmla="*/ 3498381 w 8096249"/>
              <a:gd name="connsiteY518" fmla="*/ 4944555 h 5657850"/>
              <a:gd name="connsiteX519" fmla="*/ 3462035 w 8096249"/>
              <a:gd name="connsiteY519" fmla="*/ 5007637 h 5657850"/>
              <a:gd name="connsiteX520" fmla="*/ 3443862 w 8096249"/>
              <a:gd name="connsiteY520" fmla="*/ 5007637 h 5657850"/>
              <a:gd name="connsiteX521" fmla="*/ 3443862 w 8096249"/>
              <a:gd name="connsiteY521" fmla="*/ 4978520 h 5657850"/>
              <a:gd name="connsiteX522" fmla="*/ 3484751 w 8096249"/>
              <a:gd name="connsiteY522" fmla="*/ 4881475 h 5657850"/>
              <a:gd name="connsiteX523" fmla="*/ 3507467 w 8096249"/>
              <a:gd name="connsiteY523" fmla="*/ 4774723 h 5657850"/>
              <a:gd name="connsiteX524" fmla="*/ 3489294 w 8096249"/>
              <a:gd name="connsiteY524" fmla="*/ 4774723 h 5657850"/>
              <a:gd name="connsiteX525" fmla="*/ 3462035 w 8096249"/>
              <a:gd name="connsiteY525" fmla="*/ 4697084 h 5657850"/>
              <a:gd name="connsiteX526" fmla="*/ 3421143 w 8096249"/>
              <a:gd name="connsiteY526" fmla="*/ 4663118 h 5657850"/>
              <a:gd name="connsiteX527" fmla="*/ 3366624 w 8096249"/>
              <a:gd name="connsiteY527" fmla="*/ 4629152 h 5657850"/>
              <a:gd name="connsiteX528" fmla="*/ 3289386 w 8096249"/>
              <a:gd name="connsiteY528" fmla="*/ 4561218 h 5657850"/>
              <a:gd name="connsiteX529" fmla="*/ 3280300 w 8096249"/>
              <a:gd name="connsiteY529" fmla="*/ 4561218 h 5657850"/>
              <a:gd name="connsiteX530" fmla="*/ 3271213 w 8096249"/>
              <a:gd name="connsiteY530" fmla="*/ 4546661 h 5657850"/>
              <a:gd name="connsiteX531" fmla="*/ 3262127 w 8096249"/>
              <a:gd name="connsiteY531" fmla="*/ 4532105 h 5657850"/>
              <a:gd name="connsiteX532" fmla="*/ 3234867 w 8096249"/>
              <a:gd name="connsiteY532" fmla="*/ 4532105 h 5657850"/>
              <a:gd name="connsiteX533" fmla="*/ 3207608 w 8096249"/>
              <a:gd name="connsiteY533" fmla="*/ 4493286 h 5657850"/>
              <a:gd name="connsiteX534" fmla="*/ 3180346 w 8096249"/>
              <a:gd name="connsiteY534" fmla="*/ 4454468 h 5657850"/>
              <a:gd name="connsiteX535" fmla="*/ 3153086 w 8096249"/>
              <a:gd name="connsiteY535" fmla="*/ 4454468 h 5657850"/>
              <a:gd name="connsiteX536" fmla="*/ 3153086 w 8096249"/>
              <a:gd name="connsiteY536" fmla="*/ 4435057 h 5657850"/>
              <a:gd name="connsiteX537" fmla="*/ 3134913 w 8096249"/>
              <a:gd name="connsiteY537" fmla="*/ 4420500 h 5657850"/>
              <a:gd name="connsiteX538" fmla="*/ 3125827 w 8096249"/>
              <a:gd name="connsiteY538" fmla="*/ 4396239 h 5657850"/>
              <a:gd name="connsiteX539" fmla="*/ 3098567 w 8096249"/>
              <a:gd name="connsiteY539" fmla="*/ 4396239 h 5657850"/>
              <a:gd name="connsiteX540" fmla="*/ 3066762 w 8096249"/>
              <a:gd name="connsiteY540" fmla="*/ 4357421 h 5657850"/>
              <a:gd name="connsiteX541" fmla="*/ 3034959 w 8096249"/>
              <a:gd name="connsiteY541" fmla="*/ 4318600 h 5657850"/>
              <a:gd name="connsiteX542" fmla="*/ 3025872 w 8096249"/>
              <a:gd name="connsiteY542" fmla="*/ 4289486 h 5657850"/>
              <a:gd name="connsiteX543" fmla="*/ 2975897 w 8096249"/>
              <a:gd name="connsiteY543" fmla="*/ 4265225 h 5657850"/>
              <a:gd name="connsiteX544" fmla="*/ 2935005 w 8096249"/>
              <a:gd name="connsiteY544" fmla="*/ 4211850 h 5657850"/>
              <a:gd name="connsiteX545" fmla="*/ 2925918 w 8096249"/>
              <a:gd name="connsiteY545" fmla="*/ 4211850 h 5657850"/>
              <a:gd name="connsiteX546" fmla="*/ 2871399 w 8096249"/>
              <a:gd name="connsiteY546" fmla="*/ 4105098 h 5657850"/>
              <a:gd name="connsiteX547" fmla="*/ 2844140 w 8096249"/>
              <a:gd name="connsiteY547" fmla="*/ 4105098 h 5657850"/>
              <a:gd name="connsiteX548" fmla="*/ 2807791 w 8096249"/>
              <a:gd name="connsiteY548" fmla="*/ 4056572 h 5657850"/>
              <a:gd name="connsiteX549" fmla="*/ 2753272 w 8096249"/>
              <a:gd name="connsiteY549" fmla="*/ 3998345 h 5657850"/>
              <a:gd name="connsiteX550" fmla="*/ 2753272 w 8096249"/>
              <a:gd name="connsiteY550" fmla="*/ 3969232 h 5657850"/>
              <a:gd name="connsiteX551" fmla="*/ 2726013 w 8096249"/>
              <a:gd name="connsiteY551" fmla="*/ 3969232 h 5657850"/>
              <a:gd name="connsiteX552" fmla="*/ 2621515 w 8096249"/>
              <a:gd name="connsiteY552" fmla="*/ 3804249 h 5657850"/>
              <a:gd name="connsiteX553" fmla="*/ 2471586 w 8096249"/>
              <a:gd name="connsiteY553" fmla="*/ 3668383 h 5657850"/>
              <a:gd name="connsiteX554" fmla="*/ 2462496 w 8096249"/>
              <a:gd name="connsiteY554" fmla="*/ 3639270 h 5657850"/>
              <a:gd name="connsiteX555" fmla="*/ 2417065 w 8096249"/>
              <a:gd name="connsiteY555" fmla="*/ 3581043 h 5657850"/>
              <a:gd name="connsiteX556" fmla="*/ 2298937 w 8096249"/>
              <a:gd name="connsiteY556" fmla="*/ 3561631 h 5657850"/>
              <a:gd name="connsiteX557" fmla="*/ 2294393 w 8096249"/>
              <a:gd name="connsiteY557" fmla="*/ 3547074 h 5657850"/>
              <a:gd name="connsiteX558" fmla="*/ 2289850 w 8096249"/>
              <a:gd name="connsiteY558" fmla="*/ 3532518 h 5657850"/>
              <a:gd name="connsiteX559" fmla="*/ 2262591 w 8096249"/>
              <a:gd name="connsiteY559" fmla="*/ 3532518 h 5657850"/>
              <a:gd name="connsiteX560" fmla="*/ 2235331 w 8096249"/>
              <a:gd name="connsiteY560" fmla="*/ 3508256 h 5657850"/>
              <a:gd name="connsiteX561" fmla="*/ 2208070 w 8096249"/>
              <a:gd name="connsiteY561" fmla="*/ 3483995 h 5657850"/>
              <a:gd name="connsiteX562" fmla="*/ 2208070 w 8096249"/>
              <a:gd name="connsiteY562" fmla="*/ 3454881 h 5657850"/>
              <a:gd name="connsiteX563" fmla="*/ 2176267 w 8096249"/>
              <a:gd name="connsiteY563" fmla="*/ 3435472 h 5657850"/>
              <a:gd name="connsiteX564" fmla="*/ 2144464 w 8096249"/>
              <a:gd name="connsiteY564" fmla="*/ 3416061 h 5657850"/>
              <a:gd name="connsiteX565" fmla="*/ 2144464 w 8096249"/>
              <a:gd name="connsiteY565" fmla="*/ 3377243 h 5657850"/>
              <a:gd name="connsiteX566" fmla="*/ 2126291 w 8096249"/>
              <a:gd name="connsiteY566" fmla="*/ 3372391 h 5657850"/>
              <a:gd name="connsiteX567" fmla="*/ 2108118 w 8096249"/>
              <a:gd name="connsiteY567" fmla="*/ 3367538 h 5657850"/>
              <a:gd name="connsiteX568" fmla="*/ 2108118 w 8096249"/>
              <a:gd name="connsiteY568" fmla="*/ 3348129 h 5657850"/>
              <a:gd name="connsiteX569" fmla="*/ 2044510 w 8096249"/>
              <a:gd name="connsiteY569" fmla="*/ 3280195 h 5657850"/>
              <a:gd name="connsiteX570" fmla="*/ 1994534 w 8096249"/>
              <a:gd name="connsiteY570" fmla="*/ 3285047 h 5657850"/>
              <a:gd name="connsiteX571" fmla="*/ 1944556 w 8096249"/>
              <a:gd name="connsiteY571" fmla="*/ 3289899 h 5657850"/>
              <a:gd name="connsiteX572" fmla="*/ 1921840 w 8096249"/>
              <a:gd name="connsiteY572" fmla="*/ 3285047 h 5657850"/>
              <a:gd name="connsiteX573" fmla="*/ 1908209 w 8096249"/>
              <a:gd name="connsiteY573" fmla="*/ 3280195 h 5657850"/>
              <a:gd name="connsiteX574" fmla="*/ 1890037 w 8096249"/>
              <a:gd name="connsiteY574" fmla="*/ 3280195 h 5657850"/>
              <a:gd name="connsiteX575" fmla="*/ 1880950 w 8096249"/>
              <a:gd name="connsiteY575" fmla="*/ 3212263 h 5657850"/>
              <a:gd name="connsiteX576" fmla="*/ 1853688 w 8096249"/>
              <a:gd name="connsiteY576" fmla="*/ 3124920 h 5657850"/>
              <a:gd name="connsiteX577" fmla="*/ 1835516 w 8096249"/>
              <a:gd name="connsiteY577" fmla="*/ 3124920 h 5657850"/>
              <a:gd name="connsiteX578" fmla="*/ 1835516 w 8096249"/>
              <a:gd name="connsiteY578" fmla="*/ 3095806 h 5657850"/>
              <a:gd name="connsiteX579" fmla="*/ 1799169 w 8096249"/>
              <a:gd name="connsiteY579" fmla="*/ 3066693 h 5657850"/>
              <a:gd name="connsiteX580" fmla="*/ 1780996 w 8096249"/>
              <a:gd name="connsiteY580" fmla="*/ 3008463 h 5657850"/>
              <a:gd name="connsiteX581" fmla="*/ 1762823 w 8096249"/>
              <a:gd name="connsiteY581" fmla="*/ 3008463 h 5657850"/>
              <a:gd name="connsiteX582" fmla="*/ 1649239 w 8096249"/>
              <a:gd name="connsiteY582" fmla="*/ 2877449 h 5657850"/>
              <a:gd name="connsiteX583" fmla="*/ 1549285 w 8096249"/>
              <a:gd name="connsiteY583" fmla="*/ 2814370 h 5657850"/>
              <a:gd name="connsiteX584" fmla="*/ 1444788 w 8096249"/>
              <a:gd name="connsiteY584" fmla="*/ 2790109 h 5657850"/>
              <a:gd name="connsiteX585" fmla="*/ 1326660 w 8096249"/>
              <a:gd name="connsiteY585" fmla="*/ 2775549 h 5657850"/>
              <a:gd name="connsiteX586" fmla="*/ 1285772 w 8096249"/>
              <a:gd name="connsiteY586" fmla="*/ 2872597 h 5657850"/>
              <a:gd name="connsiteX587" fmla="*/ 1190360 w 8096249"/>
              <a:gd name="connsiteY587" fmla="*/ 2930827 h 5657850"/>
              <a:gd name="connsiteX588" fmla="*/ 1144928 w 8096249"/>
              <a:gd name="connsiteY588" fmla="*/ 2872597 h 5657850"/>
              <a:gd name="connsiteX589" fmla="*/ 1117666 w 8096249"/>
              <a:gd name="connsiteY589" fmla="*/ 2804665 h 5657850"/>
              <a:gd name="connsiteX590" fmla="*/ 1122209 w 8096249"/>
              <a:gd name="connsiteY590" fmla="*/ 2785256 h 5657850"/>
              <a:gd name="connsiteX591" fmla="*/ 1126752 w 8096249"/>
              <a:gd name="connsiteY591" fmla="*/ 2765844 h 5657850"/>
              <a:gd name="connsiteX592" fmla="*/ 1099493 w 8096249"/>
              <a:gd name="connsiteY592" fmla="*/ 2765844 h 5657850"/>
              <a:gd name="connsiteX593" fmla="*/ 1063147 w 8096249"/>
              <a:gd name="connsiteY593" fmla="*/ 2668799 h 5657850"/>
              <a:gd name="connsiteX594" fmla="*/ 1017714 w 8096249"/>
              <a:gd name="connsiteY594" fmla="*/ 2581456 h 5657850"/>
              <a:gd name="connsiteX595" fmla="*/ 990453 w 8096249"/>
              <a:gd name="connsiteY595" fmla="*/ 2581456 h 5657850"/>
              <a:gd name="connsiteX596" fmla="*/ 990453 w 8096249"/>
              <a:gd name="connsiteY596" fmla="*/ 2562047 h 5657850"/>
              <a:gd name="connsiteX597" fmla="*/ 908674 w 8096249"/>
              <a:gd name="connsiteY597" fmla="*/ 2532933 h 5657850"/>
              <a:gd name="connsiteX598" fmla="*/ 835979 w 8096249"/>
              <a:gd name="connsiteY598" fmla="*/ 2494113 h 5657850"/>
              <a:gd name="connsiteX599" fmla="*/ 835979 w 8096249"/>
              <a:gd name="connsiteY599" fmla="*/ 2464999 h 5657850"/>
              <a:gd name="connsiteX600" fmla="*/ 745111 w 8096249"/>
              <a:gd name="connsiteY600" fmla="*/ 2280611 h 5657850"/>
              <a:gd name="connsiteX601" fmla="*/ 763284 w 8096249"/>
              <a:gd name="connsiteY601" fmla="*/ 2280611 h 5657850"/>
              <a:gd name="connsiteX602" fmla="*/ 772373 w 8096249"/>
              <a:gd name="connsiteY602" fmla="*/ 2222381 h 5657850"/>
              <a:gd name="connsiteX603" fmla="*/ 881412 w 8096249"/>
              <a:gd name="connsiteY603" fmla="*/ 2193267 h 5657850"/>
              <a:gd name="connsiteX604" fmla="*/ 999539 w 8096249"/>
              <a:gd name="connsiteY604" fmla="*/ 2280611 h 5657850"/>
              <a:gd name="connsiteX605" fmla="*/ 1026801 w 8096249"/>
              <a:gd name="connsiteY605" fmla="*/ 2280611 h 5657850"/>
              <a:gd name="connsiteX606" fmla="*/ 1085863 w 8096249"/>
              <a:gd name="connsiteY606" fmla="*/ 2333986 h 5657850"/>
              <a:gd name="connsiteX607" fmla="*/ 1126752 w 8096249"/>
              <a:gd name="connsiteY607" fmla="*/ 2367951 h 5657850"/>
              <a:gd name="connsiteX608" fmla="*/ 1144928 w 8096249"/>
              <a:gd name="connsiteY608" fmla="*/ 2358247 h 5657850"/>
              <a:gd name="connsiteX609" fmla="*/ 1163101 w 8096249"/>
              <a:gd name="connsiteY609" fmla="*/ 2363099 h 5657850"/>
              <a:gd name="connsiteX610" fmla="*/ 1190360 w 8096249"/>
              <a:gd name="connsiteY610" fmla="*/ 2367951 h 5657850"/>
              <a:gd name="connsiteX611" fmla="*/ 1199447 w 8096249"/>
              <a:gd name="connsiteY611" fmla="*/ 2358247 h 5657850"/>
              <a:gd name="connsiteX612" fmla="*/ 1226706 w 8096249"/>
              <a:gd name="connsiteY612" fmla="*/ 2367951 h 5657850"/>
              <a:gd name="connsiteX613" fmla="*/ 1253966 w 8096249"/>
              <a:gd name="connsiteY613" fmla="*/ 2358247 h 5657850"/>
              <a:gd name="connsiteX614" fmla="*/ 1253966 w 8096249"/>
              <a:gd name="connsiteY614" fmla="*/ 2338838 h 5657850"/>
              <a:gd name="connsiteX615" fmla="*/ 1299401 w 8096249"/>
              <a:gd name="connsiteY615" fmla="*/ 2333986 h 5657850"/>
              <a:gd name="connsiteX616" fmla="*/ 1344833 w 8096249"/>
              <a:gd name="connsiteY616" fmla="*/ 2329133 h 5657850"/>
              <a:gd name="connsiteX617" fmla="*/ 1344833 w 8096249"/>
              <a:gd name="connsiteY617" fmla="*/ 2309724 h 5657850"/>
              <a:gd name="connsiteX618" fmla="*/ 1372093 w 8096249"/>
              <a:gd name="connsiteY618" fmla="*/ 2309724 h 5657850"/>
              <a:gd name="connsiteX619" fmla="*/ 1372093 w 8096249"/>
              <a:gd name="connsiteY619" fmla="*/ 2290315 h 5657850"/>
              <a:gd name="connsiteX620" fmla="*/ 1444788 w 8096249"/>
              <a:gd name="connsiteY620" fmla="*/ 2290315 h 5657850"/>
              <a:gd name="connsiteX621" fmla="*/ 1444788 w 8096249"/>
              <a:gd name="connsiteY621" fmla="*/ 2309724 h 5657850"/>
              <a:gd name="connsiteX622" fmla="*/ 1481134 w 8096249"/>
              <a:gd name="connsiteY622" fmla="*/ 2290315 h 5657850"/>
              <a:gd name="connsiteX623" fmla="*/ 1508396 w 8096249"/>
              <a:gd name="connsiteY623" fmla="*/ 2261202 h 5657850"/>
              <a:gd name="connsiteX624" fmla="*/ 1508396 w 8096249"/>
              <a:gd name="connsiteY624" fmla="*/ 2232085 h 5657850"/>
              <a:gd name="connsiteX625" fmla="*/ 1526569 w 8096249"/>
              <a:gd name="connsiteY625" fmla="*/ 2232085 h 5657850"/>
              <a:gd name="connsiteX626" fmla="*/ 1535655 w 8096249"/>
              <a:gd name="connsiteY626" fmla="*/ 2154449 h 5657850"/>
              <a:gd name="connsiteX627" fmla="*/ 1549285 w 8096249"/>
              <a:gd name="connsiteY627" fmla="*/ 2135040 h 5657850"/>
              <a:gd name="connsiteX628" fmla="*/ 1572002 w 8096249"/>
              <a:gd name="connsiteY628" fmla="*/ 2115628 h 5657850"/>
              <a:gd name="connsiteX629" fmla="*/ 1599261 w 8096249"/>
              <a:gd name="connsiteY629" fmla="*/ 2115628 h 5657850"/>
              <a:gd name="connsiteX630" fmla="*/ 1599261 w 8096249"/>
              <a:gd name="connsiteY630" fmla="*/ 2096219 h 5657850"/>
              <a:gd name="connsiteX631" fmla="*/ 1626523 w 8096249"/>
              <a:gd name="connsiteY631" fmla="*/ 2096219 h 5657850"/>
              <a:gd name="connsiteX632" fmla="*/ 1644696 w 8096249"/>
              <a:gd name="connsiteY632" fmla="*/ 2067106 h 5657850"/>
              <a:gd name="connsiteX633" fmla="*/ 1662869 w 8096249"/>
              <a:gd name="connsiteY633" fmla="*/ 2037992 h 5657850"/>
              <a:gd name="connsiteX634" fmla="*/ 1653782 w 8096249"/>
              <a:gd name="connsiteY634" fmla="*/ 1882717 h 5657850"/>
              <a:gd name="connsiteX635" fmla="*/ 1640152 w 8096249"/>
              <a:gd name="connsiteY635" fmla="*/ 1877865 h 5657850"/>
              <a:gd name="connsiteX636" fmla="*/ 1626523 w 8096249"/>
              <a:gd name="connsiteY636" fmla="*/ 1873013 h 5657850"/>
              <a:gd name="connsiteX637" fmla="*/ 1626523 w 8096249"/>
              <a:gd name="connsiteY637" fmla="*/ 1853604 h 5657850"/>
              <a:gd name="connsiteX638" fmla="*/ 1612890 w 8096249"/>
              <a:gd name="connsiteY638" fmla="*/ 1848751 h 5657850"/>
              <a:gd name="connsiteX639" fmla="*/ 1599261 w 8096249"/>
              <a:gd name="connsiteY639" fmla="*/ 1843899 h 5657850"/>
              <a:gd name="connsiteX640" fmla="*/ 1599261 w 8096249"/>
              <a:gd name="connsiteY640" fmla="*/ 1814783 h 5657850"/>
              <a:gd name="connsiteX641" fmla="*/ 1585631 w 8096249"/>
              <a:gd name="connsiteY641" fmla="*/ 1805078 h 5657850"/>
              <a:gd name="connsiteX642" fmla="*/ 1572002 w 8096249"/>
              <a:gd name="connsiteY642" fmla="*/ 1795374 h 5657850"/>
              <a:gd name="connsiteX643" fmla="*/ 1572002 w 8096249"/>
              <a:gd name="connsiteY643" fmla="*/ 1717738 h 5657850"/>
              <a:gd name="connsiteX644" fmla="*/ 1590174 w 8096249"/>
              <a:gd name="connsiteY644" fmla="*/ 1703178 h 5657850"/>
              <a:gd name="connsiteX645" fmla="*/ 1608347 w 8096249"/>
              <a:gd name="connsiteY645" fmla="*/ 1688622 h 5657850"/>
              <a:gd name="connsiteX646" fmla="*/ 1608347 w 8096249"/>
              <a:gd name="connsiteY646" fmla="*/ 1678917 h 5657850"/>
              <a:gd name="connsiteX647" fmla="*/ 1644696 w 8096249"/>
              <a:gd name="connsiteY647" fmla="*/ 1669212 h 5657850"/>
              <a:gd name="connsiteX648" fmla="*/ 1681042 w 8096249"/>
              <a:gd name="connsiteY648" fmla="*/ 1659508 h 5657850"/>
              <a:gd name="connsiteX649" fmla="*/ 1681042 w 8096249"/>
              <a:gd name="connsiteY649" fmla="*/ 1649803 h 5657850"/>
              <a:gd name="connsiteX650" fmla="*/ 1753736 w 8096249"/>
              <a:gd name="connsiteY650" fmla="*/ 1577017 h 5657850"/>
              <a:gd name="connsiteX651" fmla="*/ 1790082 w 8096249"/>
              <a:gd name="connsiteY651" fmla="*/ 1465415 h 5657850"/>
              <a:gd name="connsiteX652" fmla="*/ 1758280 w 8096249"/>
              <a:gd name="connsiteY652" fmla="*/ 1392628 h 5657850"/>
              <a:gd name="connsiteX653" fmla="*/ 1753736 w 8096249"/>
              <a:gd name="connsiteY653" fmla="*/ 1300433 h 5657850"/>
              <a:gd name="connsiteX654" fmla="*/ 1767366 w 8096249"/>
              <a:gd name="connsiteY654" fmla="*/ 1242205 h 5657850"/>
              <a:gd name="connsiteX655" fmla="*/ 1835516 w 8096249"/>
              <a:gd name="connsiteY655" fmla="*/ 1203385 h 5657850"/>
              <a:gd name="connsiteX656" fmla="*/ 1835516 w 8096249"/>
              <a:gd name="connsiteY656" fmla="*/ 1222796 h 5657850"/>
              <a:gd name="connsiteX657" fmla="*/ 1862777 w 8096249"/>
              <a:gd name="connsiteY657" fmla="*/ 1222796 h 5657850"/>
              <a:gd name="connsiteX658" fmla="*/ 1862777 w 8096249"/>
              <a:gd name="connsiteY658" fmla="*/ 1242205 h 5657850"/>
              <a:gd name="connsiteX659" fmla="*/ 1917296 w 8096249"/>
              <a:gd name="connsiteY659" fmla="*/ 1251910 h 5657850"/>
              <a:gd name="connsiteX660" fmla="*/ 1953642 w 8096249"/>
              <a:gd name="connsiteY660" fmla="*/ 1193680 h 5657850"/>
              <a:gd name="connsiteX661" fmla="*/ 1962729 w 8096249"/>
              <a:gd name="connsiteY661" fmla="*/ 1164567 h 5657850"/>
              <a:gd name="connsiteX662" fmla="*/ 1980902 w 8096249"/>
              <a:gd name="connsiteY662" fmla="*/ 1164567 h 5657850"/>
              <a:gd name="connsiteX663" fmla="*/ 1971815 w 8096249"/>
              <a:gd name="connsiteY663" fmla="*/ 1077223 h 5657850"/>
              <a:gd name="connsiteX664" fmla="*/ 1962729 w 8096249"/>
              <a:gd name="connsiteY664" fmla="*/ 999587 h 5657850"/>
              <a:gd name="connsiteX665" fmla="*/ 1980902 w 8096249"/>
              <a:gd name="connsiteY665" fmla="*/ 999587 h 5657850"/>
              <a:gd name="connsiteX666" fmla="*/ 2012707 w 8096249"/>
              <a:gd name="connsiteY666" fmla="*/ 941357 h 5657850"/>
              <a:gd name="connsiteX667" fmla="*/ 2089942 w 8096249"/>
              <a:gd name="connsiteY667" fmla="*/ 931653 h 5657850"/>
              <a:gd name="connsiteX668" fmla="*/ 2089942 w 8096249"/>
              <a:gd name="connsiteY668" fmla="*/ 951062 h 5657850"/>
              <a:gd name="connsiteX669" fmla="*/ 2108118 w 8096249"/>
              <a:gd name="connsiteY669" fmla="*/ 951062 h 5657850"/>
              <a:gd name="connsiteX670" fmla="*/ 2171723 w 8096249"/>
              <a:gd name="connsiteY670" fmla="*/ 926801 h 5657850"/>
              <a:gd name="connsiteX671" fmla="*/ 2217156 w 8096249"/>
              <a:gd name="connsiteY671" fmla="*/ 863721 h 5657850"/>
              <a:gd name="connsiteX672" fmla="*/ 2244418 w 8096249"/>
              <a:gd name="connsiteY672" fmla="*/ 863721 h 5657850"/>
              <a:gd name="connsiteX673" fmla="*/ 2253504 w 8096249"/>
              <a:gd name="connsiteY673" fmla="*/ 839460 h 5657850"/>
              <a:gd name="connsiteX674" fmla="*/ 2262591 w 8096249"/>
              <a:gd name="connsiteY674" fmla="*/ 815196 h 5657850"/>
              <a:gd name="connsiteX675" fmla="*/ 2289850 w 8096249"/>
              <a:gd name="connsiteY675" fmla="*/ 815196 h 5657850"/>
              <a:gd name="connsiteX676" fmla="*/ 2294393 w 8096249"/>
              <a:gd name="connsiteY676" fmla="*/ 800639 h 5657850"/>
              <a:gd name="connsiteX677" fmla="*/ 2298937 w 8096249"/>
              <a:gd name="connsiteY677" fmla="*/ 786082 h 5657850"/>
              <a:gd name="connsiteX678" fmla="*/ 2317110 w 8096249"/>
              <a:gd name="connsiteY678" fmla="*/ 786082 h 5657850"/>
              <a:gd name="connsiteX679" fmla="*/ 2317110 w 8096249"/>
              <a:gd name="connsiteY679" fmla="*/ 756969 h 5657850"/>
              <a:gd name="connsiteX680" fmla="*/ 2335283 w 8096249"/>
              <a:gd name="connsiteY680" fmla="*/ 756969 h 5657850"/>
              <a:gd name="connsiteX681" fmla="*/ 2344369 w 8096249"/>
              <a:gd name="connsiteY681" fmla="*/ 727855 h 5657850"/>
              <a:gd name="connsiteX682" fmla="*/ 2344369 w 8096249"/>
              <a:gd name="connsiteY682" fmla="*/ 621103 h 5657850"/>
              <a:gd name="connsiteX683" fmla="*/ 2371631 w 8096249"/>
              <a:gd name="connsiteY683" fmla="*/ 611398 h 5657850"/>
              <a:gd name="connsiteX684" fmla="*/ 2398891 w 8096249"/>
              <a:gd name="connsiteY684" fmla="*/ 601694 h 5657850"/>
              <a:gd name="connsiteX685" fmla="*/ 2398891 w 8096249"/>
              <a:gd name="connsiteY685" fmla="*/ 591989 h 5657850"/>
              <a:gd name="connsiteX686" fmla="*/ 2462496 w 8096249"/>
              <a:gd name="connsiteY686" fmla="*/ 601694 h 5657850"/>
              <a:gd name="connsiteX687" fmla="*/ 2476129 w 8096249"/>
              <a:gd name="connsiteY687" fmla="*/ 596841 h 5657850"/>
              <a:gd name="connsiteX688" fmla="*/ 2489758 w 8096249"/>
              <a:gd name="connsiteY688" fmla="*/ 591989 h 5657850"/>
              <a:gd name="connsiteX689" fmla="*/ 2503389 w 8096249"/>
              <a:gd name="connsiteY689" fmla="*/ 611398 h 5657850"/>
              <a:gd name="connsiteX690" fmla="*/ 2517018 w 8096249"/>
              <a:gd name="connsiteY690" fmla="*/ 630807 h 5657850"/>
              <a:gd name="connsiteX691" fmla="*/ 2589713 w 8096249"/>
              <a:gd name="connsiteY691" fmla="*/ 630807 h 5657850"/>
              <a:gd name="connsiteX692" fmla="*/ 2598799 w 8096249"/>
              <a:gd name="connsiteY692" fmla="*/ 650216 h 5657850"/>
              <a:gd name="connsiteX693" fmla="*/ 2598799 w 8096249"/>
              <a:gd name="connsiteY693" fmla="*/ 630807 h 5657850"/>
              <a:gd name="connsiteX694" fmla="*/ 2630602 w 8096249"/>
              <a:gd name="connsiteY694" fmla="*/ 616251 h 5657850"/>
              <a:gd name="connsiteX695" fmla="*/ 2653318 w 8096249"/>
              <a:gd name="connsiteY695" fmla="*/ 591989 h 5657850"/>
              <a:gd name="connsiteX696" fmla="*/ 2671491 w 8096249"/>
              <a:gd name="connsiteY696" fmla="*/ 591989 h 5657850"/>
              <a:gd name="connsiteX697" fmla="*/ 2680578 w 8096249"/>
              <a:gd name="connsiteY697" fmla="*/ 543464 h 5657850"/>
              <a:gd name="connsiteX698" fmla="*/ 2689664 w 8096249"/>
              <a:gd name="connsiteY698" fmla="*/ 519203 h 5657850"/>
              <a:gd name="connsiteX699" fmla="*/ 2698751 w 8096249"/>
              <a:gd name="connsiteY699" fmla="*/ 494941 h 5657850"/>
              <a:gd name="connsiteX700" fmla="*/ 2726013 w 8096249"/>
              <a:gd name="connsiteY700" fmla="*/ 494941 h 5657850"/>
              <a:gd name="connsiteX701" fmla="*/ 2739642 w 8096249"/>
              <a:gd name="connsiteY701" fmla="*/ 480385 h 5657850"/>
              <a:gd name="connsiteX702" fmla="*/ 2780532 w 8096249"/>
              <a:gd name="connsiteY702" fmla="*/ 465828 h 5657850"/>
              <a:gd name="connsiteX703" fmla="*/ 2780532 w 8096249"/>
              <a:gd name="connsiteY703" fmla="*/ 485237 h 5657850"/>
              <a:gd name="connsiteX704" fmla="*/ 2812335 w 8096249"/>
              <a:gd name="connsiteY704" fmla="*/ 490089 h 5657850"/>
              <a:gd name="connsiteX705" fmla="*/ 2844140 w 8096249"/>
              <a:gd name="connsiteY705" fmla="*/ 494941 h 5657850"/>
              <a:gd name="connsiteX706" fmla="*/ 2844140 w 8096249"/>
              <a:gd name="connsiteY706" fmla="*/ 514350 h 5657850"/>
              <a:gd name="connsiteX707" fmla="*/ 2871399 w 8096249"/>
              <a:gd name="connsiteY707" fmla="*/ 514350 h 5657850"/>
              <a:gd name="connsiteX708" fmla="*/ 2871399 w 8096249"/>
              <a:gd name="connsiteY708" fmla="*/ 494941 h 5657850"/>
              <a:gd name="connsiteX709" fmla="*/ 2971353 w 8096249"/>
              <a:gd name="connsiteY709" fmla="*/ 494941 h 5657850"/>
              <a:gd name="connsiteX710" fmla="*/ 3053133 w 8096249"/>
              <a:gd name="connsiteY710" fmla="*/ 451271 h 5657850"/>
              <a:gd name="connsiteX711" fmla="*/ 3134913 w 8096249"/>
              <a:gd name="connsiteY711" fmla="*/ 436714 h 5657850"/>
              <a:gd name="connsiteX712" fmla="*/ 3157629 w 8096249"/>
              <a:gd name="connsiteY712" fmla="*/ 465828 h 5657850"/>
              <a:gd name="connsiteX713" fmla="*/ 3180346 w 8096249"/>
              <a:gd name="connsiteY713" fmla="*/ 494941 h 5657850"/>
              <a:gd name="connsiteX714" fmla="*/ 3289386 w 8096249"/>
              <a:gd name="connsiteY714" fmla="*/ 417303 h 5657850"/>
              <a:gd name="connsiteX715" fmla="*/ 3362081 w 8096249"/>
              <a:gd name="connsiteY715" fmla="*/ 359075 h 5657850"/>
              <a:gd name="connsiteX716" fmla="*/ 3407513 w 8096249"/>
              <a:gd name="connsiteY716" fmla="*/ 349371 h 5657850"/>
              <a:gd name="connsiteX717" fmla="*/ 3425687 w 8096249"/>
              <a:gd name="connsiteY717" fmla="*/ 363928 h 5657850"/>
              <a:gd name="connsiteX718" fmla="*/ 3443862 w 8096249"/>
              <a:gd name="connsiteY718" fmla="*/ 378484 h 5657850"/>
              <a:gd name="connsiteX719" fmla="*/ 3443862 w 8096249"/>
              <a:gd name="connsiteY719" fmla="*/ 407598 h 5657850"/>
              <a:gd name="connsiteX720" fmla="*/ 3480208 w 8096249"/>
              <a:gd name="connsiteY720" fmla="*/ 422155 h 5657850"/>
              <a:gd name="connsiteX721" fmla="*/ 3516554 w 8096249"/>
              <a:gd name="connsiteY721" fmla="*/ 427010 h 5657850"/>
              <a:gd name="connsiteX722" fmla="*/ 3530184 w 8096249"/>
              <a:gd name="connsiteY722" fmla="*/ 412453 h 5657850"/>
              <a:gd name="connsiteX723" fmla="*/ 3543813 w 8096249"/>
              <a:gd name="connsiteY723" fmla="*/ 407598 h 5657850"/>
              <a:gd name="connsiteX724" fmla="*/ 3543813 w 8096249"/>
              <a:gd name="connsiteY724" fmla="*/ 378484 h 5657850"/>
              <a:gd name="connsiteX725" fmla="*/ 3557443 w 8096249"/>
              <a:gd name="connsiteY725" fmla="*/ 368780 h 5657850"/>
              <a:gd name="connsiteX726" fmla="*/ 3571075 w 8096249"/>
              <a:gd name="connsiteY726" fmla="*/ 359075 h 5657850"/>
              <a:gd name="connsiteX727" fmla="*/ 3566532 w 8096249"/>
              <a:gd name="connsiteY727" fmla="*/ 300848 h 5657850"/>
              <a:gd name="connsiteX728" fmla="*/ 3561986 w 8096249"/>
              <a:gd name="connsiteY728" fmla="*/ 242619 h 5657850"/>
              <a:gd name="connsiteX729" fmla="*/ 3543813 w 8096249"/>
              <a:gd name="connsiteY729" fmla="*/ 242619 h 5657850"/>
              <a:gd name="connsiteX730" fmla="*/ 3534727 w 8096249"/>
              <a:gd name="connsiteY730" fmla="*/ 213505 h 5657850"/>
              <a:gd name="connsiteX731" fmla="*/ 3539270 w 8096249"/>
              <a:gd name="connsiteY731" fmla="*/ 101900 h 5657850"/>
              <a:gd name="connsiteX732" fmla="*/ 3571075 w 8096249"/>
              <a:gd name="connsiteY732" fmla="*/ 0 h 565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Lst>
            <a:rect l="l" t="t" r="r" b="b"/>
            <a:pathLst>
              <a:path w="8096249" h="5657850">
                <a:moveTo>
                  <a:pt x="3770979" y="5162909"/>
                </a:moveTo>
                <a:lnTo>
                  <a:pt x="3798239" y="5162909"/>
                </a:lnTo>
                <a:lnTo>
                  <a:pt x="3798239" y="5405527"/>
                </a:lnTo>
                <a:lnTo>
                  <a:pt x="3807327" y="5415232"/>
                </a:lnTo>
                <a:cubicBezTo>
                  <a:pt x="3807327" y="5421702"/>
                  <a:pt x="3808839" y="5426554"/>
                  <a:pt x="3811870" y="5429789"/>
                </a:cubicBezTo>
                <a:cubicBezTo>
                  <a:pt x="3814899" y="5433024"/>
                  <a:pt x="3816414" y="5441111"/>
                  <a:pt x="3816414" y="5454050"/>
                </a:cubicBezTo>
                <a:lnTo>
                  <a:pt x="3798239" y="5454050"/>
                </a:lnTo>
                <a:lnTo>
                  <a:pt x="3798239" y="5492868"/>
                </a:lnTo>
                <a:cubicBezTo>
                  <a:pt x="3792180" y="5499340"/>
                  <a:pt x="3787637" y="5502575"/>
                  <a:pt x="3784608" y="5502575"/>
                </a:cubicBezTo>
                <a:cubicBezTo>
                  <a:pt x="3781580" y="5502575"/>
                  <a:pt x="3777036" y="5505807"/>
                  <a:pt x="3770979" y="5512280"/>
                </a:cubicBezTo>
                <a:lnTo>
                  <a:pt x="3761892" y="5648146"/>
                </a:lnTo>
                <a:lnTo>
                  <a:pt x="3689201" y="5657850"/>
                </a:lnTo>
                <a:cubicBezTo>
                  <a:pt x="3677082" y="5631969"/>
                  <a:pt x="3669510" y="5612560"/>
                  <a:pt x="3666481" y="5599620"/>
                </a:cubicBezTo>
                <a:cubicBezTo>
                  <a:pt x="3663452" y="5586681"/>
                  <a:pt x="3661938" y="5557568"/>
                  <a:pt x="3661938" y="5512280"/>
                </a:cubicBezTo>
                <a:cubicBezTo>
                  <a:pt x="3686171" y="5486398"/>
                  <a:pt x="3692229" y="5466989"/>
                  <a:pt x="3680111" y="5454050"/>
                </a:cubicBezTo>
                <a:cubicBezTo>
                  <a:pt x="3667996" y="5441111"/>
                  <a:pt x="3671025" y="5415232"/>
                  <a:pt x="3689201" y="5376414"/>
                </a:cubicBezTo>
                <a:lnTo>
                  <a:pt x="3698287" y="5347298"/>
                </a:lnTo>
                <a:lnTo>
                  <a:pt x="3716460" y="5347298"/>
                </a:lnTo>
                <a:lnTo>
                  <a:pt x="3716460" y="5298775"/>
                </a:lnTo>
                <a:lnTo>
                  <a:pt x="3734633" y="5298775"/>
                </a:lnTo>
                <a:lnTo>
                  <a:pt x="3743720" y="5192023"/>
                </a:lnTo>
                <a:lnTo>
                  <a:pt x="3752806" y="5182318"/>
                </a:lnTo>
                <a:cubicBezTo>
                  <a:pt x="3764921" y="5169379"/>
                  <a:pt x="3770979" y="5162909"/>
                  <a:pt x="3770979" y="5162909"/>
                </a:cubicBezTo>
                <a:close/>
                <a:moveTo>
                  <a:pt x="3389340" y="5133795"/>
                </a:moveTo>
                <a:lnTo>
                  <a:pt x="3434773" y="5143500"/>
                </a:lnTo>
                <a:lnTo>
                  <a:pt x="3507467" y="5143500"/>
                </a:lnTo>
                <a:lnTo>
                  <a:pt x="3516554" y="5192023"/>
                </a:lnTo>
                <a:cubicBezTo>
                  <a:pt x="3504439" y="5204962"/>
                  <a:pt x="3498381" y="5217901"/>
                  <a:pt x="3498381" y="5230841"/>
                </a:cubicBezTo>
                <a:cubicBezTo>
                  <a:pt x="3498381" y="5243780"/>
                  <a:pt x="3486266" y="5250250"/>
                  <a:pt x="3462035" y="5250250"/>
                </a:cubicBezTo>
                <a:lnTo>
                  <a:pt x="3462035" y="5298775"/>
                </a:lnTo>
                <a:lnTo>
                  <a:pt x="3443862" y="5298775"/>
                </a:lnTo>
                <a:cubicBezTo>
                  <a:pt x="3431744" y="5318184"/>
                  <a:pt x="3421143" y="5337593"/>
                  <a:pt x="3412057" y="5357002"/>
                </a:cubicBezTo>
                <a:cubicBezTo>
                  <a:pt x="3402971" y="5376414"/>
                  <a:pt x="3383283" y="5386118"/>
                  <a:pt x="3352994" y="5386118"/>
                </a:cubicBezTo>
                <a:lnTo>
                  <a:pt x="3352994" y="5376414"/>
                </a:lnTo>
                <a:cubicBezTo>
                  <a:pt x="3328764" y="5363474"/>
                  <a:pt x="3316649" y="5331123"/>
                  <a:pt x="3316649" y="5279366"/>
                </a:cubicBezTo>
                <a:cubicBezTo>
                  <a:pt x="3328764" y="5266427"/>
                  <a:pt x="3340880" y="5240545"/>
                  <a:pt x="3352994" y="5201727"/>
                </a:cubicBezTo>
                <a:cubicBezTo>
                  <a:pt x="3365110" y="5162909"/>
                  <a:pt x="3377225" y="5140265"/>
                  <a:pt x="3389340" y="5133795"/>
                </a:cubicBezTo>
                <a:close/>
                <a:moveTo>
                  <a:pt x="2517018" y="5027043"/>
                </a:moveTo>
                <a:cubicBezTo>
                  <a:pt x="2529133" y="5027043"/>
                  <a:pt x="2547306" y="5033513"/>
                  <a:pt x="2571537" y="5046452"/>
                </a:cubicBezTo>
                <a:cubicBezTo>
                  <a:pt x="2541249" y="5046452"/>
                  <a:pt x="2515504" y="5051304"/>
                  <a:pt x="2494302" y="5061009"/>
                </a:cubicBezTo>
                <a:cubicBezTo>
                  <a:pt x="2473101" y="5070713"/>
                  <a:pt x="2447352" y="5078801"/>
                  <a:pt x="2417065" y="5085270"/>
                </a:cubicBezTo>
                <a:lnTo>
                  <a:pt x="2417065" y="5046452"/>
                </a:lnTo>
                <a:cubicBezTo>
                  <a:pt x="2429179" y="5046452"/>
                  <a:pt x="2444323" y="5043217"/>
                  <a:pt x="2462496" y="5036748"/>
                </a:cubicBezTo>
                <a:cubicBezTo>
                  <a:pt x="2480673" y="5030278"/>
                  <a:pt x="2498845" y="5027043"/>
                  <a:pt x="2517018" y="5027043"/>
                </a:cubicBezTo>
                <a:close/>
                <a:moveTo>
                  <a:pt x="7769127" y="4376827"/>
                </a:moveTo>
                <a:cubicBezTo>
                  <a:pt x="7793358" y="4383297"/>
                  <a:pt x="7805473" y="4388149"/>
                  <a:pt x="7805473" y="4391384"/>
                </a:cubicBezTo>
                <a:cubicBezTo>
                  <a:pt x="7805473" y="4394619"/>
                  <a:pt x="7808502" y="4405940"/>
                  <a:pt x="7814559" y="4425350"/>
                </a:cubicBezTo>
                <a:cubicBezTo>
                  <a:pt x="7838793" y="4451228"/>
                  <a:pt x="7850909" y="4483579"/>
                  <a:pt x="7850909" y="4522397"/>
                </a:cubicBezTo>
                <a:cubicBezTo>
                  <a:pt x="7850909" y="4541806"/>
                  <a:pt x="7849394" y="4561215"/>
                  <a:pt x="7846365" y="4580625"/>
                </a:cubicBezTo>
                <a:cubicBezTo>
                  <a:pt x="7843336" y="4600036"/>
                  <a:pt x="7841822" y="4622680"/>
                  <a:pt x="7841822" y="4648559"/>
                </a:cubicBezTo>
                <a:lnTo>
                  <a:pt x="7832735" y="4667968"/>
                </a:lnTo>
                <a:cubicBezTo>
                  <a:pt x="7796387" y="4648559"/>
                  <a:pt x="7772156" y="4622680"/>
                  <a:pt x="7760041" y="4590332"/>
                </a:cubicBezTo>
                <a:cubicBezTo>
                  <a:pt x="7747925" y="4557981"/>
                  <a:pt x="7741867" y="4525632"/>
                  <a:pt x="7741867" y="4493284"/>
                </a:cubicBezTo>
                <a:cubicBezTo>
                  <a:pt x="7741867" y="4467405"/>
                  <a:pt x="7750954" y="4428584"/>
                  <a:pt x="7769127" y="4376827"/>
                </a:cubicBezTo>
                <a:close/>
                <a:moveTo>
                  <a:pt x="2389802" y="3755727"/>
                </a:moveTo>
                <a:lnTo>
                  <a:pt x="2426148" y="3755727"/>
                </a:lnTo>
                <a:cubicBezTo>
                  <a:pt x="2432206" y="3768666"/>
                  <a:pt x="2441292" y="3788075"/>
                  <a:pt x="2453407" y="3813954"/>
                </a:cubicBezTo>
                <a:cubicBezTo>
                  <a:pt x="2465523" y="3839835"/>
                  <a:pt x="2471584" y="3881888"/>
                  <a:pt x="2471584" y="3940118"/>
                </a:cubicBezTo>
                <a:cubicBezTo>
                  <a:pt x="2471584" y="3959527"/>
                  <a:pt x="2462495" y="3969232"/>
                  <a:pt x="2444321" y="3969232"/>
                </a:cubicBezTo>
                <a:cubicBezTo>
                  <a:pt x="2438263" y="3988641"/>
                  <a:pt x="2435234" y="4008050"/>
                  <a:pt x="2435234" y="4027459"/>
                </a:cubicBezTo>
                <a:cubicBezTo>
                  <a:pt x="2435234" y="4046868"/>
                  <a:pt x="2432206" y="4069512"/>
                  <a:pt x="2426148" y="4095393"/>
                </a:cubicBezTo>
                <a:lnTo>
                  <a:pt x="2371629" y="4095393"/>
                </a:lnTo>
                <a:cubicBezTo>
                  <a:pt x="2365571" y="4075984"/>
                  <a:pt x="2362542" y="4040398"/>
                  <a:pt x="2362542" y="3988641"/>
                </a:cubicBezTo>
                <a:lnTo>
                  <a:pt x="2344367" y="3988641"/>
                </a:lnTo>
                <a:cubicBezTo>
                  <a:pt x="2344367" y="3982171"/>
                  <a:pt x="2342852" y="3977319"/>
                  <a:pt x="2339824" y="3974084"/>
                </a:cubicBezTo>
                <a:cubicBezTo>
                  <a:pt x="2336795" y="3970849"/>
                  <a:pt x="2335280" y="3965997"/>
                  <a:pt x="2335280" y="3959527"/>
                </a:cubicBezTo>
                <a:cubicBezTo>
                  <a:pt x="2335280" y="3927176"/>
                  <a:pt x="2342852" y="3889975"/>
                  <a:pt x="2357999" y="3847922"/>
                </a:cubicBezTo>
                <a:cubicBezTo>
                  <a:pt x="2373143" y="3805867"/>
                  <a:pt x="2383744" y="3781606"/>
                  <a:pt x="2389802" y="3775136"/>
                </a:cubicBezTo>
                <a:close/>
                <a:moveTo>
                  <a:pt x="1099493" y="2115626"/>
                </a:moveTo>
                <a:cubicBezTo>
                  <a:pt x="1117666" y="2115626"/>
                  <a:pt x="1143413" y="2117243"/>
                  <a:pt x="1176731" y="2120480"/>
                </a:cubicBezTo>
                <a:cubicBezTo>
                  <a:pt x="1210048" y="2123716"/>
                  <a:pt x="1226706" y="2141507"/>
                  <a:pt x="1226706" y="2173855"/>
                </a:cubicBezTo>
                <a:lnTo>
                  <a:pt x="1244879" y="2173855"/>
                </a:lnTo>
                <a:lnTo>
                  <a:pt x="1244879" y="2193264"/>
                </a:lnTo>
                <a:lnTo>
                  <a:pt x="1226706" y="2193264"/>
                </a:lnTo>
                <a:cubicBezTo>
                  <a:pt x="1232764" y="2199734"/>
                  <a:pt x="1235793" y="2206204"/>
                  <a:pt x="1235793" y="2212673"/>
                </a:cubicBezTo>
                <a:cubicBezTo>
                  <a:pt x="1235793" y="2219143"/>
                  <a:pt x="1238822" y="2225613"/>
                  <a:pt x="1244879" y="2232082"/>
                </a:cubicBezTo>
                <a:lnTo>
                  <a:pt x="1226706" y="2232082"/>
                </a:lnTo>
                <a:cubicBezTo>
                  <a:pt x="1220649" y="2264434"/>
                  <a:pt x="1202476" y="2283843"/>
                  <a:pt x="1172187" y="2290312"/>
                </a:cubicBezTo>
                <a:lnTo>
                  <a:pt x="1172187" y="2309721"/>
                </a:lnTo>
                <a:lnTo>
                  <a:pt x="1154014" y="2309721"/>
                </a:lnTo>
                <a:lnTo>
                  <a:pt x="1154014" y="2290312"/>
                </a:lnTo>
                <a:cubicBezTo>
                  <a:pt x="1147957" y="2296782"/>
                  <a:pt x="1141899" y="2300017"/>
                  <a:pt x="1135841" y="2300017"/>
                </a:cubicBezTo>
                <a:cubicBezTo>
                  <a:pt x="1129781" y="2300017"/>
                  <a:pt x="1123723" y="2303252"/>
                  <a:pt x="1117666" y="2309721"/>
                </a:cubicBezTo>
                <a:lnTo>
                  <a:pt x="1117666" y="2290312"/>
                </a:lnTo>
                <a:cubicBezTo>
                  <a:pt x="1105550" y="2290312"/>
                  <a:pt x="1097978" y="2288695"/>
                  <a:pt x="1094949" y="2285460"/>
                </a:cubicBezTo>
                <a:cubicBezTo>
                  <a:pt x="1091921" y="2282225"/>
                  <a:pt x="1084349" y="2280608"/>
                  <a:pt x="1072233" y="2280608"/>
                </a:cubicBezTo>
                <a:lnTo>
                  <a:pt x="1072233" y="2261199"/>
                </a:lnTo>
                <a:lnTo>
                  <a:pt x="1081320" y="2261199"/>
                </a:lnTo>
                <a:cubicBezTo>
                  <a:pt x="1081320" y="2254729"/>
                  <a:pt x="1078291" y="2245024"/>
                  <a:pt x="1072233" y="2232082"/>
                </a:cubicBezTo>
                <a:lnTo>
                  <a:pt x="1063147" y="2232082"/>
                </a:lnTo>
                <a:cubicBezTo>
                  <a:pt x="1063147" y="2199734"/>
                  <a:pt x="1069204" y="2175473"/>
                  <a:pt x="1081320" y="2159299"/>
                </a:cubicBezTo>
                <a:cubicBezTo>
                  <a:pt x="1093435" y="2143125"/>
                  <a:pt x="1099493" y="2128568"/>
                  <a:pt x="1099493" y="2115626"/>
                </a:cubicBezTo>
                <a:close/>
                <a:moveTo>
                  <a:pt x="140560" y="1957621"/>
                </a:moveTo>
                <a:cubicBezTo>
                  <a:pt x="158165" y="1957015"/>
                  <a:pt x="188550" y="1962777"/>
                  <a:pt x="231711" y="1974910"/>
                </a:cubicBezTo>
                <a:cubicBezTo>
                  <a:pt x="289262" y="1991082"/>
                  <a:pt x="321064" y="2002406"/>
                  <a:pt x="327122" y="2008876"/>
                </a:cubicBezTo>
                <a:lnTo>
                  <a:pt x="327122" y="2018580"/>
                </a:lnTo>
                <a:cubicBezTo>
                  <a:pt x="339237" y="2031520"/>
                  <a:pt x="351353" y="2042842"/>
                  <a:pt x="363468" y="2052546"/>
                </a:cubicBezTo>
                <a:cubicBezTo>
                  <a:pt x="375583" y="2062251"/>
                  <a:pt x="390728" y="2083277"/>
                  <a:pt x="408904" y="2115626"/>
                </a:cubicBezTo>
                <a:lnTo>
                  <a:pt x="427076" y="2115626"/>
                </a:lnTo>
                <a:cubicBezTo>
                  <a:pt x="433134" y="2128568"/>
                  <a:pt x="436163" y="2164151"/>
                  <a:pt x="436163" y="2222378"/>
                </a:cubicBezTo>
                <a:cubicBezTo>
                  <a:pt x="424048" y="2228848"/>
                  <a:pt x="414961" y="2235318"/>
                  <a:pt x="408904" y="2241787"/>
                </a:cubicBezTo>
                <a:cubicBezTo>
                  <a:pt x="402843" y="2248257"/>
                  <a:pt x="393756" y="2254729"/>
                  <a:pt x="381641" y="2261199"/>
                </a:cubicBezTo>
                <a:lnTo>
                  <a:pt x="381641" y="2280608"/>
                </a:lnTo>
                <a:cubicBezTo>
                  <a:pt x="357410" y="2300017"/>
                  <a:pt x="318036" y="2309721"/>
                  <a:pt x="263514" y="2309721"/>
                </a:cubicBezTo>
                <a:cubicBezTo>
                  <a:pt x="202937" y="2309721"/>
                  <a:pt x="157502" y="2293547"/>
                  <a:pt x="127214" y="2261199"/>
                </a:cubicBezTo>
                <a:lnTo>
                  <a:pt x="127214" y="2251494"/>
                </a:lnTo>
                <a:cubicBezTo>
                  <a:pt x="102983" y="2238552"/>
                  <a:pt x="84810" y="2227230"/>
                  <a:pt x="72695" y="2217526"/>
                </a:cubicBezTo>
                <a:cubicBezTo>
                  <a:pt x="60580" y="2207821"/>
                  <a:pt x="51490" y="2186795"/>
                  <a:pt x="45435" y="2154446"/>
                </a:cubicBezTo>
                <a:lnTo>
                  <a:pt x="9087" y="2154446"/>
                </a:lnTo>
                <a:cubicBezTo>
                  <a:pt x="9087" y="2128568"/>
                  <a:pt x="7572" y="2110776"/>
                  <a:pt x="4543" y="2101071"/>
                </a:cubicBezTo>
                <a:cubicBezTo>
                  <a:pt x="1515" y="2091364"/>
                  <a:pt x="0" y="2080043"/>
                  <a:pt x="0" y="2067103"/>
                </a:cubicBezTo>
                <a:cubicBezTo>
                  <a:pt x="0" y="2028285"/>
                  <a:pt x="10601" y="2004024"/>
                  <a:pt x="31803" y="1994317"/>
                </a:cubicBezTo>
                <a:cubicBezTo>
                  <a:pt x="53008" y="1984612"/>
                  <a:pt x="84810" y="1979760"/>
                  <a:pt x="127214" y="1979760"/>
                </a:cubicBezTo>
                <a:lnTo>
                  <a:pt x="127214" y="1960351"/>
                </a:lnTo>
                <a:cubicBezTo>
                  <a:pt x="130243" y="1958733"/>
                  <a:pt x="134691" y="1957823"/>
                  <a:pt x="140560" y="1957621"/>
                </a:cubicBezTo>
                <a:close/>
                <a:moveTo>
                  <a:pt x="1553828" y="1300433"/>
                </a:moveTo>
                <a:lnTo>
                  <a:pt x="1553828" y="1378071"/>
                </a:lnTo>
                <a:lnTo>
                  <a:pt x="1499309" y="1387776"/>
                </a:lnTo>
                <a:lnTo>
                  <a:pt x="1481134" y="1387776"/>
                </a:lnTo>
                <a:lnTo>
                  <a:pt x="1453874" y="1378071"/>
                </a:lnTo>
                <a:cubicBezTo>
                  <a:pt x="1453874" y="1365132"/>
                  <a:pt x="1452360" y="1355425"/>
                  <a:pt x="1449331" y="1348958"/>
                </a:cubicBezTo>
                <a:cubicBezTo>
                  <a:pt x="1446302" y="1342488"/>
                  <a:pt x="1444788" y="1336016"/>
                  <a:pt x="1444788" y="1329546"/>
                </a:cubicBezTo>
                <a:cubicBezTo>
                  <a:pt x="1450845" y="1323076"/>
                  <a:pt x="1456903" y="1319842"/>
                  <a:pt x="1462961" y="1319842"/>
                </a:cubicBezTo>
                <a:cubicBezTo>
                  <a:pt x="1469018" y="1319842"/>
                  <a:pt x="1475076" y="1316607"/>
                  <a:pt x="1481134" y="1310137"/>
                </a:cubicBezTo>
                <a:close/>
                <a:moveTo>
                  <a:pt x="1726474" y="1038405"/>
                </a:moveTo>
                <a:lnTo>
                  <a:pt x="1726474" y="1057814"/>
                </a:lnTo>
                <a:cubicBezTo>
                  <a:pt x="1738592" y="1070754"/>
                  <a:pt x="1747679" y="1096632"/>
                  <a:pt x="1753736" y="1135453"/>
                </a:cubicBezTo>
                <a:cubicBezTo>
                  <a:pt x="1735561" y="1141923"/>
                  <a:pt x="1717388" y="1145158"/>
                  <a:pt x="1699215" y="1145158"/>
                </a:cubicBezTo>
                <a:cubicBezTo>
                  <a:pt x="1681042" y="1125749"/>
                  <a:pt x="1668926" y="1119279"/>
                  <a:pt x="1662869" y="1125749"/>
                </a:cubicBezTo>
                <a:cubicBezTo>
                  <a:pt x="1656811" y="1132218"/>
                  <a:pt x="1653782" y="1122514"/>
                  <a:pt x="1653782" y="1096632"/>
                </a:cubicBezTo>
                <a:cubicBezTo>
                  <a:pt x="1653782" y="1064284"/>
                  <a:pt x="1659840" y="1049727"/>
                  <a:pt x="1671955" y="1052962"/>
                </a:cubicBezTo>
                <a:cubicBezTo>
                  <a:pt x="1684071" y="1056197"/>
                  <a:pt x="1702244" y="1051345"/>
                  <a:pt x="1726474" y="1038405"/>
                </a:cubicBezTo>
                <a:close/>
                <a:moveTo>
                  <a:pt x="1444788" y="659918"/>
                </a:moveTo>
                <a:cubicBezTo>
                  <a:pt x="1493249" y="659918"/>
                  <a:pt x="1528083" y="668005"/>
                  <a:pt x="1549285" y="684182"/>
                </a:cubicBezTo>
                <a:cubicBezTo>
                  <a:pt x="1570487" y="700354"/>
                  <a:pt x="1587146" y="737557"/>
                  <a:pt x="1599261" y="795784"/>
                </a:cubicBezTo>
                <a:cubicBezTo>
                  <a:pt x="1581088" y="808724"/>
                  <a:pt x="1565943" y="820048"/>
                  <a:pt x="1553828" y="829753"/>
                </a:cubicBezTo>
                <a:cubicBezTo>
                  <a:pt x="1541713" y="839457"/>
                  <a:pt x="1523540" y="850779"/>
                  <a:pt x="1499309" y="863718"/>
                </a:cubicBezTo>
                <a:lnTo>
                  <a:pt x="1499309" y="844309"/>
                </a:lnTo>
                <a:lnTo>
                  <a:pt x="1453874" y="834605"/>
                </a:lnTo>
                <a:lnTo>
                  <a:pt x="1444788" y="834605"/>
                </a:lnTo>
                <a:cubicBezTo>
                  <a:pt x="1432672" y="815193"/>
                  <a:pt x="1422071" y="797402"/>
                  <a:pt x="1412985" y="781227"/>
                </a:cubicBezTo>
                <a:cubicBezTo>
                  <a:pt x="1403898" y="765053"/>
                  <a:pt x="1399355" y="747262"/>
                  <a:pt x="1399355" y="727853"/>
                </a:cubicBezTo>
                <a:cubicBezTo>
                  <a:pt x="1399355" y="708444"/>
                  <a:pt x="1403898" y="698739"/>
                  <a:pt x="1412985" y="698739"/>
                </a:cubicBezTo>
                <a:cubicBezTo>
                  <a:pt x="1422071" y="698739"/>
                  <a:pt x="1432672" y="685797"/>
                  <a:pt x="1444788" y="659918"/>
                </a:cubicBezTo>
                <a:close/>
                <a:moveTo>
                  <a:pt x="5115809" y="591987"/>
                </a:moveTo>
                <a:cubicBezTo>
                  <a:pt x="5121867" y="604926"/>
                  <a:pt x="5127925" y="624335"/>
                  <a:pt x="5133983" y="650214"/>
                </a:cubicBezTo>
                <a:cubicBezTo>
                  <a:pt x="5121867" y="656683"/>
                  <a:pt x="5109751" y="666388"/>
                  <a:pt x="5097636" y="679327"/>
                </a:cubicBezTo>
                <a:lnTo>
                  <a:pt x="5115809" y="679327"/>
                </a:lnTo>
                <a:cubicBezTo>
                  <a:pt x="5133983" y="698739"/>
                  <a:pt x="5149127" y="711678"/>
                  <a:pt x="5161245" y="718148"/>
                </a:cubicBezTo>
                <a:cubicBezTo>
                  <a:pt x="5173359" y="724618"/>
                  <a:pt x="5182446" y="747262"/>
                  <a:pt x="5188504" y="786080"/>
                </a:cubicBezTo>
                <a:lnTo>
                  <a:pt x="5170331" y="786080"/>
                </a:lnTo>
                <a:cubicBezTo>
                  <a:pt x="5164273" y="792550"/>
                  <a:pt x="5161245" y="799019"/>
                  <a:pt x="5161245" y="805489"/>
                </a:cubicBezTo>
                <a:cubicBezTo>
                  <a:pt x="5161245" y="811959"/>
                  <a:pt x="5164273" y="815193"/>
                  <a:pt x="5170331" y="815193"/>
                </a:cubicBezTo>
                <a:cubicBezTo>
                  <a:pt x="5170331" y="828135"/>
                  <a:pt x="5161245" y="837840"/>
                  <a:pt x="5143071" y="844309"/>
                </a:cubicBezTo>
                <a:lnTo>
                  <a:pt x="5143071" y="863718"/>
                </a:lnTo>
                <a:lnTo>
                  <a:pt x="5043117" y="873423"/>
                </a:lnTo>
                <a:cubicBezTo>
                  <a:pt x="5037059" y="860484"/>
                  <a:pt x="5029487" y="845927"/>
                  <a:pt x="5020399" y="829753"/>
                </a:cubicBezTo>
                <a:cubicBezTo>
                  <a:pt x="5011312" y="813578"/>
                  <a:pt x="5006769" y="792550"/>
                  <a:pt x="5006769" y="766671"/>
                </a:cubicBezTo>
                <a:cubicBezTo>
                  <a:pt x="5006769" y="747262"/>
                  <a:pt x="5012827" y="734322"/>
                  <a:pt x="5024941" y="727853"/>
                </a:cubicBezTo>
                <a:cubicBezTo>
                  <a:pt x="5037059" y="721383"/>
                  <a:pt x="5049175" y="711678"/>
                  <a:pt x="5061290" y="698739"/>
                </a:cubicBezTo>
                <a:lnTo>
                  <a:pt x="5043117" y="601691"/>
                </a:lnTo>
                <a:close/>
                <a:moveTo>
                  <a:pt x="4861385" y="494939"/>
                </a:moveTo>
                <a:lnTo>
                  <a:pt x="4879557" y="494939"/>
                </a:lnTo>
                <a:lnTo>
                  <a:pt x="4879557" y="514348"/>
                </a:lnTo>
                <a:cubicBezTo>
                  <a:pt x="4885615" y="520817"/>
                  <a:pt x="4888644" y="525670"/>
                  <a:pt x="4888644" y="528905"/>
                </a:cubicBezTo>
                <a:cubicBezTo>
                  <a:pt x="4888644" y="532139"/>
                  <a:pt x="4894701" y="536992"/>
                  <a:pt x="4906817" y="543461"/>
                </a:cubicBezTo>
                <a:cubicBezTo>
                  <a:pt x="4900762" y="562873"/>
                  <a:pt x="4896216" y="574195"/>
                  <a:pt x="4893187" y="577430"/>
                </a:cubicBezTo>
                <a:cubicBezTo>
                  <a:pt x="4890159" y="580665"/>
                  <a:pt x="4885615" y="588752"/>
                  <a:pt x="4879557" y="601691"/>
                </a:cubicBezTo>
                <a:lnTo>
                  <a:pt x="4861385" y="601691"/>
                </a:lnTo>
                <a:cubicBezTo>
                  <a:pt x="4861385" y="614630"/>
                  <a:pt x="4867442" y="624335"/>
                  <a:pt x="4879557" y="630805"/>
                </a:cubicBezTo>
                <a:cubicBezTo>
                  <a:pt x="4891673" y="637274"/>
                  <a:pt x="4900762" y="643744"/>
                  <a:pt x="4906817" y="650214"/>
                </a:cubicBezTo>
                <a:lnTo>
                  <a:pt x="4906817" y="766671"/>
                </a:lnTo>
                <a:cubicBezTo>
                  <a:pt x="4882587" y="779610"/>
                  <a:pt x="4864413" y="790932"/>
                  <a:pt x="4852298" y="800636"/>
                </a:cubicBezTo>
                <a:cubicBezTo>
                  <a:pt x="4840183" y="810341"/>
                  <a:pt x="4818981" y="815193"/>
                  <a:pt x="4788693" y="815193"/>
                </a:cubicBezTo>
                <a:cubicBezTo>
                  <a:pt x="4776575" y="789314"/>
                  <a:pt x="4767488" y="771523"/>
                  <a:pt x="4761431" y="761818"/>
                </a:cubicBezTo>
                <a:cubicBezTo>
                  <a:pt x="4755373" y="752114"/>
                  <a:pt x="4752344" y="724618"/>
                  <a:pt x="4752344" y="679327"/>
                </a:cubicBezTo>
                <a:cubicBezTo>
                  <a:pt x="4764459" y="666388"/>
                  <a:pt x="4770517" y="655066"/>
                  <a:pt x="4770517" y="645361"/>
                </a:cubicBezTo>
                <a:cubicBezTo>
                  <a:pt x="4770517" y="635657"/>
                  <a:pt x="4791721" y="621100"/>
                  <a:pt x="4834125" y="601691"/>
                </a:cubicBezTo>
                <a:cubicBezTo>
                  <a:pt x="4828067" y="588752"/>
                  <a:pt x="4825039" y="575812"/>
                  <a:pt x="4825039" y="562873"/>
                </a:cubicBezTo>
                <a:cubicBezTo>
                  <a:pt x="4825039" y="549931"/>
                  <a:pt x="4837154" y="533757"/>
                  <a:pt x="4861385" y="514348"/>
                </a:cubicBezTo>
                <a:close/>
                <a:moveTo>
                  <a:pt x="2671491" y="155275"/>
                </a:moveTo>
                <a:cubicBezTo>
                  <a:pt x="2719956" y="168215"/>
                  <a:pt x="2754787" y="198946"/>
                  <a:pt x="2775988" y="247468"/>
                </a:cubicBezTo>
                <a:cubicBezTo>
                  <a:pt x="2797191" y="295993"/>
                  <a:pt x="2807791" y="355838"/>
                  <a:pt x="2807791" y="427007"/>
                </a:cubicBezTo>
                <a:lnTo>
                  <a:pt x="2798705" y="436712"/>
                </a:lnTo>
                <a:cubicBezTo>
                  <a:pt x="2774475" y="436712"/>
                  <a:pt x="2745700" y="412450"/>
                  <a:pt x="2712384" y="363925"/>
                </a:cubicBezTo>
                <a:cubicBezTo>
                  <a:pt x="2679063" y="315402"/>
                  <a:pt x="2662405" y="268495"/>
                  <a:pt x="2662405" y="223207"/>
                </a:cubicBezTo>
                <a:cubicBezTo>
                  <a:pt x="2662405" y="190858"/>
                  <a:pt x="2665433" y="168215"/>
                  <a:pt x="2671491" y="155275"/>
                </a:cubicBezTo>
                <a:close/>
                <a:moveTo>
                  <a:pt x="1272141" y="29116"/>
                </a:moveTo>
                <a:cubicBezTo>
                  <a:pt x="1272141" y="48525"/>
                  <a:pt x="1269113" y="64700"/>
                  <a:pt x="1263055" y="77639"/>
                </a:cubicBezTo>
                <a:cubicBezTo>
                  <a:pt x="1256995" y="90578"/>
                  <a:pt x="1253966" y="100283"/>
                  <a:pt x="1253966" y="106753"/>
                </a:cubicBezTo>
                <a:lnTo>
                  <a:pt x="1272141" y="106753"/>
                </a:lnTo>
                <a:lnTo>
                  <a:pt x="1272141" y="184391"/>
                </a:lnTo>
                <a:cubicBezTo>
                  <a:pt x="1260026" y="190861"/>
                  <a:pt x="1252454" y="195713"/>
                  <a:pt x="1249423" y="198948"/>
                </a:cubicBezTo>
                <a:cubicBezTo>
                  <a:pt x="1246394" y="202183"/>
                  <a:pt x="1238822" y="207035"/>
                  <a:pt x="1226706" y="213505"/>
                </a:cubicBezTo>
                <a:lnTo>
                  <a:pt x="1226706" y="106753"/>
                </a:lnTo>
                <a:lnTo>
                  <a:pt x="1244879" y="106753"/>
                </a:lnTo>
                <a:lnTo>
                  <a:pt x="1244879" y="48525"/>
                </a:lnTo>
                <a:close/>
                <a:moveTo>
                  <a:pt x="4843209" y="29114"/>
                </a:moveTo>
                <a:cubicBezTo>
                  <a:pt x="4855325" y="35583"/>
                  <a:pt x="4865925" y="38818"/>
                  <a:pt x="4875012" y="38818"/>
                </a:cubicBezTo>
                <a:cubicBezTo>
                  <a:pt x="4884099" y="38818"/>
                  <a:pt x="4894699" y="42050"/>
                  <a:pt x="4906815" y="48523"/>
                </a:cubicBezTo>
                <a:lnTo>
                  <a:pt x="4906815" y="106750"/>
                </a:lnTo>
                <a:lnTo>
                  <a:pt x="4888641" y="106750"/>
                </a:lnTo>
                <a:lnTo>
                  <a:pt x="4888641" y="116454"/>
                </a:lnTo>
                <a:cubicBezTo>
                  <a:pt x="4876526" y="116454"/>
                  <a:pt x="4867439" y="114837"/>
                  <a:pt x="4861382" y="111602"/>
                </a:cubicBezTo>
                <a:cubicBezTo>
                  <a:pt x="4855325" y="108367"/>
                  <a:pt x="4846238" y="106750"/>
                  <a:pt x="4834123" y="106750"/>
                </a:cubicBezTo>
                <a:close/>
                <a:moveTo>
                  <a:pt x="5379325" y="19409"/>
                </a:moveTo>
                <a:cubicBezTo>
                  <a:pt x="5409617" y="19409"/>
                  <a:pt x="5424761" y="42053"/>
                  <a:pt x="5424761" y="87344"/>
                </a:cubicBezTo>
                <a:cubicBezTo>
                  <a:pt x="5412643" y="100283"/>
                  <a:pt x="5405073" y="106753"/>
                  <a:pt x="5402042" y="106753"/>
                </a:cubicBezTo>
                <a:cubicBezTo>
                  <a:pt x="5399015" y="106753"/>
                  <a:pt x="5388415" y="109987"/>
                  <a:pt x="5370239" y="116457"/>
                </a:cubicBezTo>
                <a:cubicBezTo>
                  <a:pt x="5364181" y="103518"/>
                  <a:pt x="5349037" y="84109"/>
                  <a:pt x="5324807" y="58230"/>
                </a:cubicBezTo>
                <a:lnTo>
                  <a:pt x="5342979" y="48525"/>
                </a:lnTo>
                <a:cubicBezTo>
                  <a:pt x="5349037" y="29116"/>
                  <a:pt x="5361153" y="19409"/>
                  <a:pt x="5379325" y="19409"/>
                </a:cubicBezTo>
                <a:close/>
                <a:moveTo>
                  <a:pt x="3571075" y="0"/>
                </a:moveTo>
                <a:lnTo>
                  <a:pt x="3589248" y="0"/>
                </a:lnTo>
                <a:lnTo>
                  <a:pt x="3589248" y="19409"/>
                </a:lnTo>
                <a:cubicBezTo>
                  <a:pt x="3619538" y="38821"/>
                  <a:pt x="3634682" y="74404"/>
                  <a:pt x="3634682" y="126162"/>
                </a:cubicBezTo>
                <a:cubicBezTo>
                  <a:pt x="3634682" y="164982"/>
                  <a:pt x="3630138" y="207035"/>
                  <a:pt x="3621051" y="252323"/>
                </a:cubicBezTo>
                <a:cubicBezTo>
                  <a:pt x="3611965" y="297613"/>
                  <a:pt x="3607421" y="339666"/>
                  <a:pt x="3607421" y="378484"/>
                </a:cubicBezTo>
                <a:cubicBezTo>
                  <a:pt x="3637710" y="404363"/>
                  <a:pt x="3655883" y="430244"/>
                  <a:pt x="3661941" y="456123"/>
                </a:cubicBezTo>
                <a:cubicBezTo>
                  <a:pt x="3667998" y="482002"/>
                  <a:pt x="3701318" y="494941"/>
                  <a:pt x="3761895" y="494941"/>
                </a:cubicBezTo>
                <a:cubicBezTo>
                  <a:pt x="3804298" y="494941"/>
                  <a:pt x="3836104" y="503029"/>
                  <a:pt x="3857305" y="519203"/>
                </a:cubicBezTo>
                <a:cubicBezTo>
                  <a:pt x="3878507" y="535380"/>
                  <a:pt x="3899709" y="556406"/>
                  <a:pt x="3920911" y="582285"/>
                </a:cubicBezTo>
                <a:cubicBezTo>
                  <a:pt x="3942115" y="608163"/>
                  <a:pt x="3966346" y="632425"/>
                  <a:pt x="3993606" y="655069"/>
                </a:cubicBezTo>
                <a:cubicBezTo>
                  <a:pt x="4020865" y="677715"/>
                  <a:pt x="4064786" y="692272"/>
                  <a:pt x="4125362" y="698742"/>
                </a:cubicBezTo>
                <a:lnTo>
                  <a:pt x="4152622" y="708446"/>
                </a:lnTo>
                <a:cubicBezTo>
                  <a:pt x="4164737" y="721385"/>
                  <a:pt x="4172309" y="734325"/>
                  <a:pt x="4175338" y="747264"/>
                </a:cubicBezTo>
                <a:cubicBezTo>
                  <a:pt x="4178370" y="760204"/>
                  <a:pt x="4185942" y="773143"/>
                  <a:pt x="4198057" y="786082"/>
                </a:cubicBezTo>
                <a:lnTo>
                  <a:pt x="4225317" y="786082"/>
                </a:lnTo>
                <a:cubicBezTo>
                  <a:pt x="4231374" y="792552"/>
                  <a:pt x="4240461" y="808726"/>
                  <a:pt x="4252576" y="834608"/>
                </a:cubicBezTo>
                <a:lnTo>
                  <a:pt x="4298011" y="834608"/>
                </a:lnTo>
                <a:cubicBezTo>
                  <a:pt x="4298011" y="841077"/>
                  <a:pt x="4299523" y="845930"/>
                  <a:pt x="4302554" y="849164"/>
                </a:cubicBezTo>
                <a:cubicBezTo>
                  <a:pt x="4305583" y="852399"/>
                  <a:pt x="4307097" y="857251"/>
                  <a:pt x="4307097" y="863721"/>
                </a:cubicBezTo>
                <a:lnTo>
                  <a:pt x="4352530" y="863721"/>
                </a:lnTo>
                <a:cubicBezTo>
                  <a:pt x="4364645" y="876660"/>
                  <a:pt x="4372217" y="887982"/>
                  <a:pt x="4375247" y="897687"/>
                </a:cubicBezTo>
                <a:cubicBezTo>
                  <a:pt x="4378275" y="907391"/>
                  <a:pt x="4385847" y="918713"/>
                  <a:pt x="4397963" y="931653"/>
                </a:cubicBezTo>
                <a:lnTo>
                  <a:pt x="4425225" y="931653"/>
                </a:lnTo>
                <a:lnTo>
                  <a:pt x="4425225" y="951062"/>
                </a:lnTo>
                <a:cubicBezTo>
                  <a:pt x="4491859" y="1022231"/>
                  <a:pt x="4588784" y="1057814"/>
                  <a:pt x="4715998" y="1057814"/>
                </a:cubicBezTo>
                <a:cubicBezTo>
                  <a:pt x="4740229" y="1025466"/>
                  <a:pt x="4765973" y="1004439"/>
                  <a:pt x="4793235" y="994735"/>
                </a:cubicBezTo>
                <a:cubicBezTo>
                  <a:pt x="4820495" y="985030"/>
                  <a:pt x="4843211" y="964004"/>
                  <a:pt x="4861385" y="931653"/>
                </a:cubicBezTo>
                <a:cubicBezTo>
                  <a:pt x="4873500" y="944592"/>
                  <a:pt x="4885615" y="952682"/>
                  <a:pt x="4897731" y="955917"/>
                </a:cubicBezTo>
                <a:cubicBezTo>
                  <a:pt x="4909849" y="959149"/>
                  <a:pt x="4915906" y="976943"/>
                  <a:pt x="4915906" y="1009292"/>
                </a:cubicBezTo>
                <a:lnTo>
                  <a:pt x="4906817" y="1086928"/>
                </a:lnTo>
                <a:cubicBezTo>
                  <a:pt x="4918935" y="1099870"/>
                  <a:pt x="4928021" y="1107957"/>
                  <a:pt x="4934079" y="1111192"/>
                </a:cubicBezTo>
                <a:cubicBezTo>
                  <a:pt x="4940137" y="1114427"/>
                  <a:pt x="4949223" y="1122514"/>
                  <a:pt x="4961339" y="1135453"/>
                </a:cubicBezTo>
                <a:lnTo>
                  <a:pt x="4970425" y="1242205"/>
                </a:lnTo>
                <a:cubicBezTo>
                  <a:pt x="5012829" y="1293963"/>
                  <a:pt x="5061293" y="1323076"/>
                  <a:pt x="5115811" y="1329546"/>
                </a:cubicBezTo>
                <a:cubicBezTo>
                  <a:pt x="5170333" y="1336016"/>
                  <a:pt x="5230910" y="1339253"/>
                  <a:pt x="5297547" y="1339253"/>
                </a:cubicBezTo>
                <a:lnTo>
                  <a:pt x="5324807" y="1310137"/>
                </a:lnTo>
                <a:lnTo>
                  <a:pt x="5324807" y="1242205"/>
                </a:lnTo>
                <a:lnTo>
                  <a:pt x="5342979" y="1242205"/>
                </a:lnTo>
                <a:cubicBezTo>
                  <a:pt x="5355095" y="1222796"/>
                  <a:pt x="5364181" y="1209855"/>
                  <a:pt x="5370239" y="1203385"/>
                </a:cubicBezTo>
                <a:cubicBezTo>
                  <a:pt x="5376297" y="1196915"/>
                  <a:pt x="5394472" y="1193680"/>
                  <a:pt x="5424761" y="1193680"/>
                </a:cubicBezTo>
                <a:cubicBezTo>
                  <a:pt x="5436876" y="1206622"/>
                  <a:pt x="5441419" y="1213089"/>
                  <a:pt x="5438391" y="1213089"/>
                </a:cubicBezTo>
                <a:cubicBezTo>
                  <a:pt x="5435361" y="1213089"/>
                  <a:pt x="5439905" y="1216327"/>
                  <a:pt x="5452020" y="1222796"/>
                </a:cubicBezTo>
                <a:lnTo>
                  <a:pt x="5452020" y="1203385"/>
                </a:lnTo>
                <a:cubicBezTo>
                  <a:pt x="5500481" y="1190445"/>
                  <a:pt x="5535313" y="1169419"/>
                  <a:pt x="5556517" y="1140305"/>
                </a:cubicBezTo>
                <a:cubicBezTo>
                  <a:pt x="5577719" y="1111192"/>
                  <a:pt x="5615579" y="1093397"/>
                  <a:pt x="5670101" y="1086928"/>
                </a:cubicBezTo>
                <a:cubicBezTo>
                  <a:pt x="5682217" y="1112809"/>
                  <a:pt x="5692817" y="1135453"/>
                  <a:pt x="5701904" y="1154862"/>
                </a:cubicBezTo>
                <a:cubicBezTo>
                  <a:pt x="5710991" y="1174271"/>
                  <a:pt x="5721591" y="1196915"/>
                  <a:pt x="5733707" y="1222796"/>
                </a:cubicBezTo>
                <a:lnTo>
                  <a:pt x="5851834" y="1222796"/>
                </a:lnTo>
                <a:cubicBezTo>
                  <a:pt x="5863949" y="1203385"/>
                  <a:pt x="5883637" y="1172654"/>
                  <a:pt x="5910899" y="1130601"/>
                </a:cubicBezTo>
                <a:cubicBezTo>
                  <a:pt x="5938158" y="1088548"/>
                  <a:pt x="5963903" y="1067519"/>
                  <a:pt x="5988134" y="1067519"/>
                </a:cubicBezTo>
                <a:lnTo>
                  <a:pt x="5988134" y="1086928"/>
                </a:lnTo>
                <a:cubicBezTo>
                  <a:pt x="6042655" y="1099870"/>
                  <a:pt x="6077487" y="1114427"/>
                  <a:pt x="6092631" y="1130601"/>
                </a:cubicBezTo>
                <a:cubicBezTo>
                  <a:pt x="6107775" y="1146775"/>
                  <a:pt x="6127463" y="1154862"/>
                  <a:pt x="6151696" y="1154862"/>
                </a:cubicBezTo>
                <a:cubicBezTo>
                  <a:pt x="6194100" y="1154862"/>
                  <a:pt x="6227417" y="1143540"/>
                  <a:pt x="6251648" y="1120896"/>
                </a:cubicBezTo>
                <a:cubicBezTo>
                  <a:pt x="6275881" y="1098252"/>
                  <a:pt x="6294054" y="1073988"/>
                  <a:pt x="6306169" y="1048110"/>
                </a:cubicBezTo>
                <a:cubicBezTo>
                  <a:pt x="6318285" y="1022231"/>
                  <a:pt x="6325857" y="997970"/>
                  <a:pt x="6328885" y="975326"/>
                </a:cubicBezTo>
                <a:cubicBezTo>
                  <a:pt x="6331915" y="952682"/>
                  <a:pt x="6333429" y="938122"/>
                  <a:pt x="6333429" y="931653"/>
                </a:cubicBezTo>
                <a:lnTo>
                  <a:pt x="6315256" y="931653"/>
                </a:lnTo>
                <a:lnTo>
                  <a:pt x="6315256" y="863721"/>
                </a:lnTo>
                <a:lnTo>
                  <a:pt x="6333429" y="863721"/>
                </a:lnTo>
                <a:lnTo>
                  <a:pt x="6342515" y="786082"/>
                </a:lnTo>
                <a:lnTo>
                  <a:pt x="6360689" y="786082"/>
                </a:lnTo>
                <a:cubicBezTo>
                  <a:pt x="6360689" y="760204"/>
                  <a:pt x="6374321" y="744029"/>
                  <a:pt x="6401580" y="737560"/>
                </a:cubicBezTo>
                <a:cubicBezTo>
                  <a:pt x="6428839" y="731090"/>
                  <a:pt x="6457613" y="727855"/>
                  <a:pt x="6487902" y="727855"/>
                </a:cubicBezTo>
                <a:cubicBezTo>
                  <a:pt x="6500017" y="727855"/>
                  <a:pt x="6512135" y="727855"/>
                  <a:pt x="6524251" y="727855"/>
                </a:cubicBezTo>
                <a:cubicBezTo>
                  <a:pt x="6536366" y="727855"/>
                  <a:pt x="6542423" y="740795"/>
                  <a:pt x="6542423" y="766673"/>
                </a:cubicBezTo>
                <a:lnTo>
                  <a:pt x="6560597" y="766673"/>
                </a:lnTo>
                <a:cubicBezTo>
                  <a:pt x="6560597" y="773143"/>
                  <a:pt x="6562111" y="782847"/>
                  <a:pt x="6565140" y="795787"/>
                </a:cubicBezTo>
                <a:cubicBezTo>
                  <a:pt x="6568169" y="808726"/>
                  <a:pt x="6569683" y="821666"/>
                  <a:pt x="6569683" y="834608"/>
                </a:cubicBezTo>
                <a:lnTo>
                  <a:pt x="6560597" y="834608"/>
                </a:lnTo>
                <a:cubicBezTo>
                  <a:pt x="6554539" y="847547"/>
                  <a:pt x="6548481" y="866956"/>
                  <a:pt x="6542423" y="892835"/>
                </a:cubicBezTo>
                <a:cubicBezTo>
                  <a:pt x="6536366" y="918713"/>
                  <a:pt x="6527279" y="938122"/>
                  <a:pt x="6515161" y="951062"/>
                </a:cubicBezTo>
                <a:lnTo>
                  <a:pt x="6487902" y="951062"/>
                </a:lnTo>
                <a:lnTo>
                  <a:pt x="6487902" y="970474"/>
                </a:lnTo>
                <a:cubicBezTo>
                  <a:pt x="6481845" y="970474"/>
                  <a:pt x="6477301" y="972091"/>
                  <a:pt x="6474273" y="975326"/>
                </a:cubicBezTo>
                <a:cubicBezTo>
                  <a:pt x="6471243" y="978561"/>
                  <a:pt x="6466700" y="980178"/>
                  <a:pt x="6460643" y="980178"/>
                </a:cubicBezTo>
                <a:cubicBezTo>
                  <a:pt x="6460643" y="993117"/>
                  <a:pt x="6462157" y="1002822"/>
                  <a:pt x="6465185" y="1009292"/>
                </a:cubicBezTo>
                <a:cubicBezTo>
                  <a:pt x="6468215" y="1015761"/>
                  <a:pt x="6469729" y="1025466"/>
                  <a:pt x="6469729" y="1038405"/>
                </a:cubicBezTo>
                <a:lnTo>
                  <a:pt x="6560597" y="1038405"/>
                </a:lnTo>
                <a:cubicBezTo>
                  <a:pt x="6560597" y="1044875"/>
                  <a:pt x="6562111" y="1049727"/>
                  <a:pt x="6565140" y="1052962"/>
                </a:cubicBezTo>
                <a:cubicBezTo>
                  <a:pt x="6568169" y="1056197"/>
                  <a:pt x="6569683" y="1061049"/>
                  <a:pt x="6569683" y="1067519"/>
                </a:cubicBezTo>
                <a:lnTo>
                  <a:pt x="6642377" y="1067519"/>
                </a:lnTo>
                <a:lnTo>
                  <a:pt x="6642377" y="1086928"/>
                </a:lnTo>
                <a:lnTo>
                  <a:pt x="6660551" y="1086928"/>
                </a:lnTo>
                <a:cubicBezTo>
                  <a:pt x="6660551" y="1099870"/>
                  <a:pt x="6662065" y="1107957"/>
                  <a:pt x="6665094" y="1111192"/>
                </a:cubicBezTo>
                <a:cubicBezTo>
                  <a:pt x="6668123" y="1114427"/>
                  <a:pt x="6669637" y="1122514"/>
                  <a:pt x="6669637" y="1135453"/>
                </a:cubicBezTo>
                <a:lnTo>
                  <a:pt x="6687810" y="1135453"/>
                </a:lnTo>
                <a:lnTo>
                  <a:pt x="6669637" y="1145158"/>
                </a:lnTo>
                <a:lnTo>
                  <a:pt x="6660551" y="1203385"/>
                </a:lnTo>
                <a:cubicBezTo>
                  <a:pt x="6660551" y="1242205"/>
                  <a:pt x="6677209" y="1268084"/>
                  <a:pt x="6710527" y="1281024"/>
                </a:cubicBezTo>
                <a:cubicBezTo>
                  <a:pt x="6743843" y="1293963"/>
                  <a:pt x="6778678" y="1303667"/>
                  <a:pt x="6815024" y="1310137"/>
                </a:cubicBezTo>
                <a:lnTo>
                  <a:pt x="6815024" y="1329546"/>
                </a:lnTo>
                <a:cubicBezTo>
                  <a:pt x="6821081" y="1323076"/>
                  <a:pt x="6827139" y="1319842"/>
                  <a:pt x="6833197" y="1319842"/>
                </a:cubicBezTo>
                <a:cubicBezTo>
                  <a:pt x="6839255" y="1319842"/>
                  <a:pt x="6845312" y="1316607"/>
                  <a:pt x="6851373" y="1310137"/>
                </a:cubicBezTo>
                <a:lnTo>
                  <a:pt x="6896805" y="1300433"/>
                </a:lnTo>
                <a:lnTo>
                  <a:pt x="6896805" y="1281024"/>
                </a:lnTo>
                <a:cubicBezTo>
                  <a:pt x="6969497" y="1281024"/>
                  <a:pt x="7007360" y="1282641"/>
                  <a:pt x="7010387" y="1285876"/>
                </a:cubicBezTo>
                <a:cubicBezTo>
                  <a:pt x="7013415" y="1289111"/>
                  <a:pt x="7024016" y="1306902"/>
                  <a:pt x="7042191" y="1339253"/>
                </a:cubicBezTo>
                <a:cubicBezTo>
                  <a:pt x="7042191" y="1345720"/>
                  <a:pt x="7039163" y="1348958"/>
                  <a:pt x="7033105" y="1348958"/>
                </a:cubicBezTo>
                <a:cubicBezTo>
                  <a:pt x="7027047" y="1348958"/>
                  <a:pt x="7024016" y="1355425"/>
                  <a:pt x="7024016" y="1368367"/>
                </a:cubicBezTo>
                <a:cubicBezTo>
                  <a:pt x="7024016" y="1381306"/>
                  <a:pt x="7033105" y="1387776"/>
                  <a:pt x="7051278" y="1387776"/>
                </a:cubicBezTo>
                <a:lnTo>
                  <a:pt x="7051278" y="1465415"/>
                </a:lnTo>
                <a:lnTo>
                  <a:pt x="7069451" y="1465415"/>
                </a:lnTo>
                <a:cubicBezTo>
                  <a:pt x="7069451" y="1504233"/>
                  <a:pt x="7080052" y="1526877"/>
                  <a:pt x="7101257" y="1533346"/>
                </a:cubicBezTo>
                <a:cubicBezTo>
                  <a:pt x="7122458" y="1539816"/>
                  <a:pt x="7148203" y="1543051"/>
                  <a:pt x="7178491" y="1543051"/>
                </a:cubicBezTo>
                <a:cubicBezTo>
                  <a:pt x="7190607" y="1517172"/>
                  <a:pt x="7210295" y="1502616"/>
                  <a:pt x="7237554" y="1499381"/>
                </a:cubicBezTo>
                <a:cubicBezTo>
                  <a:pt x="7264816" y="1496146"/>
                  <a:pt x="7296619" y="1494528"/>
                  <a:pt x="7332967" y="1494528"/>
                </a:cubicBezTo>
                <a:cubicBezTo>
                  <a:pt x="7351141" y="1533346"/>
                  <a:pt x="7360227" y="1578637"/>
                  <a:pt x="7360227" y="1630394"/>
                </a:cubicBezTo>
                <a:lnTo>
                  <a:pt x="7351141" y="1630394"/>
                </a:lnTo>
                <a:lnTo>
                  <a:pt x="7360227" y="1708031"/>
                </a:lnTo>
                <a:cubicBezTo>
                  <a:pt x="7384457" y="1708031"/>
                  <a:pt x="7405659" y="1714503"/>
                  <a:pt x="7423833" y="1727442"/>
                </a:cubicBezTo>
                <a:cubicBezTo>
                  <a:pt x="7442005" y="1740382"/>
                  <a:pt x="7460179" y="1746851"/>
                  <a:pt x="7478351" y="1746851"/>
                </a:cubicBezTo>
                <a:lnTo>
                  <a:pt x="7487438" y="1737147"/>
                </a:lnTo>
                <a:cubicBezTo>
                  <a:pt x="7499553" y="1730677"/>
                  <a:pt x="7517729" y="1727442"/>
                  <a:pt x="7541959" y="1727442"/>
                </a:cubicBezTo>
                <a:cubicBezTo>
                  <a:pt x="7608597" y="1727442"/>
                  <a:pt x="7641913" y="1769495"/>
                  <a:pt x="7641913" y="1853604"/>
                </a:cubicBezTo>
                <a:cubicBezTo>
                  <a:pt x="7641913" y="1866543"/>
                  <a:pt x="7635856" y="1895656"/>
                  <a:pt x="7623741" y="1940944"/>
                </a:cubicBezTo>
                <a:cubicBezTo>
                  <a:pt x="7611625" y="1986235"/>
                  <a:pt x="7605567" y="2034757"/>
                  <a:pt x="7605567" y="2086515"/>
                </a:cubicBezTo>
                <a:lnTo>
                  <a:pt x="7614654" y="2067106"/>
                </a:lnTo>
                <a:cubicBezTo>
                  <a:pt x="7651000" y="2034757"/>
                  <a:pt x="7669173" y="1976528"/>
                  <a:pt x="7669173" y="1892422"/>
                </a:cubicBezTo>
                <a:cubicBezTo>
                  <a:pt x="7669173" y="1853604"/>
                  <a:pt x="7667659" y="1813166"/>
                  <a:pt x="7664630" y="1771112"/>
                </a:cubicBezTo>
                <a:cubicBezTo>
                  <a:pt x="7661601" y="1729060"/>
                  <a:pt x="7660087" y="1688622"/>
                  <a:pt x="7660087" y="1649803"/>
                </a:cubicBezTo>
                <a:cubicBezTo>
                  <a:pt x="7684317" y="1636864"/>
                  <a:pt x="7702491" y="1630394"/>
                  <a:pt x="7714605" y="1630394"/>
                </a:cubicBezTo>
                <a:lnTo>
                  <a:pt x="7714605" y="1649803"/>
                </a:lnTo>
                <a:lnTo>
                  <a:pt x="7732781" y="1649803"/>
                </a:lnTo>
                <a:lnTo>
                  <a:pt x="7741867" y="1708031"/>
                </a:lnTo>
                <a:cubicBezTo>
                  <a:pt x="7747925" y="1720973"/>
                  <a:pt x="7750954" y="1730677"/>
                  <a:pt x="7750954" y="1737147"/>
                </a:cubicBezTo>
                <a:cubicBezTo>
                  <a:pt x="7750954" y="1743616"/>
                  <a:pt x="7753983" y="1753321"/>
                  <a:pt x="7760041" y="1766260"/>
                </a:cubicBezTo>
                <a:lnTo>
                  <a:pt x="7769127" y="1824487"/>
                </a:lnTo>
                <a:cubicBezTo>
                  <a:pt x="7775185" y="1837427"/>
                  <a:pt x="7778213" y="1840662"/>
                  <a:pt x="7778213" y="1834192"/>
                </a:cubicBezTo>
                <a:cubicBezTo>
                  <a:pt x="7778213" y="1827722"/>
                  <a:pt x="7781243" y="1830957"/>
                  <a:pt x="7787300" y="1843899"/>
                </a:cubicBezTo>
                <a:lnTo>
                  <a:pt x="7814559" y="1843899"/>
                </a:lnTo>
                <a:cubicBezTo>
                  <a:pt x="7832735" y="1811548"/>
                  <a:pt x="7846365" y="1796991"/>
                  <a:pt x="7855451" y="1800226"/>
                </a:cubicBezTo>
                <a:cubicBezTo>
                  <a:pt x="7864538" y="1803461"/>
                  <a:pt x="7878168" y="1798609"/>
                  <a:pt x="7896341" y="1785669"/>
                </a:cubicBezTo>
                <a:cubicBezTo>
                  <a:pt x="7908456" y="1772730"/>
                  <a:pt x="7920571" y="1750086"/>
                  <a:pt x="7932687" y="1717738"/>
                </a:cubicBezTo>
                <a:cubicBezTo>
                  <a:pt x="7944802" y="1685387"/>
                  <a:pt x="7953889" y="1662743"/>
                  <a:pt x="7959949" y="1649803"/>
                </a:cubicBezTo>
                <a:cubicBezTo>
                  <a:pt x="7984179" y="1649803"/>
                  <a:pt x="8006896" y="1651421"/>
                  <a:pt x="8028097" y="1654656"/>
                </a:cubicBezTo>
                <a:cubicBezTo>
                  <a:pt x="8049299" y="1657890"/>
                  <a:pt x="8072016" y="1659508"/>
                  <a:pt x="8096249" y="1659508"/>
                </a:cubicBezTo>
                <a:lnTo>
                  <a:pt x="8096249" y="1766260"/>
                </a:lnTo>
                <a:cubicBezTo>
                  <a:pt x="8084133" y="1779200"/>
                  <a:pt x="8072016" y="1787287"/>
                  <a:pt x="8059901" y="1790522"/>
                </a:cubicBezTo>
                <a:cubicBezTo>
                  <a:pt x="8047787" y="1793756"/>
                  <a:pt x="8035670" y="1801844"/>
                  <a:pt x="8023555" y="1814783"/>
                </a:cubicBezTo>
                <a:lnTo>
                  <a:pt x="8014468" y="1843899"/>
                </a:lnTo>
                <a:cubicBezTo>
                  <a:pt x="7996295" y="1876247"/>
                  <a:pt x="7979637" y="1900509"/>
                  <a:pt x="7964492" y="1916683"/>
                </a:cubicBezTo>
                <a:cubicBezTo>
                  <a:pt x="7949345" y="1932857"/>
                  <a:pt x="7926629" y="1957119"/>
                  <a:pt x="7896341" y="1989470"/>
                </a:cubicBezTo>
                <a:lnTo>
                  <a:pt x="7887255" y="2037992"/>
                </a:lnTo>
                <a:cubicBezTo>
                  <a:pt x="7875139" y="2044462"/>
                  <a:pt x="7867567" y="2049314"/>
                  <a:pt x="7864538" y="2052549"/>
                </a:cubicBezTo>
                <a:cubicBezTo>
                  <a:pt x="7861509" y="2055784"/>
                  <a:pt x="7853937" y="2060636"/>
                  <a:pt x="7841822" y="2067106"/>
                </a:cubicBezTo>
                <a:lnTo>
                  <a:pt x="7832735" y="2125336"/>
                </a:lnTo>
                <a:cubicBezTo>
                  <a:pt x="7832735" y="2164154"/>
                  <a:pt x="7834249" y="2202972"/>
                  <a:pt x="7837279" y="2241790"/>
                </a:cubicBezTo>
                <a:cubicBezTo>
                  <a:pt x="7840307" y="2280611"/>
                  <a:pt x="7841822" y="2319429"/>
                  <a:pt x="7841822" y="2358247"/>
                </a:cubicBezTo>
                <a:lnTo>
                  <a:pt x="7832735" y="2387363"/>
                </a:lnTo>
                <a:lnTo>
                  <a:pt x="7814559" y="2387363"/>
                </a:lnTo>
                <a:cubicBezTo>
                  <a:pt x="7802445" y="2406772"/>
                  <a:pt x="7790329" y="2421329"/>
                  <a:pt x="7778213" y="2431033"/>
                </a:cubicBezTo>
                <a:cubicBezTo>
                  <a:pt x="7766099" y="2440738"/>
                  <a:pt x="7753983" y="2461764"/>
                  <a:pt x="7741867" y="2494113"/>
                </a:cubicBezTo>
                <a:lnTo>
                  <a:pt x="7760041" y="2494113"/>
                </a:lnTo>
                <a:lnTo>
                  <a:pt x="7769127" y="2581456"/>
                </a:lnTo>
                <a:cubicBezTo>
                  <a:pt x="7787300" y="2639683"/>
                  <a:pt x="7806987" y="2678504"/>
                  <a:pt x="7828189" y="2697913"/>
                </a:cubicBezTo>
                <a:cubicBezTo>
                  <a:pt x="7849394" y="2717322"/>
                  <a:pt x="7869081" y="2728644"/>
                  <a:pt x="7887255" y="2731879"/>
                </a:cubicBezTo>
                <a:cubicBezTo>
                  <a:pt x="7905427" y="2735114"/>
                  <a:pt x="7925115" y="2736731"/>
                  <a:pt x="7946317" y="2736731"/>
                </a:cubicBezTo>
                <a:cubicBezTo>
                  <a:pt x="7967519" y="2736731"/>
                  <a:pt x="7990237" y="2749670"/>
                  <a:pt x="8014468" y="2775549"/>
                </a:cubicBezTo>
                <a:lnTo>
                  <a:pt x="8014468" y="2824074"/>
                </a:lnTo>
                <a:cubicBezTo>
                  <a:pt x="8014468" y="2830544"/>
                  <a:pt x="8017497" y="2833779"/>
                  <a:pt x="8023555" y="2833779"/>
                </a:cubicBezTo>
                <a:lnTo>
                  <a:pt x="8014468" y="2872597"/>
                </a:lnTo>
                <a:cubicBezTo>
                  <a:pt x="7996295" y="2872597"/>
                  <a:pt x="7985694" y="2874214"/>
                  <a:pt x="7982665" y="2877449"/>
                </a:cubicBezTo>
                <a:cubicBezTo>
                  <a:pt x="7979637" y="2880684"/>
                  <a:pt x="7972061" y="2888771"/>
                  <a:pt x="7959949" y="2901713"/>
                </a:cubicBezTo>
                <a:lnTo>
                  <a:pt x="7869081" y="2911418"/>
                </a:lnTo>
                <a:cubicBezTo>
                  <a:pt x="7838793" y="2924357"/>
                  <a:pt x="7822132" y="2943766"/>
                  <a:pt x="7819103" y="2969645"/>
                </a:cubicBezTo>
                <a:cubicBezTo>
                  <a:pt x="7816074" y="2995524"/>
                  <a:pt x="7814559" y="3031107"/>
                  <a:pt x="7814559" y="3076397"/>
                </a:cubicBezTo>
                <a:cubicBezTo>
                  <a:pt x="7832735" y="3095806"/>
                  <a:pt x="7849394" y="3116833"/>
                  <a:pt x="7864538" y="3139477"/>
                </a:cubicBezTo>
                <a:cubicBezTo>
                  <a:pt x="7879682" y="3162120"/>
                  <a:pt x="7902399" y="3176680"/>
                  <a:pt x="7932687" y="3183149"/>
                </a:cubicBezTo>
                <a:cubicBezTo>
                  <a:pt x="7938745" y="3221968"/>
                  <a:pt x="7932687" y="3249464"/>
                  <a:pt x="7914514" y="3265638"/>
                </a:cubicBezTo>
                <a:cubicBezTo>
                  <a:pt x="7896341" y="3281815"/>
                  <a:pt x="7876653" y="3297989"/>
                  <a:pt x="7855451" y="3314163"/>
                </a:cubicBezTo>
                <a:cubicBezTo>
                  <a:pt x="7834249" y="3330338"/>
                  <a:pt x="7813045" y="3349747"/>
                  <a:pt x="7791843" y="3372391"/>
                </a:cubicBezTo>
                <a:cubicBezTo>
                  <a:pt x="7770641" y="3395034"/>
                  <a:pt x="7760041" y="3432238"/>
                  <a:pt x="7760041" y="3483995"/>
                </a:cubicBezTo>
                <a:lnTo>
                  <a:pt x="7787300" y="3513108"/>
                </a:lnTo>
                <a:cubicBezTo>
                  <a:pt x="7787300" y="3519578"/>
                  <a:pt x="7785786" y="3522813"/>
                  <a:pt x="7782757" y="3522813"/>
                </a:cubicBezTo>
                <a:cubicBezTo>
                  <a:pt x="7779728" y="3522813"/>
                  <a:pt x="7778213" y="3526048"/>
                  <a:pt x="7778213" y="3532518"/>
                </a:cubicBezTo>
                <a:cubicBezTo>
                  <a:pt x="7778213" y="3545457"/>
                  <a:pt x="7788815" y="3560016"/>
                  <a:pt x="7810017" y="3576191"/>
                </a:cubicBezTo>
                <a:cubicBezTo>
                  <a:pt x="7831221" y="3592365"/>
                  <a:pt x="7841822" y="3629565"/>
                  <a:pt x="7841822" y="3687793"/>
                </a:cubicBezTo>
                <a:cubicBezTo>
                  <a:pt x="7757012" y="3739553"/>
                  <a:pt x="7704005" y="3781606"/>
                  <a:pt x="7682803" y="3813954"/>
                </a:cubicBezTo>
                <a:cubicBezTo>
                  <a:pt x="7661601" y="3846305"/>
                  <a:pt x="7629798" y="3872184"/>
                  <a:pt x="7587395" y="3891593"/>
                </a:cubicBezTo>
                <a:cubicBezTo>
                  <a:pt x="7593452" y="3904532"/>
                  <a:pt x="7597995" y="3920706"/>
                  <a:pt x="7601025" y="3940118"/>
                </a:cubicBezTo>
                <a:cubicBezTo>
                  <a:pt x="7604053" y="3959527"/>
                  <a:pt x="7608597" y="3975701"/>
                  <a:pt x="7614654" y="3988641"/>
                </a:cubicBezTo>
                <a:lnTo>
                  <a:pt x="7632827" y="3988641"/>
                </a:lnTo>
                <a:cubicBezTo>
                  <a:pt x="7632827" y="4008050"/>
                  <a:pt x="7634341" y="4027459"/>
                  <a:pt x="7637371" y="4046868"/>
                </a:cubicBezTo>
                <a:cubicBezTo>
                  <a:pt x="7640399" y="4066277"/>
                  <a:pt x="7641913" y="4085688"/>
                  <a:pt x="7641913" y="4105098"/>
                </a:cubicBezTo>
                <a:cubicBezTo>
                  <a:pt x="7623741" y="4124507"/>
                  <a:pt x="7614654" y="4134211"/>
                  <a:pt x="7614654" y="4134211"/>
                </a:cubicBezTo>
                <a:lnTo>
                  <a:pt x="7587395" y="4134211"/>
                </a:lnTo>
                <a:cubicBezTo>
                  <a:pt x="7587395" y="4140681"/>
                  <a:pt x="7585880" y="4145533"/>
                  <a:pt x="7582851" y="4148768"/>
                </a:cubicBezTo>
                <a:cubicBezTo>
                  <a:pt x="7579820" y="4152003"/>
                  <a:pt x="7578308" y="4156855"/>
                  <a:pt x="7578308" y="4163325"/>
                </a:cubicBezTo>
                <a:lnTo>
                  <a:pt x="7451092" y="4163325"/>
                </a:lnTo>
                <a:lnTo>
                  <a:pt x="7451092" y="4182734"/>
                </a:lnTo>
                <a:lnTo>
                  <a:pt x="7405659" y="4182734"/>
                </a:lnTo>
                <a:cubicBezTo>
                  <a:pt x="7405659" y="4189203"/>
                  <a:pt x="7399601" y="4198908"/>
                  <a:pt x="7387487" y="4211850"/>
                </a:cubicBezTo>
                <a:lnTo>
                  <a:pt x="7360227" y="4211850"/>
                </a:lnTo>
                <a:cubicBezTo>
                  <a:pt x="7360227" y="4244198"/>
                  <a:pt x="7345083" y="4266842"/>
                  <a:pt x="7314792" y="4279782"/>
                </a:cubicBezTo>
                <a:cubicBezTo>
                  <a:pt x="7284503" y="4292721"/>
                  <a:pt x="7269359" y="4318600"/>
                  <a:pt x="7269359" y="4357421"/>
                </a:cubicBezTo>
                <a:cubicBezTo>
                  <a:pt x="7269359" y="4428587"/>
                  <a:pt x="7261787" y="4472260"/>
                  <a:pt x="7246641" y="4488434"/>
                </a:cubicBezTo>
                <a:cubicBezTo>
                  <a:pt x="7231497" y="4504608"/>
                  <a:pt x="7223924" y="4519165"/>
                  <a:pt x="7223924" y="4532105"/>
                </a:cubicBezTo>
                <a:cubicBezTo>
                  <a:pt x="7223924" y="4538574"/>
                  <a:pt x="7226953" y="4545044"/>
                  <a:pt x="7233011" y="4551514"/>
                </a:cubicBezTo>
                <a:lnTo>
                  <a:pt x="7214837" y="4570923"/>
                </a:lnTo>
                <a:cubicBezTo>
                  <a:pt x="7208780" y="4577392"/>
                  <a:pt x="7190607" y="4580627"/>
                  <a:pt x="7160319" y="4580627"/>
                </a:cubicBezTo>
                <a:cubicBezTo>
                  <a:pt x="7136088" y="4580627"/>
                  <a:pt x="7110343" y="4572540"/>
                  <a:pt x="7083081" y="4556366"/>
                </a:cubicBezTo>
                <a:cubicBezTo>
                  <a:pt x="7055821" y="4540192"/>
                  <a:pt x="7027047" y="4532105"/>
                  <a:pt x="6996757" y="4532105"/>
                </a:cubicBezTo>
                <a:cubicBezTo>
                  <a:pt x="6984641" y="4532105"/>
                  <a:pt x="6972526" y="4535339"/>
                  <a:pt x="6960411" y="4541809"/>
                </a:cubicBezTo>
                <a:cubicBezTo>
                  <a:pt x="6948295" y="4548279"/>
                  <a:pt x="6942237" y="4557983"/>
                  <a:pt x="6942237" y="4570923"/>
                </a:cubicBezTo>
                <a:lnTo>
                  <a:pt x="6914978" y="4570923"/>
                </a:lnTo>
                <a:cubicBezTo>
                  <a:pt x="6908920" y="4577392"/>
                  <a:pt x="6905891" y="4582245"/>
                  <a:pt x="6905891" y="4585482"/>
                </a:cubicBezTo>
                <a:cubicBezTo>
                  <a:pt x="6905891" y="4588717"/>
                  <a:pt x="6902863" y="4593569"/>
                  <a:pt x="6896805" y="4600039"/>
                </a:cubicBezTo>
                <a:lnTo>
                  <a:pt x="6824111" y="4600039"/>
                </a:lnTo>
                <a:lnTo>
                  <a:pt x="6824111" y="4609743"/>
                </a:lnTo>
                <a:cubicBezTo>
                  <a:pt x="6824111" y="4616213"/>
                  <a:pt x="6821081" y="4619448"/>
                  <a:pt x="6815024" y="4619448"/>
                </a:cubicBezTo>
                <a:lnTo>
                  <a:pt x="6796851" y="4619448"/>
                </a:lnTo>
                <a:lnTo>
                  <a:pt x="6787765" y="4648561"/>
                </a:lnTo>
                <a:cubicBezTo>
                  <a:pt x="6775649" y="4674440"/>
                  <a:pt x="6763531" y="4697084"/>
                  <a:pt x="6751416" y="4716493"/>
                </a:cubicBezTo>
                <a:cubicBezTo>
                  <a:pt x="6739301" y="4735905"/>
                  <a:pt x="6727185" y="4758549"/>
                  <a:pt x="6715069" y="4784427"/>
                </a:cubicBezTo>
                <a:lnTo>
                  <a:pt x="6687810" y="4784427"/>
                </a:lnTo>
                <a:lnTo>
                  <a:pt x="6687810" y="4803836"/>
                </a:lnTo>
                <a:lnTo>
                  <a:pt x="6587856" y="4784427"/>
                </a:lnTo>
                <a:cubicBezTo>
                  <a:pt x="6581799" y="4777958"/>
                  <a:pt x="6578769" y="4773105"/>
                  <a:pt x="6578769" y="4769871"/>
                </a:cubicBezTo>
                <a:cubicBezTo>
                  <a:pt x="6578769" y="4766636"/>
                  <a:pt x="6575741" y="4761784"/>
                  <a:pt x="6569683" y="4755314"/>
                </a:cubicBezTo>
                <a:lnTo>
                  <a:pt x="6542423" y="4755314"/>
                </a:lnTo>
                <a:cubicBezTo>
                  <a:pt x="6542423" y="4729435"/>
                  <a:pt x="6527279" y="4716493"/>
                  <a:pt x="6496989" y="4716493"/>
                </a:cubicBezTo>
                <a:cubicBezTo>
                  <a:pt x="6472758" y="4716493"/>
                  <a:pt x="6453071" y="4719731"/>
                  <a:pt x="6437926" y="4726198"/>
                </a:cubicBezTo>
                <a:cubicBezTo>
                  <a:pt x="6422782" y="4732670"/>
                  <a:pt x="6412181" y="4735905"/>
                  <a:pt x="6406123" y="4735905"/>
                </a:cubicBezTo>
                <a:cubicBezTo>
                  <a:pt x="6394008" y="4735905"/>
                  <a:pt x="6383407" y="4734287"/>
                  <a:pt x="6374321" y="4731050"/>
                </a:cubicBezTo>
                <a:cubicBezTo>
                  <a:pt x="6365234" y="4727815"/>
                  <a:pt x="6354631" y="4726198"/>
                  <a:pt x="6342515" y="4726198"/>
                </a:cubicBezTo>
                <a:lnTo>
                  <a:pt x="6315256" y="4735905"/>
                </a:lnTo>
                <a:cubicBezTo>
                  <a:pt x="6315256" y="4729435"/>
                  <a:pt x="6301626" y="4748844"/>
                  <a:pt x="6274367" y="4794132"/>
                </a:cubicBezTo>
                <a:cubicBezTo>
                  <a:pt x="6247105" y="4839420"/>
                  <a:pt x="6215302" y="4865301"/>
                  <a:pt x="6178955" y="4871771"/>
                </a:cubicBezTo>
                <a:lnTo>
                  <a:pt x="6178955" y="4891180"/>
                </a:lnTo>
                <a:lnTo>
                  <a:pt x="6169869" y="4891180"/>
                </a:lnTo>
                <a:cubicBezTo>
                  <a:pt x="6175927" y="4891180"/>
                  <a:pt x="6172898" y="4884710"/>
                  <a:pt x="6160783" y="4871771"/>
                </a:cubicBezTo>
                <a:lnTo>
                  <a:pt x="6115347" y="4871771"/>
                </a:lnTo>
                <a:cubicBezTo>
                  <a:pt x="6109290" y="4858831"/>
                  <a:pt x="6103233" y="4849124"/>
                  <a:pt x="6097175" y="4842655"/>
                </a:cubicBezTo>
                <a:cubicBezTo>
                  <a:pt x="6091117" y="4836185"/>
                  <a:pt x="6085059" y="4826480"/>
                  <a:pt x="6079001" y="4813541"/>
                </a:cubicBezTo>
                <a:lnTo>
                  <a:pt x="6051742" y="4813541"/>
                </a:lnTo>
                <a:cubicBezTo>
                  <a:pt x="6045685" y="4807071"/>
                  <a:pt x="6042655" y="4802219"/>
                  <a:pt x="6042655" y="4798984"/>
                </a:cubicBezTo>
                <a:cubicBezTo>
                  <a:pt x="6042655" y="4795749"/>
                  <a:pt x="6039627" y="4790897"/>
                  <a:pt x="6033569" y="4784427"/>
                </a:cubicBezTo>
                <a:lnTo>
                  <a:pt x="5751880" y="4803836"/>
                </a:lnTo>
                <a:lnTo>
                  <a:pt x="5751880" y="4784427"/>
                </a:lnTo>
                <a:lnTo>
                  <a:pt x="5642841" y="4774723"/>
                </a:lnTo>
                <a:lnTo>
                  <a:pt x="5642841" y="4755314"/>
                </a:lnTo>
                <a:cubicBezTo>
                  <a:pt x="5618609" y="4742374"/>
                  <a:pt x="5600435" y="4734287"/>
                  <a:pt x="5588320" y="4731050"/>
                </a:cubicBezTo>
                <a:cubicBezTo>
                  <a:pt x="5576205" y="4727815"/>
                  <a:pt x="5555003" y="4726198"/>
                  <a:pt x="5524712" y="4726198"/>
                </a:cubicBezTo>
                <a:cubicBezTo>
                  <a:pt x="5518655" y="4745609"/>
                  <a:pt x="5515625" y="4755314"/>
                  <a:pt x="5515625" y="4755314"/>
                </a:cubicBezTo>
                <a:cubicBezTo>
                  <a:pt x="5515625" y="4755314"/>
                  <a:pt x="5503511" y="4761784"/>
                  <a:pt x="5479279" y="4774723"/>
                </a:cubicBezTo>
                <a:cubicBezTo>
                  <a:pt x="5479279" y="4722963"/>
                  <a:pt x="5452020" y="4693849"/>
                  <a:pt x="5397501" y="4687380"/>
                </a:cubicBezTo>
                <a:cubicBezTo>
                  <a:pt x="5342979" y="4680910"/>
                  <a:pt x="5300575" y="4667971"/>
                  <a:pt x="5270287" y="4648561"/>
                </a:cubicBezTo>
                <a:lnTo>
                  <a:pt x="5243025" y="4648561"/>
                </a:lnTo>
                <a:cubicBezTo>
                  <a:pt x="5230910" y="4635622"/>
                  <a:pt x="5221823" y="4622683"/>
                  <a:pt x="5215766" y="4609743"/>
                </a:cubicBezTo>
                <a:cubicBezTo>
                  <a:pt x="5209708" y="4596801"/>
                  <a:pt x="5191535" y="4590334"/>
                  <a:pt x="5161247" y="4590334"/>
                </a:cubicBezTo>
                <a:lnTo>
                  <a:pt x="5161247" y="4570923"/>
                </a:lnTo>
                <a:cubicBezTo>
                  <a:pt x="5149129" y="4570923"/>
                  <a:pt x="5141559" y="4569305"/>
                  <a:pt x="5138528" y="4566070"/>
                </a:cubicBezTo>
                <a:cubicBezTo>
                  <a:pt x="5135499" y="4562836"/>
                  <a:pt x="5127927" y="4561218"/>
                  <a:pt x="5115811" y="4561218"/>
                </a:cubicBezTo>
                <a:lnTo>
                  <a:pt x="5097639" y="4532105"/>
                </a:lnTo>
                <a:cubicBezTo>
                  <a:pt x="5067351" y="4532105"/>
                  <a:pt x="5034033" y="4533722"/>
                  <a:pt x="4997685" y="4536957"/>
                </a:cubicBezTo>
                <a:cubicBezTo>
                  <a:pt x="4961339" y="4540192"/>
                  <a:pt x="4924993" y="4541809"/>
                  <a:pt x="4888644" y="4541809"/>
                </a:cubicBezTo>
                <a:lnTo>
                  <a:pt x="4888644" y="4570923"/>
                </a:lnTo>
                <a:lnTo>
                  <a:pt x="4834125" y="4570923"/>
                </a:lnTo>
                <a:cubicBezTo>
                  <a:pt x="4828067" y="4577392"/>
                  <a:pt x="4825039" y="4582245"/>
                  <a:pt x="4825039" y="4585482"/>
                </a:cubicBezTo>
                <a:cubicBezTo>
                  <a:pt x="4825039" y="4588717"/>
                  <a:pt x="4822009" y="4593569"/>
                  <a:pt x="4815952" y="4600039"/>
                </a:cubicBezTo>
                <a:lnTo>
                  <a:pt x="4788693" y="4600039"/>
                </a:lnTo>
                <a:lnTo>
                  <a:pt x="4788693" y="4619448"/>
                </a:lnTo>
                <a:lnTo>
                  <a:pt x="4761431" y="4619448"/>
                </a:lnTo>
                <a:cubicBezTo>
                  <a:pt x="4755373" y="4632387"/>
                  <a:pt x="4750829" y="4640474"/>
                  <a:pt x="4747801" y="4643709"/>
                </a:cubicBezTo>
                <a:cubicBezTo>
                  <a:pt x="4744772" y="4646944"/>
                  <a:pt x="4740229" y="4655031"/>
                  <a:pt x="4734171" y="4667971"/>
                </a:cubicBezTo>
                <a:lnTo>
                  <a:pt x="4715998" y="4667971"/>
                </a:lnTo>
                <a:cubicBezTo>
                  <a:pt x="4715998" y="4674440"/>
                  <a:pt x="4714483" y="4680910"/>
                  <a:pt x="4711455" y="4687380"/>
                </a:cubicBezTo>
                <a:cubicBezTo>
                  <a:pt x="4708426" y="4693849"/>
                  <a:pt x="4706911" y="4700319"/>
                  <a:pt x="4706911" y="4706789"/>
                </a:cubicBezTo>
                <a:lnTo>
                  <a:pt x="4679652" y="4706789"/>
                </a:lnTo>
                <a:lnTo>
                  <a:pt x="4679652" y="4726198"/>
                </a:lnTo>
                <a:cubicBezTo>
                  <a:pt x="4667537" y="4726198"/>
                  <a:pt x="4658450" y="4727815"/>
                  <a:pt x="4652390" y="4731050"/>
                </a:cubicBezTo>
                <a:cubicBezTo>
                  <a:pt x="4646332" y="4734287"/>
                  <a:pt x="4637245" y="4735905"/>
                  <a:pt x="4625131" y="4735905"/>
                </a:cubicBezTo>
                <a:lnTo>
                  <a:pt x="4625131" y="4755314"/>
                </a:lnTo>
                <a:lnTo>
                  <a:pt x="4507003" y="4755314"/>
                </a:lnTo>
                <a:lnTo>
                  <a:pt x="4507003" y="4774723"/>
                </a:lnTo>
                <a:lnTo>
                  <a:pt x="4425225" y="4784427"/>
                </a:lnTo>
                <a:cubicBezTo>
                  <a:pt x="4419167" y="4790897"/>
                  <a:pt x="4416138" y="4795749"/>
                  <a:pt x="4416138" y="4798984"/>
                </a:cubicBezTo>
                <a:cubicBezTo>
                  <a:pt x="4416138" y="4802219"/>
                  <a:pt x="4413109" y="4807071"/>
                  <a:pt x="4407051" y="4813541"/>
                </a:cubicBezTo>
                <a:lnTo>
                  <a:pt x="4334357" y="4813541"/>
                </a:lnTo>
                <a:lnTo>
                  <a:pt x="4334357" y="4832950"/>
                </a:lnTo>
                <a:lnTo>
                  <a:pt x="4279836" y="4832950"/>
                </a:lnTo>
                <a:lnTo>
                  <a:pt x="4279836" y="4813541"/>
                </a:lnTo>
                <a:lnTo>
                  <a:pt x="4198057" y="4803836"/>
                </a:lnTo>
                <a:cubicBezTo>
                  <a:pt x="4191999" y="4803836"/>
                  <a:pt x="4185942" y="4802219"/>
                  <a:pt x="4179884" y="4798984"/>
                </a:cubicBezTo>
                <a:cubicBezTo>
                  <a:pt x="4173826" y="4795749"/>
                  <a:pt x="4167766" y="4794132"/>
                  <a:pt x="4161708" y="4794132"/>
                </a:cubicBezTo>
                <a:cubicBezTo>
                  <a:pt x="4143535" y="4794132"/>
                  <a:pt x="4125362" y="4798984"/>
                  <a:pt x="4107189" y="4808689"/>
                </a:cubicBezTo>
                <a:cubicBezTo>
                  <a:pt x="4089016" y="4818393"/>
                  <a:pt x="4076901" y="4826480"/>
                  <a:pt x="4070843" y="4832950"/>
                </a:cubicBezTo>
                <a:lnTo>
                  <a:pt x="4052670" y="4832950"/>
                </a:lnTo>
                <a:lnTo>
                  <a:pt x="4043581" y="4949407"/>
                </a:lnTo>
                <a:cubicBezTo>
                  <a:pt x="4031467" y="4942937"/>
                  <a:pt x="4025408" y="4941320"/>
                  <a:pt x="4025408" y="4944555"/>
                </a:cubicBezTo>
                <a:cubicBezTo>
                  <a:pt x="4025408" y="4947790"/>
                  <a:pt x="4022380" y="4946172"/>
                  <a:pt x="4016323" y="4939702"/>
                </a:cubicBezTo>
                <a:lnTo>
                  <a:pt x="3998149" y="4939702"/>
                </a:lnTo>
                <a:lnTo>
                  <a:pt x="3998149" y="4871771"/>
                </a:lnTo>
                <a:lnTo>
                  <a:pt x="4016323" y="4871771"/>
                </a:lnTo>
                <a:cubicBezTo>
                  <a:pt x="4016323" y="4845892"/>
                  <a:pt x="4005721" y="4828098"/>
                  <a:pt x="3984520" y="4818393"/>
                </a:cubicBezTo>
                <a:cubicBezTo>
                  <a:pt x="3963317" y="4808689"/>
                  <a:pt x="3940601" y="4803836"/>
                  <a:pt x="3916368" y="4803836"/>
                </a:cubicBezTo>
                <a:lnTo>
                  <a:pt x="3916368" y="4784427"/>
                </a:lnTo>
                <a:lnTo>
                  <a:pt x="3861849" y="4784427"/>
                </a:lnTo>
                <a:lnTo>
                  <a:pt x="3861849" y="4755314"/>
                </a:lnTo>
                <a:cubicBezTo>
                  <a:pt x="3831560" y="4755314"/>
                  <a:pt x="3798241" y="4748844"/>
                  <a:pt x="3761895" y="4735905"/>
                </a:cubicBezTo>
                <a:lnTo>
                  <a:pt x="3643767" y="4726198"/>
                </a:lnTo>
                <a:cubicBezTo>
                  <a:pt x="3631652" y="4752079"/>
                  <a:pt x="3618022" y="4774723"/>
                  <a:pt x="3602878" y="4794132"/>
                </a:cubicBezTo>
                <a:cubicBezTo>
                  <a:pt x="3587734" y="4813541"/>
                  <a:pt x="3574104" y="4839420"/>
                  <a:pt x="3561986" y="4871771"/>
                </a:cubicBezTo>
                <a:lnTo>
                  <a:pt x="3534727" y="4871771"/>
                </a:lnTo>
                <a:cubicBezTo>
                  <a:pt x="3522612" y="4904119"/>
                  <a:pt x="3510496" y="4928380"/>
                  <a:pt x="3498381" y="4944555"/>
                </a:cubicBezTo>
                <a:cubicBezTo>
                  <a:pt x="3486266" y="4960729"/>
                  <a:pt x="3474150" y="4981758"/>
                  <a:pt x="3462035" y="5007637"/>
                </a:cubicBezTo>
                <a:lnTo>
                  <a:pt x="3443862" y="5007637"/>
                </a:lnTo>
                <a:lnTo>
                  <a:pt x="3443862" y="4978520"/>
                </a:lnTo>
                <a:cubicBezTo>
                  <a:pt x="3455977" y="4965581"/>
                  <a:pt x="3469607" y="4933233"/>
                  <a:pt x="3484751" y="4881475"/>
                </a:cubicBezTo>
                <a:cubicBezTo>
                  <a:pt x="3499895" y="4829715"/>
                  <a:pt x="3507467" y="4794132"/>
                  <a:pt x="3507467" y="4774723"/>
                </a:cubicBezTo>
                <a:lnTo>
                  <a:pt x="3489294" y="4774723"/>
                </a:lnTo>
                <a:cubicBezTo>
                  <a:pt x="3483237" y="4735905"/>
                  <a:pt x="3474150" y="4710023"/>
                  <a:pt x="3462035" y="4697084"/>
                </a:cubicBezTo>
                <a:cubicBezTo>
                  <a:pt x="3449920" y="4684145"/>
                  <a:pt x="3436287" y="4672823"/>
                  <a:pt x="3421143" y="4663118"/>
                </a:cubicBezTo>
                <a:cubicBezTo>
                  <a:pt x="3405999" y="4653414"/>
                  <a:pt x="3387827" y="4642092"/>
                  <a:pt x="3366624" y="4629152"/>
                </a:cubicBezTo>
                <a:cubicBezTo>
                  <a:pt x="3345422" y="4616213"/>
                  <a:pt x="3319677" y="4593569"/>
                  <a:pt x="3289386" y="4561218"/>
                </a:cubicBezTo>
                <a:lnTo>
                  <a:pt x="3280300" y="4561218"/>
                </a:lnTo>
                <a:cubicBezTo>
                  <a:pt x="3274242" y="4554748"/>
                  <a:pt x="3271213" y="4549896"/>
                  <a:pt x="3271213" y="4546661"/>
                </a:cubicBezTo>
                <a:cubicBezTo>
                  <a:pt x="3271213" y="4543426"/>
                  <a:pt x="3268184" y="4538574"/>
                  <a:pt x="3262127" y="4532105"/>
                </a:cubicBezTo>
                <a:lnTo>
                  <a:pt x="3234867" y="4532105"/>
                </a:lnTo>
                <a:cubicBezTo>
                  <a:pt x="3222752" y="4519165"/>
                  <a:pt x="3213665" y="4506226"/>
                  <a:pt x="3207608" y="4493286"/>
                </a:cubicBezTo>
                <a:cubicBezTo>
                  <a:pt x="3201550" y="4480347"/>
                  <a:pt x="3192461" y="4467408"/>
                  <a:pt x="3180346" y="4454468"/>
                </a:cubicBezTo>
                <a:lnTo>
                  <a:pt x="3153086" y="4454468"/>
                </a:lnTo>
                <a:lnTo>
                  <a:pt x="3153086" y="4435057"/>
                </a:lnTo>
                <a:cubicBezTo>
                  <a:pt x="3140971" y="4422117"/>
                  <a:pt x="3134913" y="4417265"/>
                  <a:pt x="3134913" y="4420500"/>
                </a:cubicBezTo>
                <a:cubicBezTo>
                  <a:pt x="3134913" y="4423735"/>
                  <a:pt x="3131885" y="4415648"/>
                  <a:pt x="3125827" y="4396239"/>
                </a:cubicBezTo>
                <a:lnTo>
                  <a:pt x="3098567" y="4396239"/>
                </a:lnTo>
                <a:cubicBezTo>
                  <a:pt x="3086452" y="4383299"/>
                  <a:pt x="3075851" y="4370360"/>
                  <a:pt x="3066762" y="4357421"/>
                </a:cubicBezTo>
                <a:cubicBezTo>
                  <a:pt x="3057675" y="4344481"/>
                  <a:pt x="3047074" y="4331539"/>
                  <a:pt x="3034959" y="4318600"/>
                </a:cubicBezTo>
                <a:lnTo>
                  <a:pt x="3025872" y="4289486"/>
                </a:lnTo>
                <a:cubicBezTo>
                  <a:pt x="3001642" y="4263607"/>
                  <a:pt x="2984983" y="4255520"/>
                  <a:pt x="2975897" y="4265225"/>
                </a:cubicBezTo>
                <a:cubicBezTo>
                  <a:pt x="2966810" y="4274929"/>
                  <a:pt x="2953180" y="4257138"/>
                  <a:pt x="2935005" y="4211850"/>
                </a:cubicBezTo>
                <a:lnTo>
                  <a:pt x="2925918" y="4211850"/>
                </a:lnTo>
                <a:cubicBezTo>
                  <a:pt x="2895630" y="4179499"/>
                  <a:pt x="2877457" y="4143916"/>
                  <a:pt x="2871399" y="4105098"/>
                </a:cubicBezTo>
                <a:lnTo>
                  <a:pt x="2844140" y="4105098"/>
                </a:lnTo>
                <a:cubicBezTo>
                  <a:pt x="2832024" y="4092158"/>
                  <a:pt x="2819909" y="4075984"/>
                  <a:pt x="2807791" y="4056572"/>
                </a:cubicBezTo>
                <a:cubicBezTo>
                  <a:pt x="2795676" y="4037163"/>
                  <a:pt x="2777503" y="4017754"/>
                  <a:pt x="2753272" y="3998345"/>
                </a:cubicBezTo>
                <a:lnTo>
                  <a:pt x="2753272" y="3969232"/>
                </a:lnTo>
                <a:lnTo>
                  <a:pt x="2726013" y="3969232"/>
                </a:lnTo>
                <a:cubicBezTo>
                  <a:pt x="2707837" y="3898062"/>
                  <a:pt x="2673006" y="3843070"/>
                  <a:pt x="2621515" y="3804249"/>
                </a:cubicBezTo>
                <a:cubicBezTo>
                  <a:pt x="2570023" y="3765431"/>
                  <a:pt x="2520047" y="3720144"/>
                  <a:pt x="2471586" y="3668383"/>
                </a:cubicBezTo>
                <a:lnTo>
                  <a:pt x="2462496" y="3639270"/>
                </a:lnTo>
                <a:cubicBezTo>
                  <a:pt x="2438266" y="3613391"/>
                  <a:pt x="2423122" y="3593982"/>
                  <a:pt x="2417065" y="3581043"/>
                </a:cubicBezTo>
                <a:lnTo>
                  <a:pt x="2298937" y="3561631"/>
                </a:lnTo>
                <a:cubicBezTo>
                  <a:pt x="2298937" y="3555161"/>
                  <a:pt x="2297422" y="3550309"/>
                  <a:pt x="2294393" y="3547074"/>
                </a:cubicBezTo>
                <a:cubicBezTo>
                  <a:pt x="2291365" y="3543839"/>
                  <a:pt x="2289850" y="3538987"/>
                  <a:pt x="2289850" y="3532518"/>
                </a:cubicBezTo>
                <a:lnTo>
                  <a:pt x="2262591" y="3532518"/>
                </a:lnTo>
                <a:cubicBezTo>
                  <a:pt x="2250475" y="3519578"/>
                  <a:pt x="2241389" y="3511491"/>
                  <a:pt x="2235331" y="3508256"/>
                </a:cubicBezTo>
                <a:cubicBezTo>
                  <a:pt x="2229271" y="3505021"/>
                  <a:pt x="2220185" y="3496934"/>
                  <a:pt x="2208070" y="3483995"/>
                </a:cubicBezTo>
                <a:lnTo>
                  <a:pt x="2208070" y="3454881"/>
                </a:lnTo>
                <a:cubicBezTo>
                  <a:pt x="2195954" y="3448412"/>
                  <a:pt x="2185354" y="3441942"/>
                  <a:pt x="2176267" y="3435472"/>
                </a:cubicBezTo>
                <a:cubicBezTo>
                  <a:pt x="2167180" y="3429003"/>
                  <a:pt x="2156579" y="3422533"/>
                  <a:pt x="2144464" y="3416061"/>
                </a:cubicBezTo>
                <a:lnTo>
                  <a:pt x="2144464" y="3377243"/>
                </a:lnTo>
                <a:cubicBezTo>
                  <a:pt x="2138407" y="3377243"/>
                  <a:pt x="2132348" y="3375625"/>
                  <a:pt x="2126291" y="3372391"/>
                </a:cubicBezTo>
                <a:cubicBezTo>
                  <a:pt x="2120233" y="3369155"/>
                  <a:pt x="2114175" y="3367538"/>
                  <a:pt x="2108118" y="3367538"/>
                </a:cubicBezTo>
                <a:lnTo>
                  <a:pt x="2108118" y="3348129"/>
                </a:lnTo>
                <a:cubicBezTo>
                  <a:pt x="2077827" y="3328720"/>
                  <a:pt x="2056625" y="3306076"/>
                  <a:pt x="2044510" y="3280195"/>
                </a:cubicBezTo>
                <a:cubicBezTo>
                  <a:pt x="2032394" y="3280195"/>
                  <a:pt x="2015736" y="3281815"/>
                  <a:pt x="1994534" y="3285047"/>
                </a:cubicBezTo>
                <a:cubicBezTo>
                  <a:pt x="1973329" y="3288282"/>
                  <a:pt x="1956671" y="3289899"/>
                  <a:pt x="1944556" y="3289899"/>
                </a:cubicBezTo>
                <a:cubicBezTo>
                  <a:pt x="1932440" y="3289899"/>
                  <a:pt x="1924868" y="3288282"/>
                  <a:pt x="1921840" y="3285047"/>
                </a:cubicBezTo>
                <a:cubicBezTo>
                  <a:pt x="1918810" y="3281815"/>
                  <a:pt x="1914268" y="3280195"/>
                  <a:pt x="1908209" y="3280195"/>
                </a:cubicBezTo>
                <a:lnTo>
                  <a:pt x="1890037" y="3280195"/>
                </a:lnTo>
                <a:lnTo>
                  <a:pt x="1880950" y="3212263"/>
                </a:lnTo>
                <a:lnTo>
                  <a:pt x="1853688" y="3124920"/>
                </a:lnTo>
                <a:lnTo>
                  <a:pt x="1835516" y="3124920"/>
                </a:lnTo>
                <a:lnTo>
                  <a:pt x="1835516" y="3095806"/>
                </a:lnTo>
                <a:cubicBezTo>
                  <a:pt x="1823400" y="3082867"/>
                  <a:pt x="1811284" y="3073162"/>
                  <a:pt x="1799169" y="3066693"/>
                </a:cubicBezTo>
                <a:cubicBezTo>
                  <a:pt x="1787054" y="3060223"/>
                  <a:pt x="1780996" y="3040811"/>
                  <a:pt x="1780996" y="3008463"/>
                </a:cubicBezTo>
                <a:lnTo>
                  <a:pt x="1762823" y="3008463"/>
                </a:lnTo>
                <a:cubicBezTo>
                  <a:pt x="1720417" y="2950236"/>
                  <a:pt x="1682556" y="2906566"/>
                  <a:pt x="1649239" y="2877449"/>
                </a:cubicBezTo>
                <a:cubicBezTo>
                  <a:pt x="1615919" y="2848336"/>
                  <a:pt x="1582602" y="2827309"/>
                  <a:pt x="1549285" y="2814370"/>
                </a:cubicBezTo>
                <a:cubicBezTo>
                  <a:pt x="1515968" y="2801431"/>
                  <a:pt x="1481134" y="2793343"/>
                  <a:pt x="1444788" y="2790109"/>
                </a:cubicBezTo>
                <a:cubicBezTo>
                  <a:pt x="1408441" y="2786874"/>
                  <a:pt x="1369064" y="2782022"/>
                  <a:pt x="1326660" y="2775549"/>
                </a:cubicBezTo>
                <a:cubicBezTo>
                  <a:pt x="1314545" y="2807900"/>
                  <a:pt x="1300916" y="2840249"/>
                  <a:pt x="1285772" y="2872597"/>
                </a:cubicBezTo>
                <a:cubicBezTo>
                  <a:pt x="1270628" y="2904945"/>
                  <a:pt x="1238822" y="2924357"/>
                  <a:pt x="1190360" y="2930827"/>
                </a:cubicBezTo>
                <a:cubicBezTo>
                  <a:pt x="1178245" y="2911418"/>
                  <a:pt x="1163101" y="2892006"/>
                  <a:pt x="1144928" y="2872597"/>
                </a:cubicBezTo>
                <a:cubicBezTo>
                  <a:pt x="1126752" y="2853188"/>
                  <a:pt x="1117666" y="2830544"/>
                  <a:pt x="1117666" y="2804665"/>
                </a:cubicBezTo>
                <a:cubicBezTo>
                  <a:pt x="1117666" y="2798195"/>
                  <a:pt x="1119180" y="2791726"/>
                  <a:pt x="1122209" y="2785256"/>
                </a:cubicBezTo>
                <a:cubicBezTo>
                  <a:pt x="1125238" y="2778786"/>
                  <a:pt x="1126752" y="2772314"/>
                  <a:pt x="1126752" y="2765844"/>
                </a:cubicBezTo>
                <a:lnTo>
                  <a:pt x="1099493" y="2765844"/>
                </a:lnTo>
                <a:cubicBezTo>
                  <a:pt x="1093435" y="2746435"/>
                  <a:pt x="1081320" y="2714087"/>
                  <a:pt x="1063147" y="2668799"/>
                </a:cubicBezTo>
                <a:cubicBezTo>
                  <a:pt x="1044974" y="2623509"/>
                  <a:pt x="1029830" y="2594395"/>
                  <a:pt x="1017714" y="2581456"/>
                </a:cubicBezTo>
                <a:lnTo>
                  <a:pt x="990453" y="2581456"/>
                </a:lnTo>
                <a:lnTo>
                  <a:pt x="990453" y="2562047"/>
                </a:lnTo>
                <a:cubicBezTo>
                  <a:pt x="978337" y="2555577"/>
                  <a:pt x="951078" y="2545873"/>
                  <a:pt x="908674" y="2532933"/>
                </a:cubicBezTo>
                <a:cubicBezTo>
                  <a:pt x="866267" y="2519994"/>
                  <a:pt x="842037" y="2507052"/>
                  <a:pt x="835979" y="2494113"/>
                </a:cubicBezTo>
                <a:lnTo>
                  <a:pt x="835979" y="2464999"/>
                </a:lnTo>
                <a:cubicBezTo>
                  <a:pt x="775402" y="2432651"/>
                  <a:pt x="745111" y="2371186"/>
                  <a:pt x="745111" y="2280611"/>
                </a:cubicBezTo>
                <a:lnTo>
                  <a:pt x="763284" y="2280611"/>
                </a:lnTo>
                <a:lnTo>
                  <a:pt x="772373" y="2222381"/>
                </a:lnTo>
                <a:cubicBezTo>
                  <a:pt x="808719" y="2202972"/>
                  <a:pt x="845065" y="2193267"/>
                  <a:pt x="881412" y="2193267"/>
                </a:cubicBezTo>
                <a:cubicBezTo>
                  <a:pt x="929875" y="2193267"/>
                  <a:pt x="969250" y="2222381"/>
                  <a:pt x="999539" y="2280611"/>
                </a:cubicBezTo>
                <a:lnTo>
                  <a:pt x="1026801" y="2280611"/>
                </a:lnTo>
                <a:cubicBezTo>
                  <a:pt x="1051031" y="2306489"/>
                  <a:pt x="1070719" y="2324281"/>
                  <a:pt x="1085863" y="2333986"/>
                </a:cubicBezTo>
                <a:cubicBezTo>
                  <a:pt x="1101007" y="2343690"/>
                  <a:pt x="1114637" y="2355012"/>
                  <a:pt x="1126752" y="2367951"/>
                </a:cubicBezTo>
                <a:lnTo>
                  <a:pt x="1144928" y="2358247"/>
                </a:lnTo>
                <a:cubicBezTo>
                  <a:pt x="1150985" y="2358247"/>
                  <a:pt x="1157043" y="2359864"/>
                  <a:pt x="1163101" y="2363099"/>
                </a:cubicBezTo>
                <a:cubicBezTo>
                  <a:pt x="1169158" y="2366334"/>
                  <a:pt x="1178245" y="2367951"/>
                  <a:pt x="1190360" y="2367951"/>
                </a:cubicBezTo>
                <a:lnTo>
                  <a:pt x="1199447" y="2358247"/>
                </a:lnTo>
                <a:cubicBezTo>
                  <a:pt x="1199447" y="2364716"/>
                  <a:pt x="1208533" y="2367951"/>
                  <a:pt x="1226706" y="2367951"/>
                </a:cubicBezTo>
                <a:lnTo>
                  <a:pt x="1253966" y="2358247"/>
                </a:lnTo>
                <a:lnTo>
                  <a:pt x="1253966" y="2338838"/>
                </a:lnTo>
                <a:cubicBezTo>
                  <a:pt x="1266084" y="2338838"/>
                  <a:pt x="1281228" y="2337220"/>
                  <a:pt x="1299401" y="2333986"/>
                </a:cubicBezTo>
                <a:cubicBezTo>
                  <a:pt x="1317574" y="2330750"/>
                  <a:pt x="1332718" y="2329133"/>
                  <a:pt x="1344833" y="2329133"/>
                </a:cubicBezTo>
                <a:lnTo>
                  <a:pt x="1344833" y="2309724"/>
                </a:lnTo>
                <a:lnTo>
                  <a:pt x="1372093" y="2309724"/>
                </a:lnTo>
                <a:lnTo>
                  <a:pt x="1372093" y="2290315"/>
                </a:lnTo>
                <a:lnTo>
                  <a:pt x="1444788" y="2290315"/>
                </a:lnTo>
                <a:lnTo>
                  <a:pt x="1444788" y="2309724"/>
                </a:lnTo>
                <a:cubicBezTo>
                  <a:pt x="1450845" y="2303254"/>
                  <a:pt x="1462961" y="2296785"/>
                  <a:pt x="1481134" y="2290315"/>
                </a:cubicBezTo>
                <a:cubicBezTo>
                  <a:pt x="1499309" y="2283845"/>
                  <a:pt x="1508396" y="2274141"/>
                  <a:pt x="1508396" y="2261202"/>
                </a:cubicBezTo>
                <a:lnTo>
                  <a:pt x="1508396" y="2232085"/>
                </a:lnTo>
                <a:lnTo>
                  <a:pt x="1526569" y="2232085"/>
                </a:lnTo>
                <a:lnTo>
                  <a:pt x="1535655" y="2154449"/>
                </a:lnTo>
                <a:cubicBezTo>
                  <a:pt x="1541713" y="2147979"/>
                  <a:pt x="1546256" y="2141510"/>
                  <a:pt x="1549285" y="2135040"/>
                </a:cubicBezTo>
                <a:cubicBezTo>
                  <a:pt x="1552314" y="2128570"/>
                  <a:pt x="1559886" y="2122101"/>
                  <a:pt x="1572002" y="2115628"/>
                </a:cubicBezTo>
                <a:lnTo>
                  <a:pt x="1599261" y="2115628"/>
                </a:lnTo>
                <a:lnTo>
                  <a:pt x="1599261" y="2096219"/>
                </a:lnTo>
                <a:lnTo>
                  <a:pt x="1626523" y="2096219"/>
                </a:lnTo>
                <a:cubicBezTo>
                  <a:pt x="1632580" y="2089750"/>
                  <a:pt x="1638638" y="2080045"/>
                  <a:pt x="1644696" y="2067106"/>
                </a:cubicBezTo>
                <a:cubicBezTo>
                  <a:pt x="1650753" y="2054166"/>
                  <a:pt x="1656811" y="2044462"/>
                  <a:pt x="1662869" y="2037992"/>
                </a:cubicBezTo>
                <a:lnTo>
                  <a:pt x="1653782" y="1882717"/>
                </a:lnTo>
                <a:cubicBezTo>
                  <a:pt x="1647725" y="1882717"/>
                  <a:pt x="1643181" y="1881100"/>
                  <a:pt x="1640152" y="1877865"/>
                </a:cubicBezTo>
                <a:cubicBezTo>
                  <a:pt x="1637124" y="1874630"/>
                  <a:pt x="1632580" y="1873013"/>
                  <a:pt x="1626523" y="1873013"/>
                </a:cubicBezTo>
                <a:lnTo>
                  <a:pt x="1626523" y="1853604"/>
                </a:lnTo>
                <a:cubicBezTo>
                  <a:pt x="1620463" y="1853604"/>
                  <a:pt x="1615919" y="1851986"/>
                  <a:pt x="1612890" y="1848751"/>
                </a:cubicBezTo>
                <a:cubicBezTo>
                  <a:pt x="1609862" y="1845514"/>
                  <a:pt x="1605318" y="1843899"/>
                  <a:pt x="1599261" y="1843899"/>
                </a:cubicBezTo>
                <a:lnTo>
                  <a:pt x="1599261" y="1814783"/>
                </a:lnTo>
                <a:cubicBezTo>
                  <a:pt x="1593203" y="1808313"/>
                  <a:pt x="1588660" y="1805078"/>
                  <a:pt x="1585631" y="1805078"/>
                </a:cubicBezTo>
                <a:cubicBezTo>
                  <a:pt x="1582602" y="1805078"/>
                  <a:pt x="1578059" y="1801844"/>
                  <a:pt x="1572002" y="1795374"/>
                </a:cubicBezTo>
                <a:lnTo>
                  <a:pt x="1572002" y="1717738"/>
                </a:lnTo>
                <a:cubicBezTo>
                  <a:pt x="1578059" y="1711268"/>
                  <a:pt x="1584116" y="1706413"/>
                  <a:pt x="1590174" y="1703178"/>
                </a:cubicBezTo>
                <a:cubicBezTo>
                  <a:pt x="1596232" y="1699943"/>
                  <a:pt x="1602290" y="1695091"/>
                  <a:pt x="1608347" y="1688622"/>
                </a:cubicBezTo>
                <a:lnTo>
                  <a:pt x="1608347" y="1678917"/>
                </a:lnTo>
                <a:cubicBezTo>
                  <a:pt x="1620463" y="1672447"/>
                  <a:pt x="1632580" y="1669212"/>
                  <a:pt x="1644696" y="1669212"/>
                </a:cubicBezTo>
                <a:cubicBezTo>
                  <a:pt x="1656811" y="1669212"/>
                  <a:pt x="1668926" y="1665978"/>
                  <a:pt x="1681042" y="1659508"/>
                </a:cubicBezTo>
                <a:lnTo>
                  <a:pt x="1681042" y="1649803"/>
                </a:lnTo>
                <a:cubicBezTo>
                  <a:pt x="1705272" y="1623925"/>
                  <a:pt x="1729503" y="1599663"/>
                  <a:pt x="1753736" y="1577017"/>
                </a:cubicBezTo>
                <a:cubicBezTo>
                  <a:pt x="1777967" y="1554373"/>
                  <a:pt x="1790082" y="1517172"/>
                  <a:pt x="1790082" y="1465415"/>
                </a:cubicBezTo>
                <a:cubicBezTo>
                  <a:pt x="1771909" y="1446006"/>
                  <a:pt x="1761308" y="1421742"/>
                  <a:pt x="1758280" y="1392628"/>
                </a:cubicBezTo>
                <a:cubicBezTo>
                  <a:pt x="1755251" y="1363515"/>
                  <a:pt x="1753736" y="1332781"/>
                  <a:pt x="1753736" y="1300433"/>
                </a:cubicBezTo>
                <a:cubicBezTo>
                  <a:pt x="1753736" y="1274554"/>
                  <a:pt x="1758280" y="1255145"/>
                  <a:pt x="1767366" y="1242205"/>
                </a:cubicBezTo>
                <a:cubicBezTo>
                  <a:pt x="1776453" y="1229263"/>
                  <a:pt x="1799169" y="1216327"/>
                  <a:pt x="1835516" y="1203385"/>
                </a:cubicBezTo>
                <a:lnTo>
                  <a:pt x="1835516" y="1222796"/>
                </a:lnTo>
                <a:lnTo>
                  <a:pt x="1862777" y="1222796"/>
                </a:lnTo>
                <a:lnTo>
                  <a:pt x="1862777" y="1242205"/>
                </a:lnTo>
                <a:cubicBezTo>
                  <a:pt x="1874893" y="1248675"/>
                  <a:pt x="1893065" y="1251910"/>
                  <a:pt x="1917296" y="1251910"/>
                </a:cubicBezTo>
                <a:cubicBezTo>
                  <a:pt x="1923354" y="1232501"/>
                  <a:pt x="1935469" y="1213089"/>
                  <a:pt x="1953642" y="1193680"/>
                </a:cubicBezTo>
                <a:lnTo>
                  <a:pt x="1962729" y="1164567"/>
                </a:lnTo>
                <a:lnTo>
                  <a:pt x="1980902" y="1164567"/>
                </a:lnTo>
                <a:cubicBezTo>
                  <a:pt x="1974844" y="1132218"/>
                  <a:pt x="1971815" y="1103105"/>
                  <a:pt x="1971815" y="1077223"/>
                </a:cubicBezTo>
                <a:cubicBezTo>
                  <a:pt x="1971815" y="1051345"/>
                  <a:pt x="1968786" y="1025466"/>
                  <a:pt x="1962729" y="999587"/>
                </a:cubicBezTo>
                <a:lnTo>
                  <a:pt x="1980902" y="999587"/>
                </a:lnTo>
                <a:cubicBezTo>
                  <a:pt x="1980902" y="967239"/>
                  <a:pt x="1991505" y="947827"/>
                  <a:pt x="2012707" y="941357"/>
                </a:cubicBezTo>
                <a:cubicBezTo>
                  <a:pt x="2033909" y="934888"/>
                  <a:pt x="2059654" y="931653"/>
                  <a:pt x="2089942" y="931653"/>
                </a:cubicBezTo>
                <a:lnTo>
                  <a:pt x="2089942" y="951062"/>
                </a:lnTo>
                <a:lnTo>
                  <a:pt x="2108118" y="951062"/>
                </a:lnTo>
                <a:cubicBezTo>
                  <a:pt x="2120233" y="944592"/>
                  <a:pt x="2141435" y="936505"/>
                  <a:pt x="2171723" y="926801"/>
                </a:cubicBezTo>
                <a:cubicBezTo>
                  <a:pt x="2202011" y="917096"/>
                  <a:pt x="2217156" y="896070"/>
                  <a:pt x="2217156" y="863721"/>
                </a:cubicBezTo>
                <a:lnTo>
                  <a:pt x="2244418" y="863721"/>
                </a:lnTo>
                <a:cubicBezTo>
                  <a:pt x="2250475" y="850782"/>
                  <a:pt x="2253504" y="842695"/>
                  <a:pt x="2253504" y="839460"/>
                </a:cubicBezTo>
                <a:cubicBezTo>
                  <a:pt x="2253504" y="836225"/>
                  <a:pt x="2256533" y="828138"/>
                  <a:pt x="2262591" y="815196"/>
                </a:cubicBezTo>
                <a:lnTo>
                  <a:pt x="2289850" y="815196"/>
                </a:lnTo>
                <a:cubicBezTo>
                  <a:pt x="2289850" y="808726"/>
                  <a:pt x="2291365" y="803877"/>
                  <a:pt x="2294393" y="800639"/>
                </a:cubicBezTo>
                <a:cubicBezTo>
                  <a:pt x="2297422" y="797404"/>
                  <a:pt x="2298937" y="792552"/>
                  <a:pt x="2298937" y="786082"/>
                </a:cubicBezTo>
                <a:lnTo>
                  <a:pt x="2317110" y="786082"/>
                </a:lnTo>
                <a:lnTo>
                  <a:pt x="2317110" y="756969"/>
                </a:lnTo>
                <a:lnTo>
                  <a:pt x="2335283" y="756969"/>
                </a:lnTo>
                <a:lnTo>
                  <a:pt x="2344369" y="727855"/>
                </a:lnTo>
                <a:lnTo>
                  <a:pt x="2344369" y="621103"/>
                </a:lnTo>
                <a:cubicBezTo>
                  <a:pt x="2356485" y="614633"/>
                  <a:pt x="2365574" y="611398"/>
                  <a:pt x="2371631" y="611398"/>
                </a:cubicBezTo>
                <a:cubicBezTo>
                  <a:pt x="2377689" y="611398"/>
                  <a:pt x="2386775" y="608163"/>
                  <a:pt x="2398891" y="601694"/>
                </a:cubicBezTo>
                <a:lnTo>
                  <a:pt x="2398891" y="591989"/>
                </a:lnTo>
                <a:lnTo>
                  <a:pt x="2462496" y="601694"/>
                </a:lnTo>
                <a:cubicBezTo>
                  <a:pt x="2468557" y="601694"/>
                  <a:pt x="2473101" y="600076"/>
                  <a:pt x="2476129" y="596841"/>
                </a:cubicBezTo>
                <a:cubicBezTo>
                  <a:pt x="2479158" y="593607"/>
                  <a:pt x="2483701" y="591989"/>
                  <a:pt x="2489758" y="591989"/>
                </a:cubicBezTo>
                <a:cubicBezTo>
                  <a:pt x="2495817" y="598459"/>
                  <a:pt x="2500359" y="604929"/>
                  <a:pt x="2503389" y="611398"/>
                </a:cubicBezTo>
                <a:cubicBezTo>
                  <a:pt x="2506417" y="617868"/>
                  <a:pt x="2510961" y="624338"/>
                  <a:pt x="2517018" y="630807"/>
                </a:cubicBezTo>
                <a:lnTo>
                  <a:pt x="2589713" y="630807"/>
                </a:lnTo>
                <a:lnTo>
                  <a:pt x="2598799" y="650216"/>
                </a:lnTo>
                <a:lnTo>
                  <a:pt x="2598799" y="630807"/>
                </a:lnTo>
                <a:cubicBezTo>
                  <a:pt x="2616972" y="624338"/>
                  <a:pt x="2627573" y="619485"/>
                  <a:pt x="2630602" y="616251"/>
                </a:cubicBezTo>
                <a:cubicBezTo>
                  <a:pt x="2633631" y="613016"/>
                  <a:pt x="2641203" y="604929"/>
                  <a:pt x="2653318" y="591989"/>
                </a:cubicBezTo>
                <a:lnTo>
                  <a:pt x="2671491" y="591989"/>
                </a:lnTo>
                <a:lnTo>
                  <a:pt x="2680578" y="543464"/>
                </a:lnTo>
                <a:cubicBezTo>
                  <a:pt x="2686635" y="530525"/>
                  <a:pt x="2689664" y="522438"/>
                  <a:pt x="2689664" y="519203"/>
                </a:cubicBezTo>
                <a:cubicBezTo>
                  <a:pt x="2689664" y="515968"/>
                  <a:pt x="2692693" y="507881"/>
                  <a:pt x="2698751" y="494941"/>
                </a:cubicBezTo>
                <a:lnTo>
                  <a:pt x="2726013" y="494941"/>
                </a:lnTo>
                <a:cubicBezTo>
                  <a:pt x="2738128" y="494941"/>
                  <a:pt x="2742672" y="490089"/>
                  <a:pt x="2739642" y="480385"/>
                </a:cubicBezTo>
                <a:cubicBezTo>
                  <a:pt x="2736614" y="470680"/>
                  <a:pt x="2750244" y="465828"/>
                  <a:pt x="2780532" y="465828"/>
                </a:cubicBezTo>
                <a:lnTo>
                  <a:pt x="2780532" y="485237"/>
                </a:lnTo>
                <a:cubicBezTo>
                  <a:pt x="2792647" y="485237"/>
                  <a:pt x="2803248" y="486854"/>
                  <a:pt x="2812335" y="490089"/>
                </a:cubicBezTo>
                <a:cubicBezTo>
                  <a:pt x="2821422" y="493324"/>
                  <a:pt x="2832024" y="494941"/>
                  <a:pt x="2844140" y="494941"/>
                </a:cubicBezTo>
                <a:lnTo>
                  <a:pt x="2844140" y="514350"/>
                </a:lnTo>
                <a:lnTo>
                  <a:pt x="2871399" y="514350"/>
                </a:lnTo>
                <a:lnTo>
                  <a:pt x="2871399" y="494941"/>
                </a:lnTo>
                <a:lnTo>
                  <a:pt x="2971353" y="494941"/>
                </a:lnTo>
                <a:cubicBezTo>
                  <a:pt x="3001642" y="462593"/>
                  <a:pt x="3028901" y="448036"/>
                  <a:pt x="3053133" y="451271"/>
                </a:cubicBezTo>
                <a:cubicBezTo>
                  <a:pt x="3077366" y="454506"/>
                  <a:pt x="3104625" y="449654"/>
                  <a:pt x="3134913" y="436714"/>
                </a:cubicBezTo>
                <a:cubicBezTo>
                  <a:pt x="3147029" y="449654"/>
                  <a:pt x="3154601" y="459358"/>
                  <a:pt x="3157629" y="465828"/>
                </a:cubicBezTo>
                <a:cubicBezTo>
                  <a:pt x="3160658" y="472297"/>
                  <a:pt x="3168230" y="482002"/>
                  <a:pt x="3180346" y="494941"/>
                </a:cubicBezTo>
                <a:cubicBezTo>
                  <a:pt x="3240925" y="469063"/>
                  <a:pt x="3277271" y="443184"/>
                  <a:pt x="3289386" y="417303"/>
                </a:cubicBezTo>
                <a:cubicBezTo>
                  <a:pt x="3301502" y="391424"/>
                  <a:pt x="3325735" y="372015"/>
                  <a:pt x="3362081" y="359075"/>
                </a:cubicBezTo>
                <a:lnTo>
                  <a:pt x="3407513" y="349371"/>
                </a:lnTo>
                <a:cubicBezTo>
                  <a:pt x="3413571" y="362310"/>
                  <a:pt x="3419629" y="367163"/>
                  <a:pt x="3425687" y="363928"/>
                </a:cubicBezTo>
                <a:cubicBezTo>
                  <a:pt x="3431744" y="360693"/>
                  <a:pt x="3437804" y="365545"/>
                  <a:pt x="3443862" y="378484"/>
                </a:cubicBezTo>
                <a:lnTo>
                  <a:pt x="3443862" y="407598"/>
                </a:lnTo>
                <a:cubicBezTo>
                  <a:pt x="3455977" y="420537"/>
                  <a:pt x="3468092" y="425390"/>
                  <a:pt x="3480208" y="422155"/>
                </a:cubicBezTo>
                <a:cubicBezTo>
                  <a:pt x="3492323" y="418920"/>
                  <a:pt x="3504439" y="420537"/>
                  <a:pt x="3516554" y="427010"/>
                </a:cubicBezTo>
                <a:cubicBezTo>
                  <a:pt x="3528669" y="414068"/>
                  <a:pt x="3533212" y="409215"/>
                  <a:pt x="3530184" y="412453"/>
                </a:cubicBezTo>
                <a:cubicBezTo>
                  <a:pt x="3527155" y="415685"/>
                  <a:pt x="3531698" y="414068"/>
                  <a:pt x="3543813" y="407598"/>
                </a:cubicBezTo>
                <a:lnTo>
                  <a:pt x="3543813" y="378484"/>
                </a:lnTo>
                <a:cubicBezTo>
                  <a:pt x="3549871" y="372015"/>
                  <a:pt x="3554414" y="368780"/>
                  <a:pt x="3557443" y="368780"/>
                </a:cubicBezTo>
                <a:cubicBezTo>
                  <a:pt x="3560474" y="368780"/>
                  <a:pt x="3565019" y="365545"/>
                  <a:pt x="3571075" y="359075"/>
                </a:cubicBezTo>
                <a:cubicBezTo>
                  <a:pt x="3571075" y="339666"/>
                  <a:pt x="3569561" y="320257"/>
                  <a:pt x="3566532" y="300848"/>
                </a:cubicBezTo>
                <a:cubicBezTo>
                  <a:pt x="3563503" y="281437"/>
                  <a:pt x="3561986" y="262028"/>
                  <a:pt x="3561986" y="242619"/>
                </a:cubicBezTo>
                <a:lnTo>
                  <a:pt x="3543813" y="242619"/>
                </a:lnTo>
                <a:lnTo>
                  <a:pt x="3534727" y="213505"/>
                </a:lnTo>
                <a:cubicBezTo>
                  <a:pt x="3534727" y="174687"/>
                  <a:pt x="3536241" y="137486"/>
                  <a:pt x="3539270" y="101900"/>
                </a:cubicBezTo>
                <a:cubicBezTo>
                  <a:pt x="3542299" y="66317"/>
                  <a:pt x="3552900" y="32351"/>
                  <a:pt x="3571075" y="0"/>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253976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mplate 103">
    <p:spTree>
      <p:nvGrpSpPr>
        <p:cNvPr id="1" name=""/>
        <p:cNvGrpSpPr/>
        <p:nvPr/>
      </p:nvGrpSpPr>
      <p:grpSpPr>
        <a:xfrm>
          <a:off x="0" y="0"/>
          <a:ext cx="0" cy="0"/>
          <a:chOff x="0" y="0"/>
          <a:chExt cx="0" cy="0"/>
        </a:xfrm>
      </p:grpSpPr>
      <p:sp>
        <p:nvSpPr>
          <p:cNvPr id="3" name="Frame 2">
            <a:extLst>
              <a:ext uri="{FF2B5EF4-FFF2-40B4-BE49-F238E27FC236}">
                <a16:creationId xmlns:a16="http://schemas.microsoft.com/office/drawing/2014/main" xmlns="" id="{2A8BABDA-1003-4999-ABA0-FCF68A3A7D6D}"/>
              </a:ext>
            </a:extLst>
          </p:cNvPr>
          <p:cNvSpPr/>
          <p:nvPr userDrawn="1"/>
        </p:nvSpPr>
        <p:spPr>
          <a:xfrm>
            <a:off x="4210050" y="2171700"/>
            <a:ext cx="7353300" cy="4000500"/>
          </a:xfrm>
          <a:prstGeom prst="frame">
            <a:avLst>
              <a:gd name="adj1" fmla="val 202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icture Placeholder 8">
            <a:extLst>
              <a:ext uri="{FF2B5EF4-FFF2-40B4-BE49-F238E27FC236}">
                <a16:creationId xmlns:a16="http://schemas.microsoft.com/office/drawing/2014/main" xmlns="" id="{583D56D3-DF8D-486D-8AE5-B26643414A56}"/>
              </a:ext>
            </a:extLst>
          </p:cNvPr>
          <p:cNvSpPr>
            <a:spLocks noGrp="1"/>
          </p:cNvSpPr>
          <p:nvPr>
            <p:ph type="pic" sz="quarter" idx="10"/>
          </p:nvPr>
        </p:nvSpPr>
        <p:spPr>
          <a:xfrm>
            <a:off x="2" y="419101"/>
            <a:ext cx="8096249" cy="5657850"/>
          </a:xfrm>
          <a:custGeom>
            <a:avLst/>
            <a:gdLst>
              <a:gd name="connsiteX0" fmla="*/ 4298011 w 8096249"/>
              <a:gd name="connsiteY0" fmla="*/ 5162909 h 5657850"/>
              <a:gd name="connsiteX1" fmla="*/ 4325271 w 8096249"/>
              <a:gd name="connsiteY1" fmla="*/ 5162909 h 5657850"/>
              <a:gd name="connsiteX2" fmla="*/ 4343444 w 8096249"/>
              <a:gd name="connsiteY2" fmla="*/ 5182318 h 5657850"/>
              <a:gd name="connsiteX3" fmla="*/ 4352530 w 8096249"/>
              <a:gd name="connsiteY3" fmla="*/ 5192023 h 5657850"/>
              <a:gd name="connsiteX4" fmla="*/ 4361617 w 8096249"/>
              <a:gd name="connsiteY4" fmla="*/ 5298775 h 5657850"/>
              <a:gd name="connsiteX5" fmla="*/ 4379790 w 8096249"/>
              <a:gd name="connsiteY5" fmla="*/ 5298775 h 5657850"/>
              <a:gd name="connsiteX6" fmla="*/ 4379790 w 8096249"/>
              <a:gd name="connsiteY6" fmla="*/ 5347298 h 5657850"/>
              <a:gd name="connsiteX7" fmla="*/ 4397963 w 8096249"/>
              <a:gd name="connsiteY7" fmla="*/ 5347298 h 5657850"/>
              <a:gd name="connsiteX8" fmla="*/ 4407049 w 8096249"/>
              <a:gd name="connsiteY8" fmla="*/ 5376414 h 5657850"/>
              <a:gd name="connsiteX9" fmla="*/ 4416138 w 8096249"/>
              <a:gd name="connsiteY9" fmla="*/ 5454050 h 5657850"/>
              <a:gd name="connsiteX10" fmla="*/ 4434311 w 8096249"/>
              <a:gd name="connsiteY10" fmla="*/ 5512280 h 5657850"/>
              <a:gd name="connsiteX11" fmla="*/ 4429768 w 8096249"/>
              <a:gd name="connsiteY11" fmla="*/ 5599620 h 5657850"/>
              <a:gd name="connsiteX12" fmla="*/ 4407049 w 8096249"/>
              <a:gd name="connsiteY12" fmla="*/ 5657850 h 5657850"/>
              <a:gd name="connsiteX13" fmla="*/ 4334357 w 8096249"/>
              <a:gd name="connsiteY13" fmla="*/ 5648146 h 5657850"/>
              <a:gd name="connsiteX14" fmla="*/ 4325271 w 8096249"/>
              <a:gd name="connsiteY14" fmla="*/ 5512280 h 5657850"/>
              <a:gd name="connsiteX15" fmla="*/ 4311641 w 8096249"/>
              <a:gd name="connsiteY15" fmla="*/ 5502575 h 5657850"/>
              <a:gd name="connsiteX16" fmla="*/ 4298011 w 8096249"/>
              <a:gd name="connsiteY16" fmla="*/ 5492868 h 5657850"/>
              <a:gd name="connsiteX17" fmla="*/ 4298011 w 8096249"/>
              <a:gd name="connsiteY17" fmla="*/ 5454050 h 5657850"/>
              <a:gd name="connsiteX18" fmla="*/ 4279836 w 8096249"/>
              <a:gd name="connsiteY18" fmla="*/ 5454050 h 5657850"/>
              <a:gd name="connsiteX19" fmla="*/ 4284379 w 8096249"/>
              <a:gd name="connsiteY19" fmla="*/ 5429789 h 5657850"/>
              <a:gd name="connsiteX20" fmla="*/ 4288922 w 8096249"/>
              <a:gd name="connsiteY20" fmla="*/ 5415232 h 5657850"/>
              <a:gd name="connsiteX21" fmla="*/ 4298011 w 8096249"/>
              <a:gd name="connsiteY21" fmla="*/ 5405527 h 5657850"/>
              <a:gd name="connsiteX22" fmla="*/ 4706909 w 8096249"/>
              <a:gd name="connsiteY22" fmla="*/ 5133795 h 5657850"/>
              <a:gd name="connsiteX23" fmla="*/ 4743255 w 8096249"/>
              <a:gd name="connsiteY23" fmla="*/ 5201727 h 5657850"/>
              <a:gd name="connsiteX24" fmla="*/ 4779601 w 8096249"/>
              <a:gd name="connsiteY24" fmla="*/ 5279366 h 5657850"/>
              <a:gd name="connsiteX25" fmla="*/ 4743255 w 8096249"/>
              <a:gd name="connsiteY25" fmla="*/ 5376414 h 5657850"/>
              <a:gd name="connsiteX26" fmla="*/ 4743255 w 8096249"/>
              <a:gd name="connsiteY26" fmla="*/ 5386118 h 5657850"/>
              <a:gd name="connsiteX27" fmla="*/ 4684193 w 8096249"/>
              <a:gd name="connsiteY27" fmla="*/ 5357002 h 5657850"/>
              <a:gd name="connsiteX28" fmla="*/ 4652387 w 8096249"/>
              <a:gd name="connsiteY28" fmla="*/ 5298775 h 5657850"/>
              <a:gd name="connsiteX29" fmla="*/ 4634214 w 8096249"/>
              <a:gd name="connsiteY29" fmla="*/ 5298775 h 5657850"/>
              <a:gd name="connsiteX30" fmla="*/ 4634214 w 8096249"/>
              <a:gd name="connsiteY30" fmla="*/ 5250250 h 5657850"/>
              <a:gd name="connsiteX31" fmla="*/ 4597868 w 8096249"/>
              <a:gd name="connsiteY31" fmla="*/ 5230841 h 5657850"/>
              <a:gd name="connsiteX32" fmla="*/ 4579695 w 8096249"/>
              <a:gd name="connsiteY32" fmla="*/ 5192023 h 5657850"/>
              <a:gd name="connsiteX33" fmla="*/ 4588782 w 8096249"/>
              <a:gd name="connsiteY33" fmla="*/ 5143500 h 5657850"/>
              <a:gd name="connsiteX34" fmla="*/ 4661476 w 8096249"/>
              <a:gd name="connsiteY34" fmla="*/ 5143500 h 5657850"/>
              <a:gd name="connsiteX35" fmla="*/ 5579231 w 8096249"/>
              <a:gd name="connsiteY35" fmla="*/ 5027043 h 5657850"/>
              <a:gd name="connsiteX36" fmla="*/ 5633753 w 8096249"/>
              <a:gd name="connsiteY36" fmla="*/ 5036748 h 5657850"/>
              <a:gd name="connsiteX37" fmla="*/ 5679185 w 8096249"/>
              <a:gd name="connsiteY37" fmla="*/ 5046452 h 5657850"/>
              <a:gd name="connsiteX38" fmla="*/ 5679185 w 8096249"/>
              <a:gd name="connsiteY38" fmla="*/ 5085270 h 5657850"/>
              <a:gd name="connsiteX39" fmla="*/ 5601948 w 8096249"/>
              <a:gd name="connsiteY39" fmla="*/ 5061009 h 5657850"/>
              <a:gd name="connsiteX40" fmla="*/ 5524712 w 8096249"/>
              <a:gd name="connsiteY40" fmla="*/ 5046452 h 5657850"/>
              <a:gd name="connsiteX41" fmla="*/ 5579231 w 8096249"/>
              <a:gd name="connsiteY41" fmla="*/ 5027043 h 5657850"/>
              <a:gd name="connsiteX42" fmla="*/ 327122 w 8096249"/>
              <a:gd name="connsiteY42" fmla="*/ 4376827 h 5657850"/>
              <a:gd name="connsiteX43" fmla="*/ 354382 w 8096249"/>
              <a:gd name="connsiteY43" fmla="*/ 4493284 h 5657850"/>
              <a:gd name="connsiteX44" fmla="*/ 336209 w 8096249"/>
              <a:gd name="connsiteY44" fmla="*/ 4590332 h 5657850"/>
              <a:gd name="connsiteX45" fmla="*/ 263514 w 8096249"/>
              <a:gd name="connsiteY45" fmla="*/ 4667968 h 5657850"/>
              <a:gd name="connsiteX46" fmla="*/ 254427 w 8096249"/>
              <a:gd name="connsiteY46" fmla="*/ 4648559 h 5657850"/>
              <a:gd name="connsiteX47" fmla="*/ 249884 w 8096249"/>
              <a:gd name="connsiteY47" fmla="*/ 4580625 h 5657850"/>
              <a:gd name="connsiteX48" fmla="*/ 245341 w 8096249"/>
              <a:gd name="connsiteY48" fmla="*/ 4522397 h 5657850"/>
              <a:gd name="connsiteX49" fmla="*/ 281690 w 8096249"/>
              <a:gd name="connsiteY49" fmla="*/ 4425350 h 5657850"/>
              <a:gd name="connsiteX50" fmla="*/ 290776 w 8096249"/>
              <a:gd name="connsiteY50" fmla="*/ 4391384 h 5657850"/>
              <a:gd name="connsiteX51" fmla="*/ 327122 w 8096249"/>
              <a:gd name="connsiteY51" fmla="*/ 4376827 h 5657850"/>
              <a:gd name="connsiteX52" fmla="*/ 5670101 w 8096249"/>
              <a:gd name="connsiteY52" fmla="*/ 3755727 h 5657850"/>
              <a:gd name="connsiteX53" fmla="*/ 5706447 w 8096249"/>
              <a:gd name="connsiteY53" fmla="*/ 3755727 h 5657850"/>
              <a:gd name="connsiteX54" fmla="*/ 5706447 w 8096249"/>
              <a:gd name="connsiteY54" fmla="*/ 3775136 h 5657850"/>
              <a:gd name="connsiteX55" fmla="*/ 5738250 w 8096249"/>
              <a:gd name="connsiteY55" fmla="*/ 3847922 h 5657850"/>
              <a:gd name="connsiteX56" fmla="*/ 5760969 w 8096249"/>
              <a:gd name="connsiteY56" fmla="*/ 3959527 h 5657850"/>
              <a:gd name="connsiteX57" fmla="*/ 5756426 w 8096249"/>
              <a:gd name="connsiteY57" fmla="*/ 3974084 h 5657850"/>
              <a:gd name="connsiteX58" fmla="*/ 5751882 w 8096249"/>
              <a:gd name="connsiteY58" fmla="*/ 3988641 h 5657850"/>
              <a:gd name="connsiteX59" fmla="*/ 5733707 w 8096249"/>
              <a:gd name="connsiteY59" fmla="*/ 3988641 h 5657850"/>
              <a:gd name="connsiteX60" fmla="*/ 5724620 w 8096249"/>
              <a:gd name="connsiteY60" fmla="*/ 4095393 h 5657850"/>
              <a:gd name="connsiteX61" fmla="*/ 5670101 w 8096249"/>
              <a:gd name="connsiteY61" fmla="*/ 4095393 h 5657850"/>
              <a:gd name="connsiteX62" fmla="*/ 5661015 w 8096249"/>
              <a:gd name="connsiteY62" fmla="*/ 4027459 h 5657850"/>
              <a:gd name="connsiteX63" fmla="*/ 5651928 w 8096249"/>
              <a:gd name="connsiteY63" fmla="*/ 3969232 h 5657850"/>
              <a:gd name="connsiteX64" fmla="*/ 5624666 w 8096249"/>
              <a:gd name="connsiteY64" fmla="*/ 3940118 h 5657850"/>
              <a:gd name="connsiteX65" fmla="*/ 5642842 w 8096249"/>
              <a:gd name="connsiteY65" fmla="*/ 3813954 h 5657850"/>
              <a:gd name="connsiteX66" fmla="*/ 5670101 w 8096249"/>
              <a:gd name="connsiteY66" fmla="*/ 3755727 h 5657850"/>
              <a:gd name="connsiteX67" fmla="*/ 6996757 w 8096249"/>
              <a:gd name="connsiteY67" fmla="*/ 2115626 h 5657850"/>
              <a:gd name="connsiteX68" fmla="*/ 7014930 w 8096249"/>
              <a:gd name="connsiteY68" fmla="*/ 2159299 h 5657850"/>
              <a:gd name="connsiteX69" fmla="*/ 7033103 w 8096249"/>
              <a:gd name="connsiteY69" fmla="*/ 2232083 h 5657850"/>
              <a:gd name="connsiteX70" fmla="*/ 7024016 w 8096249"/>
              <a:gd name="connsiteY70" fmla="*/ 2232083 h 5657850"/>
              <a:gd name="connsiteX71" fmla="*/ 7014930 w 8096249"/>
              <a:gd name="connsiteY71" fmla="*/ 2261199 h 5657850"/>
              <a:gd name="connsiteX72" fmla="*/ 7024016 w 8096249"/>
              <a:gd name="connsiteY72" fmla="*/ 2261199 h 5657850"/>
              <a:gd name="connsiteX73" fmla="*/ 7024016 w 8096249"/>
              <a:gd name="connsiteY73" fmla="*/ 2280608 h 5657850"/>
              <a:gd name="connsiteX74" fmla="*/ 7001300 w 8096249"/>
              <a:gd name="connsiteY74" fmla="*/ 2285460 h 5657850"/>
              <a:gd name="connsiteX75" fmla="*/ 6978584 w 8096249"/>
              <a:gd name="connsiteY75" fmla="*/ 2290313 h 5657850"/>
              <a:gd name="connsiteX76" fmla="*/ 6978584 w 8096249"/>
              <a:gd name="connsiteY76" fmla="*/ 2309721 h 5657850"/>
              <a:gd name="connsiteX77" fmla="*/ 6960408 w 8096249"/>
              <a:gd name="connsiteY77" fmla="*/ 2300017 h 5657850"/>
              <a:gd name="connsiteX78" fmla="*/ 6942235 w 8096249"/>
              <a:gd name="connsiteY78" fmla="*/ 2290313 h 5657850"/>
              <a:gd name="connsiteX79" fmla="*/ 6942235 w 8096249"/>
              <a:gd name="connsiteY79" fmla="*/ 2309721 h 5657850"/>
              <a:gd name="connsiteX80" fmla="*/ 6924062 w 8096249"/>
              <a:gd name="connsiteY80" fmla="*/ 2309721 h 5657850"/>
              <a:gd name="connsiteX81" fmla="*/ 6924062 w 8096249"/>
              <a:gd name="connsiteY81" fmla="*/ 2290313 h 5657850"/>
              <a:gd name="connsiteX82" fmla="*/ 6869543 w 8096249"/>
              <a:gd name="connsiteY82" fmla="*/ 2232083 h 5657850"/>
              <a:gd name="connsiteX83" fmla="*/ 6851370 w 8096249"/>
              <a:gd name="connsiteY83" fmla="*/ 2232083 h 5657850"/>
              <a:gd name="connsiteX84" fmla="*/ 6860457 w 8096249"/>
              <a:gd name="connsiteY84" fmla="*/ 2212673 h 5657850"/>
              <a:gd name="connsiteX85" fmla="*/ 6869543 w 8096249"/>
              <a:gd name="connsiteY85" fmla="*/ 2193265 h 5657850"/>
              <a:gd name="connsiteX86" fmla="*/ 6851370 w 8096249"/>
              <a:gd name="connsiteY86" fmla="*/ 2193265 h 5657850"/>
              <a:gd name="connsiteX87" fmla="*/ 6851370 w 8096249"/>
              <a:gd name="connsiteY87" fmla="*/ 2173855 h 5657850"/>
              <a:gd name="connsiteX88" fmla="*/ 6869543 w 8096249"/>
              <a:gd name="connsiteY88" fmla="*/ 2173855 h 5657850"/>
              <a:gd name="connsiteX89" fmla="*/ 6919519 w 8096249"/>
              <a:gd name="connsiteY89" fmla="*/ 2120481 h 5657850"/>
              <a:gd name="connsiteX90" fmla="*/ 6996757 w 8096249"/>
              <a:gd name="connsiteY90" fmla="*/ 2115626 h 5657850"/>
              <a:gd name="connsiteX91" fmla="*/ 7955690 w 8096249"/>
              <a:gd name="connsiteY91" fmla="*/ 1957621 h 5657850"/>
              <a:gd name="connsiteX92" fmla="*/ 7969036 w 8096249"/>
              <a:gd name="connsiteY92" fmla="*/ 1960351 h 5657850"/>
              <a:gd name="connsiteX93" fmla="*/ 7969036 w 8096249"/>
              <a:gd name="connsiteY93" fmla="*/ 1979760 h 5657850"/>
              <a:gd name="connsiteX94" fmla="*/ 8064446 w 8096249"/>
              <a:gd name="connsiteY94" fmla="*/ 1994316 h 5657850"/>
              <a:gd name="connsiteX95" fmla="*/ 8096249 w 8096249"/>
              <a:gd name="connsiteY95" fmla="*/ 2067103 h 5657850"/>
              <a:gd name="connsiteX96" fmla="*/ 8091706 w 8096249"/>
              <a:gd name="connsiteY96" fmla="*/ 2101071 h 5657850"/>
              <a:gd name="connsiteX97" fmla="*/ 8087163 w 8096249"/>
              <a:gd name="connsiteY97" fmla="*/ 2154447 h 5657850"/>
              <a:gd name="connsiteX98" fmla="*/ 8050814 w 8096249"/>
              <a:gd name="connsiteY98" fmla="*/ 2154447 h 5657850"/>
              <a:gd name="connsiteX99" fmla="*/ 8023555 w 8096249"/>
              <a:gd name="connsiteY99" fmla="*/ 2217526 h 5657850"/>
              <a:gd name="connsiteX100" fmla="*/ 7969036 w 8096249"/>
              <a:gd name="connsiteY100" fmla="*/ 2251494 h 5657850"/>
              <a:gd name="connsiteX101" fmla="*/ 7969036 w 8096249"/>
              <a:gd name="connsiteY101" fmla="*/ 2261199 h 5657850"/>
              <a:gd name="connsiteX102" fmla="*/ 7832735 w 8096249"/>
              <a:gd name="connsiteY102" fmla="*/ 2309721 h 5657850"/>
              <a:gd name="connsiteX103" fmla="*/ 7714608 w 8096249"/>
              <a:gd name="connsiteY103" fmla="*/ 2280608 h 5657850"/>
              <a:gd name="connsiteX104" fmla="*/ 7714608 w 8096249"/>
              <a:gd name="connsiteY104" fmla="*/ 2261199 h 5657850"/>
              <a:gd name="connsiteX105" fmla="*/ 7687346 w 8096249"/>
              <a:gd name="connsiteY105" fmla="*/ 2241787 h 5657850"/>
              <a:gd name="connsiteX106" fmla="*/ 7660087 w 8096249"/>
              <a:gd name="connsiteY106" fmla="*/ 2222378 h 5657850"/>
              <a:gd name="connsiteX107" fmla="*/ 7669173 w 8096249"/>
              <a:gd name="connsiteY107" fmla="*/ 2115626 h 5657850"/>
              <a:gd name="connsiteX108" fmla="*/ 7687346 w 8096249"/>
              <a:gd name="connsiteY108" fmla="*/ 2115626 h 5657850"/>
              <a:gd name="connsiteX109" fmla="*/ 7732781 w 8096249"/>
              <a:gd name="connsiteY109" fmla="*/ 2052546 h 5657850"/>
              <a:gd name="connsiteX110" fmla="*/ 7769127 w 8096249"/>
              <a:gd name="connsiteY110" fmla="*/ 2018580 h 5657850"/>
              <a:gd name="connsiteX111" fmla="*/ 7769127 w 8096249"/>
              <a:gd name="connsiteY111" fmla="*/ 2008876 h 5657850"/>
              <a:gd name="connsiteX112" fmla="*/ 7864538 w 8096249"/>
              <a:gd name="connsiteY112" fmla="*/ 1974910 h 5657850"/>
              <a:gd name="connsiteX113" fmla="*/ 7955690 w 8096249"/>
              <a:gd name="connsiteY113" fmla="*/ 1957621 h 5657850"/>
              <a:gd name="connsiteX114" fmla="*/ 6542421 w 8096249"/>
              <a:gd name="connsiteY114" fmla="*/ 1300433 h 5657850"/>
              <a:gd name="connsiteX115" fmla="*/ 6615116 w 8096249"/>
              <a:gd name="connsiteY115" fmla="*/ 1310137 h 5657850"/>
              <a:gd name="connsiteX116" fmla="*/ 6633289 w 8096249"/>
              <a:gd name="connsiteY116" fmla="*/ 1319842 h 5657850"/>
              <a:gd name="connsiteX117" fmla="*/ 6651462 w 8096249"/>
              <a:gd name="connsiteY117" fmla="*/ 1329546 h 5657850"/>
              <a:gd name="connsiteX118" fmla="*/ 6646919 w 8096249"/>
              <a:gd name="connsiteY118" fmla="*/ 1348958 h 5657850"/>
              <a:gd name="connsiteX119" fmla="*/ 6642375 w 8096249"/>
              <a:gd name="connsiteY119" fmla="*/ 1378071 h 5657850"/>
              <a:gd name="connsiteX120" fmla="*/ 6615116 w 8096249"/>
              <a:gd name="connsiteY120" fmla="*/ 1387776 h 5657850"/>
              <a:gd name="connsiteX121" fmla="*/ 6596940 w 8096249"/>
              <a:gd name="connsiteY121" fmla="*/ 1387776 h 5657850"/>
              <a:gd name="connsiteX122" fmla="*/ 6542421 w 8096249"/>
              <a:gd name="connsiteY122" fmla="*/ 1378071 h 5657850"/>
              <a:gd name="connsiteX123" fmla="*/ 6369775 w 8096249"/>
              <a:gd name="connsiteY123" fmla="*/ 1038405 h 5657850"/>
              <a:gd name="connsiteX124" fmla="*/ 6424294 w 8096249"/>
              <a:gd name="connsiteY124" fmla="*/ 1052962 h 5657850"/>
              <a:gd name="connsiteX125" fmla="*/ 6442467 w 8096249"/>
              <a:gd name="connsiteY125" fmla="*/ 1096632 h 5657850"/>
              <a:gd name="connsiteX126" fmla="*/ 6433381 w 8096249"/>
              <a:gd name="connsiteY126" fmla="*/ 1125749 h 5657850"/>
              <a:gd name="connsiteX127" fmla="*/ 6397035 w 8096249"/>
              <a:gd name="connsiteY127" fmla="*/ 1145158 h 5657850"/>
              <a:gd name="connsiteX128" fmla="*/ 6342513 w 8096249"/>
              <a:gd name="connsiteY128" fmla="*/ 1135453 h 5657850"/>
              <a:gd name="connsiteX129" fmla="*/ 6369775 w 8096249"/>
              <a:gd name="connsiteY129" fmla="*/ 1057814 h 5657850"/>
              <a:gd name="connsiteX130" fmla="*/ 6651462 w 8096249"/>
              <a:gd name="connsiteY130" fmla="*/ 659918 h 5657850"/>
              <a:gd name="connsiteX131" fmla="*/ 6683265 w 8096249"/>
              <a:gd name="connsiteY131" fmla="*/ 698739 h 5657850"/>
              <a:gd name="connsiteX132" fmla="*/ 6696894 w 8096249"/>
              <a:gd name="connsiteY132" fmla="*/ 727853 h 5657850"/>
              <a:gd name="connsiteX133" fmla="*/ 6683265 w 8096249"/>
              <a:gd name="connsiteY133" fmla="*/ 781227 h 5657850"/>
              <a:gd name="connsiteX134" fmla="*/ 6651462 w 8096249"/>
              <a:gd name="connsiteY134" fmla="*/ 834605 h 5657850"/>
              <a:gd name="connsiteX135" fmla="*/ 6642375 w 8096249"/>
              <a:gd name="connsiteY135" fmla="*/ 834605 h 5657850"/>
              <a:gd name="connsiteX136" fmla="*/ 6596940 w 8096249"/>
              <a:gd name="connsiteY136" fmla="*/ 844309 h 5657850"/>
              <a:gd name="connsiteX137" fmla="*/ 6596940 w 8096249"/>
              <a:gd name="connsiteY137" fmla="*/ 863718 h 5657850"/>
              <a:gd name="connsiteX138" fmla="*/ 6542421 w 8096249"/>
              <a:gd name="connsiteY138" fmla="*/ 829753 h 5657850"/>
              <a:gd name="connsiteX139" fmla="*/ 6496989 w 8096249"/>
              <a:gd name="connsiteY139" fmla="*/ 795784 h 5657850"/>
              <a:gd name="connsiteX140" fmla="*/ 6546965 w 8096249"/>
              <a:gd name="connsiteY140" fmla="*/ 684182 h 5657850"/>
              <a:gd name="connsiteX141" fmla="*/ 6651462 w 8096249"/>
              <a:gd name="connsiteY141" fmla="*/ 659918 h 5657850"/>
              <a:gd name="connsiteX142" fmla="*/ 2980440 w 8096249"/>
              <a:gd name="connsiteY142" fmla="*/ 591987 h 5657850"/>
              <a:gd name="connsiteX143" fmla="*/ 3053132 w 8096249"/>
              <a:gd name="connsiteY143" fmla="*/ 601691 h 5657850"/>
              <a:gd name="connsiteX144" fmla="*/ 3034959 w 8096249"/>
              <a:gd name="connsiteY144" fmla="*/ 698739 h 5657850"/>
              <a:gd name="connsiteX145" fmla="*/ 3071308 w 8096249"/>
              <a:gd name="connsiteY145" fmla="*/ 727853 h 5657850"/>
              <a:gd name="connsiteX146" fmla="*/ 3089481 w 8096249"/>
              <a:gd name="connsiteY146" fmla="*/ 766671 h 5657850"/>
              <a:gd name="connsiteX147" fmla="*/ 3075851 w 8096249"/>
              <a:gd name="connsiteY147" fmla="*/ 829753 h 5657850"/>
              <a:gd name="connsiteX148" fmla="*/ 3053132 w 8096249"/>
              <a:gd name="connsiteY148" fmla="*/ 873423 h 5657850"/>
              <a:gd name="connsiteX149" fmla="*/ 2953178 w 8096249"/>
              <a:gd name="connsiteY149" fmla="*/ 863718 h 5657850"/>
              <a:gd name="connsiteX150" fmla="*/ 2953178 w 8096249"/>
              <a:gd name="connsiteY150" fmla="*/ 844309 h 5657850"/>
              <a:gd name="connsiteX151" fmla="*/ 2925918 w 8096249"/>
              <a:gd name="connsiteY151" fmla="*/ 815193 h 5657850"/>
              <a:gd name="connsiteX152" fmla="*/ 2935005 w 8096249"/>
              <a:gd name="connsiteY152" fmla="*/ 805489 h 5657850"/>
              <a:gd name="connsiteX153" fmla="*/ 2925918 w 8096249"/>
              <a:gd name="connsiteY153" fmla="*/ 786080 h 5657850"/>
              <a:gd name="connsiteX154" fmla="*/ 2907745 w 8096249"/>
              <a:gd name="connsiteY154" fmla="*/ 786080 h 5657850"/>
              <a:gd name="connsiteX155" fmla="*/ 2935005 w 8096249"/>
              <a:gd name="connsiteY155" fmla="*/ 718148 h 5657850"/>
              <a:gd name="connsiteX156" fmla="*/ 2980440 w 8096249"/>
              <a:gd name="connsiteY156" fmla="*/ 679327 h 5657850"/>
              <a:gd name="connsiteX157" fmla="*/ 2998613 w 8096249"/>
              <a:gd name="connsiteY157" fmla="*/ 679327 h 5657850"/>
              <a:gd name="connsiteX158" fmla="*/ 2962267 w 8096249"/>
              <a:gd name="connsiteY158" fmla="*/ 650214 h 5657850"/>
              <a:gd name="connsiteX159" fmla="*/ 2980440 w 8096249"/>
              <a:gd name="connsiteY159" fmla="*/ 591987 h 5657850"/>
              <a:gd name="connsiteX160" fmla="*/ 3216692 w 8096249"/>
              <a:gd name="connsiteY160" fmla="*/ 494939 h 5657850"/>
              <a:gd name="connsiteX161" fmla="*/ 3234865 w 8096249"/>
              <a:gd name="connsiteY161" fmla="*/ 494939 h 5657850"/>
              <a:gd name="connsiteX162" fmla="*/ 3234865 w 8096249"/>
              <a:gd name="connsiteY162" fmla="*/ 514348 h 5657850"/>
              <a:gd name="connsiteX163" fmla="*/ 3271211 w 8096249"/>
              <a:gd name="connsiteY163" fmla="*/ 562873 h 5657850"/>
              <a:gd name="connsiteX164" fmla="*/ 3262124 w 8096249"/>
              <a:gd name="connsiteY164" fmla="*/ 601691 h 5657850"/>
              <a:gd name="connsiteX165" fmla="*/ 3325732 w 8096249"/>
              <a:gd name="connsiteY165" fmla="*/ 645361 h 5657850"/>
              <a:gd name="connsiteX166" fmla="*/ 3343905 w 8096249"/>
              <a:gd name="connsiteY166" fmla="*/ 679327 h 5657850"/>
              <a:gd name="connsiteX167" fmla="*/ 3334819 w 8096249"/>
              <a:gd name="connsiteY167" fmla="*/ 761818 h 5657850"/>
              <a:gd name="connsiteX168" fmla="*/ 3307557 w 8096249"/>
              <a:gd name="connsiteY168" fmla="*/ 815193 h 5657850"/>
              <a:gd name="connsiteX169" fmla="*/ 3243951 w 8096249"/>
              <a:gd name="connsiteY169" fmla="*/ 800636 h 5657850"/>
              <a:gd name="connsiteX170" fmla="*/ 3189432 w 8096249"/>
              <a:gd name="connsiteY170" fmla="*/ 766671 h 5657850"/>
              <a:gd name="connsiteX171" fmla="*/ 3189432 w 8096249"/>
              <a:gd name="connsiteY171" fmla="*/ 650214 h 5657850"/>
              <a:gd name="connsiteX172" fmla="*/ 3216692 w 8096249"/>
              <a:gd name="connsiteY172" fmla="*/ 630805 h 5657850"/>
              <a:gd name="connsiteX173" fmla="*/ 3234865 w 8096249"/>
              <a:gd name="connsiteY173" fmla="*/ 601691 h 5657850"/>
              <a:gd name="connsiteX174" fmla="*/ 3216692 w 8096249"/>
              <a:gd name="connsiteY174" fmla="*/ 601691 h 5657850"/>
              <a:gd name="connsiteX175" fmla="*/ 3203062 w 8096249"/>
              <a:gd name="connsiteY175" fmla="*/ 577430 h 5657850"/>
              <a:gd name="connsiteX176" fmla="*/ 3189432 w 8096249"/>
              <a:gd name="connsiteY176" fmla="*/ 543461 h 5657850"/>
              <a:gd name="connsiteX177" fmla="*/ 3207605 w 8096249"/>
              <a:gd name="connsiteY177" fmla="*/ 528905 h 5657850"/>
              <a:gd name="connsiteX178" fmla="*/ 3216692 w 8096249"/>
              <a:gd name="connsiteY178" fmla="*/ 514348 h 5657850"/>
              <a:gd name="connsiteX179" fmla="*/ 5424758 w 8096249"/>
              <a:gd name="connsiteY179" fmla="*/ 155275 h 5657850"/>
              <a:gd name="connsiteX180" fmla="*/ 5433845 w 8096249"/>
              <a:gd name="connsiteY180" fmla="*/ 223207 h 5657850"/>
              <a:gd name="connsiteX181" fmla="*/ 5383866 w 8096249"/>
              <a:gd name="connsiteY181" fmla="*/ 363925 h 5657850"/>
              <a:gd name="connsiteX182" fmla="*/ 5297545 w 8096249"/>
              <a:gd name="connsiteY182" fmla="*/ 436712 h 5657850"/>
              <a:gd name="connsiteX183" fmla="*/ 5288458 w 8096249"/>
              <a:gd name="connsiteY183" fmla="*/ 427007 h 5657850"/>
              <a:gd name="connsiteX184" fmla="*/ 5320261 w 8096249"/>
              <a:gd name="connsiteY184" fmla="*/ 247468 h 5657850"/>
              <a:gd name="connsiteX185" fmla="*/ 5424758 w 8096249"/>
              <a:gd name="connsiteY185" fmla="*/ 155275 h 5657850"/>
              <a:gd name="connsiteX186" fmla="*/ 6824108 w 8096249"/>
              <a:gd name="connsiteY186" fmla="*/ 29116 h 5657850"/>
              <a:gd name="connsiteX187" fmla="*/ 6851370 w 8096249"/>
              <a:gd name="connsiteY187" fmla="*/ 48525 h 5657850"/>
              <a:gd name="connsiteX188" fmla="*/ 6851370 w 8096249"/>
              <a:gd name="connsiteY188" fmla="*/ 106753 h 5657850"/>
              <a:gd name="connsiteX189" fmla="*/ 6869543 w 8096249"/>
              <a:gd name="connsiteY189" fmla="*/ 106753 h 5657850"/>
              <a:gd name="connsiteX190" fmla="*/ 6869543 w 8096249"/>
              <a:gd name="connsiteY190" fmla="*/ 213505 h 5657850"/>
              <a:gd name="connsiteX191" fmla="*/ 6846827 w 8096249"/>
              <a:gd name="connsiteY191" fmla="*/ 198948 h 5657850"/>
              <a:gd name="connsiteX192" fmla="*/ 6824108 w 8096249"/>
              <a:gd name="connsiteY192" fmla="*/ 184391 h 5657850"/>
              <a:gd name="connsiteX193" fmla="*/ 6824108 w 8096249"/>
              <a:gd name="connsiteY193" fmla="*/ 106753 h 5657850"/>
              <a:gd name="connsiteX194" fmla="*/ 6842284 w 8096249"/>
              <a:gd name="connsiteY194" fmla="*/ 106753 h 5657850"/>
              <a:gd name="connsiteX195" fmla="*/ 6833195 w 8096249"/>
              <a:gd name="connsiteY195" fmla="*/ 77639 h 5657850"/>
              <a:gd name="connsiteX196" fmla="*/ 6824108 w 8096249"/>
              <a:gd name="connsiteY196" fmla="*/ 29116 h 5657850"/>
              <a:gd name="connsiteX197" fmla="*/ 3253040 w 8096249"/>
              <a:gd name="connsiteY197" fmla="*/ 29114 h 5657850"/>
              <a:gd name="connsiteX198" fmla="*/ 3262127 w 8096249"/>
              <a:gd name="connsiteY198" fmla="*/ 106750 h 5657850"/>
              <a:gd name="connsiteX199" fmla="*/ 3234867 w 8096249"/>
              <a:gd name="connsiteY199" fmla="*/ 111602 h 5657850"/>
              <a:gd name="connsiteX200" fmla="*/ 3207608 w 8096249"/>
              <a:gd name="connsiteY200" fmla="*/ 116454 h 5657850"/>
              <a:gd name="connsiteX201" fmla="*/ 3207608 w 8096249"/>
              <a:gd name="connsiteY201" fmla="*/ 106750 h 5657850"/>
              <a:gd name="connsiteX202" fmla="*/ 3189435 w 8096249"/>
              <a:gd name="connsiteY202" fmla="*/ 106750 h 5657850"/>
              <a:gd name="connsiteX203" fmla="*/ 3189435 w 8096249"/>
              <a:gd name="connsiteY203" fmla="*/ 48523 h 5657850"/>
              <a:gd name="connsiteX204" fmla="*/ 3221237 w 8096249"/>
              <a:gd name="connsiteY204" fmla="*/ 38818 h 5657850"/>
              <a:gd name="connsiteX205" fmla="*/ 3253040 w 8096249"/>
              <a:gd name="connsiteY205" fmla="*/ 29114 h 5657850"/>
              <a:gd name="connsiteX206" fmla="*/ 2716924 w 8096249"/>
              <a:gd name="connsiteY206" fmla="*/ 19409 h 5657850"/>
              <a:gd name="connsiteX207" fmla="*/ 2753270 w 8096249"/>
              <a:gd name="connsiteY207" fmla="*/ 48525 h 5657850"/>
              <a:gd name="connsiteX208" fmla="*/ 2771443 w 8096249"/>
              <a:gd name="connsiteY208" fmla="*/ 58230 h 5657850"/>
              <a:gd name="connsiteX209" fmla="*/ 2726010 w 8096249"/>
              <a:gd name="connsiteY209" fmla="*/ 116457 h 5657850"/>
              <a:gd name="connsiteX210" fmla="*/ 2694207 w 8096249"/>
              <a:gd name="connsiteY210" fmla="*/ 106753 h 5657850"/>
              <a:gd name="connsiteX211" fmla="*/ 2671489 w 8096249"/>
              <a:gd name="connsiteY211" fmla="*/ 87343 h 5657850"/>
              <a:gd name="connsiteX212" fmla="*/ 2716924 w 8096249"/>
              <a:gd name="connsiteY212" fmla="*/ 19409 h 5657850"/>
              <a:gd name="connsiteX213" fmla="*/ 4507001 w 8096249"/>
              <a:gd name="connsiteY213" fmla="*/ 0 h 5657850"/>
              <a:gd name="connsiteX214" fmla="*/ 4525174 w 8096249"/>
              <a:gd name="connsiteY214" fmla="*/ 0 h 5657850"/>
              <a:gd name="connsiteX215" fmla="*/ 4556979 w 8096249"/>
              <a:gd name="connsiteY215" fmla="*/ 101900 h 5657850"/>
              <a:gd name="connsiteX216" fmla="*/ 4561522 w 8096249"/>
              <a:gd name="connsiteY216" fmla="*/ 213505 h 5657850"/>
              <a:gd name="connsiteX217" fmla="*/ 4552436 w 8096249"/>
              <a:gd name="connsiteY217" fmla="*/ 242619 h 5657850"/>
              <a:gd name="connsiteX218" fmla="*/ 4534263 w 8096249"/>
              <a:gd name="connsiteY218" fmla="*/ 242619 h 5657850"/>
              <a:gd name="connsiteX219" fmla="*/ 4529717 w 8096249"/>
              <a:gd name="connsiteY219" fmla="*/ 300848 h 5657850"/>
              <a:gd name="connsiteX220" fmla="*/ 4525174 w 8096249"/>
              <a:gd name="connsiteY220" fmla="*/ 359075 h 5657850"/>
              <a:gd name="connsiteX221" fmla="*/ 4538806 w 8096249"/>
              <a:gd name="connsiteY221" fmla="*/ 368780 h 5657850"/>
              <a:gd name="connsiteX222" fmla="*/ 4552436 w 8096249"/>
              <a:gd name="connsiteY222" fmla="*/ 378484 h 5657850"/>
              <a:gd name="connsiteX223" fmla="*/ 4552436 w 8096249"/>
              <a:gd name="connsiteY223" fmla="*/ 407598 h 5657850"/>
              <a:gd name="connsiteX224" fmla="*/ 4566066 w 8096249"/>
              <a:gd name="connsiteY224" fmla="*/ 412453 h 5657850"/>
              <a:gd name="connsiteX225" fmla="*/ 4579695 w 8096249"/>
              <a:gd name="connsiteY225" fmla="*/ 427010 h 5657850"/>
              <a:gd name="connsiteX226" fmla="*/ 4616041 w 8096249"/>
              <a:gd name="connsiteY226" fmla="*/ 422155 h 5657850"/>
              <a:gd name="connsiteX227" fmla="*/ 4652387 w 8096249"/>
              <a:gd name="connsiteY227" fmla="*/ 407598 h 5657850"/>
              <a:gd name="connsiteX228" fmla="*/ 4652387 w 8096249"/>
              <a:gd name="connsiteY228" fmla="*/ 378484 h 5657850"/>
              <a:gd name="connsiteX229" fmla="*/ 4670563 w 8096249"/>
              <a:gd name="connsiteY229" fmla="*/ 363928 h 5657850"/>
              <a:gd name="connsiteX230" fmla="*/ 4688736 w 8096249"/>
              <a:gd name="connsiteY230" fmla="*/ 349371 h 5657850"/>
              <a:gd name="connsiteX231" fmla="*/ 4734169 w 8096249"/>
              <a:gd name="connsiteY231" fmla="*/ 359075 h 5657850"/>
              <a:gd name="connsiteX232" fmla="*/ 4806863 w 8096249"/>
              <a:gd name="connsiteY232" fmla="*/ 417302 h 5657850"/>
              <a:gd name="connsiteX233" fmla="*/ 4915904 w 8096249"/>
              <a:gd name="connsiteY233" fmla="*/ 494941 h 5657850"/>
              <a:gd name="connsiteX234" fmla="*/ 4938620 w 8096249"/>
              <a:gd name="connsiteY234" fmla="*/ 465828 h 5657850"/>
              <a:gd name="connsiteX235" fmla="*/ 4961336 w 8096249"/>
              <a:gd name="connsiteY235" fmla="*/ 436714 h 5657850"/>
              <a:gd name="connsiteX236" fmla="*/ 5043117 w 8096249"/>
              <a:gd name="connsiteY236" fmla="*/ 451271 h 5657850"/>
              <a:gd name="connsiteX237" fmla="*/ 5124896 w 8096249"/>
              <a:gd name="connsiteY237" fmla="*/ 494941 h 5657850"/>
              <a:gd name="connsiteX238" fmla="*/ 5224850 w 8096249"/>
              <a:gd name="connsiteY238" fmla="*/ 494941 h 5657850"/>
              <a:gd name="connsiteX239" fmla="*/ 5224850 w 8096249"/>
              <a:gd name="connsiteY239" fmla="*/ 514350 h 5657850"/>
              <a:gd name="connsiteX240" fmla="*/ 5252110 w 8096249"/>
              <a:gd name="connsiteY240" fmla="*/ 514350 h 5657850"/>
              <a:gd name="connsiteX241" fmla="*/ 5252110 w 8096249"/>
              <a:gd name="connsiteY241" fmla="*/ 494941 h 5657850"/>
              <a:gd name="connsiteX242" fmla="*/ 5283915 w 8096249"/>
              <a:gd name="connsiteY242" fmla="*/ 490089 h 5657850"/>
              <a:gd name="connsiteX243" fmla="*/ 5315718 w 8096249"/>
              <a:gd name="connsiteY243" fmla="*/ 485237 h 5657850"/>
              <a:gd name="connsiteX244" fmla="*/ 5315718 w 8096249"/>
              <a:gd name="connsiteY244" fmla="*/ 465828 h 5657850"/>
              <a:gd name="connsiteX245" fmla="*/ 5356607 w 8096249"/>
              <a:gd name="connsiteY245" fmla="*/ 480384 h 5657850"/>
              <a:gd name="connsiteX246" fmla="*/ 5370237 w 8096249"/>
              <a:gd name="connsiteY246" fmla="*/ 494941 h 5657850"/>
              <a:gd name="connsiteX247" fmla="*/ 5397499 w 8096249"/>
              <a:gd name="connsiteY247" fmla="*/ 494941 h 5657850"/>
              <a:gd name="connsiteX248" fmla="*/ 5406585 w 8096249"/>
              <a:gd name="connsiteY248" fmla="*/ 519203 h 5657850"/>
              <a:gd name="connsiteX249" fmla="*/ 5415672 w 8096249"/>
              <a:gd name="connsiteY249" fmla="*/ 543464 h 5657850"/>
              <a:gd name="connsiteX250" fmla="*/ 5424758 w 8096249"/>
              <a:gd name="connsiteY250" fmla="*/ 591989 h 5657850"/>
              <a:gd name="connsiteX251" fmla="*/ 5442931 w 8096249"/>
              <a:gd name="connsiteY251" fmla="*/ 591989 h 5657850"/>
              <a:gd name="connsiteX252" fmla="*/ 5465647 w 8096249"/>
              <a:gd name="connsiteY252" fmla="*/ 616251 h 5657850"/>
              <a:gd name="connsiteX253" fmla="*/ 5497450 w 8096249"/>
              <a:gd name="connsiteY253" fmla="*/ 630807 h 5657850"/>
              <a:gd name="connsiteX254" fmla="*/ 5497450 w 8096249"/>
              <a:gd name="connsiteY254" fmla="*/ 650216 h 5657850"/>
              <a:gd name="connsiteX255" fmla="*/ 5506537 w 8096249"/>
              <a:gd name="connsiteY255" fmla="*/ 630807 h 5657850"/>
              <a:gd name="connsiteX256" fmla="*/ 5579231 w 8096249"/>
              <a:gd name="connsiteY256" fmla="*/ 630807 h 5657850"/>
              <a:gd name="connsiteX257" fmla="*/ 5592861 w 8096249"/>
              <a:gd name="connsiteY257" fmla="*/ 611398 h 5657850"/>
              <a:gd name="connsiteX258" fmla="*/ 5606491 w 8096249"/>
              <a:gd name="connsiteY258" fmla="*/ 591989 h 5657850"/>
              <a:gd name="connsiteX259" fmla="*/ 5620121 w 8096249"/>
              <a:gd name="connsiteY259" fmla="*/ 596842 h 5657850"/>
              <a:gd name="connsiteX260" fmla="*/ 5633753 w 8096249"/>
              <a:gd name="connsiteY260" fmla="*/ 601694 h 5657850"/>
              <a:gd name="connsiteX261" fmla="*/ 5697358 w 8096249"/>
              <a:gd name="connsiteY261" fmla="*/ 591989 h 5657850"/>
              <a:gd name="connsiteX262" fmla="*/ 5697358 w 8096249"/>
              <a:gd name="connsiteY262" fmla="*/ 601694 h 5657850"/>
              <a:gd name="connsiteX263" fmla="*/ 5724618 w 8096249"/>
              <a:gd name="connsiteY263" fmla="*/ 611398 h 5657850"/>
              <a:gd name="connsiteX264" fmla="*/ 5751880 w 8096249"/>
              <a:gd name="connsiteY264" fmla="*/ 621103 h 5657850"/>
              <a:gd name="connsiteX265" fmla="*/ 5751880 w 8096249"/>
              <a:gd name="connsiteY265" fmla="*/ 727855 h 5657850"/>
              <a:gd name="connsiteX266" fmla="*/ 5760966 w 8096249"/>
              <a:gd name="connsiteY266" fmla="*/ 756969 h 5657850"/>
              <a:gd name="connsiteX267" fmla="*/ 5779139 w 8096249"/>
              <a:gd name="connsiteY267" fmla="*/ 756969 h 5657850"/>
              <a:gd name="connsiteX268" fmla="*/ 5779139 w 8096249"/>
              <a:gd name="connsiteY268" fmla="*/ 786082 h 5657850"/>
              <a:gd name="connsiteX269" fmla="*/ 5797313 w 8096249"/>
              <a:gd name="connsiteY269" fmla="*/ 786082 h 5657850"/>
              <a:gd name="connsiteX270" fmla="*/ 5801856 w 8096249"/>
              <a:gd name="connsiteY270" fmla="*/ 800639 h 5657850"/>
              <a:gd name="connsiteX271" fmla="*/ 5806399 w 8096249"/>
              <a:gd name="connsiteY271" fmla="*/ 815196 h 5657850"/>
              <a:gd name="connsiteX272" fmla="*/ 5833659 w 8096249"/>
              <a:gd name="connsiteY272" fmla="*/ 815196 h 5657850"/>
              <a:gd name="connsiteX273" fmla="*/ 5842745 w 8096249"/>
              <a:gd name="connsiteY273" fmla="*/ 839460 h 5657850"/>
              <a:gd name="connsiteX274" fmla="*/ 5851832 w 8096249"/>
              <a:gd name="connsiteY274" fmla="*/ 863721 h 5657850"/>
              <a:gd name="connsiteX275" fmla="*/ 5879094 w 8096249"/>
              <a:gd name="connsiteY275" fmla="*/ 863721 h 5657850"/>
              <a:gd name="connsiteX276" fmla="*/ 5924526 w 8096249"/>
              <a:gd name="connsiteY276" fmla="*/ 926801 h 5657850"/>
              <a:gd name="connsiteX277" fmla="*/ 5988132 w 8096249"/>
              <a:gd name="connsiteY277" fmla="*/ 951062 h 5657850"/>
              <a:gd name="connsiteX278" fmla="*/ 6006307 w 8096249"/>
              <a:gd name="connsiteY278" fmla="*/ 951062 h 5657850"/>
              <a:gd name="connsiteX279" fmla="*/ 6006307 w 8096249"/>
              <a:gd name="connsiteY279" fmla="*/ 931653 h 5657850"/>
              <a:gd name="connsiteX280" fmla="*/ 6083543 w 8096249"/>
              <a:gd name="connsiteY280" fmla="*/ 941357 h 5657850"/>
              <a:gd name="connsiteX281" fmla="*/ 6115348 w 8096249"/>
              <a:gd name="connsiteY281" fmla="*/ 999587 h 5657850"/>
              <a:gd name="connsiteX282" fmla="*/ 6133521 w 8096249"/>
              <a:gd name="connsiteY282" fmla="*/ 999587 h 5657850"/>
              <a:gd name="connsiteX283" fmla="*/ 6124434 w 8096249"/>
              <a:gd name="connsiteY283" fmla="*/ 1077223 h 5657850"/>
              <a:gd name="connsiteX284" fmla="*/ 6115348 w 8096249"/>
              <a:gd name="connsiteY284" fmla="*/ 1164567 h 5657850"/>
              <a:gd name="connsiteX285" fmla="*/ 6133521 w 8096249"/>
              <a:gd name="connsiteY285" fmla="*/ 1164567 h 5657850"/>
              <a:gd name="connsiteX286" fmla="*/ 6142607 w 8096249"/>
              <a:gd name="connsiteY286" fmla="*/ 1193680 h 5657850"/>
              <a:gd name="connsiteX287" fmla="*/ 6178953 w 8096249"/>
              <a:gd name="connsiteY287" fmla="*/ 1251910 h 5657850"/>
              <a:gd name="connsiteX288" fmla="*/ 6233472 w 8096249"/>
              <a:gd name="connsiteY288" fmla="*/ 1242205 h 5657850"/>
              <a:gd name="connsiteX289" fmla="*/ 6233472 w 8096249"/>
              <a:gd name="connsiteY289" fmla="*/ 1222796 h 5657850"/>
              <a:gd name="connsiteX290" fmla="*/ 6260734 w 8096249"/>
              <a:gd name="connsiteY290" fmla="*/ 1222796 h 5657850"/>
              <a:gd name="connsiteX291" fmla="*/ 6260734 w 8096249"/>
              <a:gd name="connsiteY291" fmla="*/ 1203385 h 5657850"/>
              <a:gd name="connsiteX292" fmla="*/ 6328883 w 8096249"/>
              <a:gd name="connsiteY292" fmla="*/ 1242205 h 5657850"/>
              <a:gd name="connsiteX293" fmla="*/ 6342513 w 8096249"/>
              <a:gd name="connsiteY293" fmla="*/ 1300433 h 5657850"/>
              <a:gd name="connsiteX294" fmla="*/ 6337970 w 8096249"/>
              <a:gd name="connsiteY294" fmla="*/ 1392628 h 5657850"/>
              <a:gd name="connsiteX295" fmla="*/ 6306167 w 8096249"/>
              <a:gd name="connsiteY295" fmla="*/ 1465415 h 5657850"/>
              <a:gd name="connsiteX296" fmla="*/ 6342513 w 8096249"/>
              <a:gd name="connsiteY296" fmla="*/ 1577017 h 5657850"/>
              <a:gd name="connsiteX297" fmla="*/ 6415208 w 8096249"/>
              <a:gd name="connsiteY297" fmla="*/ 1649803 h 5657850"/>
              <a:gd name="connsiteX298" fmla="*/ 6415208 w 8096249"/>
              <a:gd name="connsiteY298" fmla="*/ 1659508 h 5657850"/>
              <a:gd name="connsiteX299" fmla="*/ 6451554 w 8096249"/>
              <a:gd name="connsiteY299" fmla="*/ 1669212 h 5657850"/>
              <a:gd name="connsiteX300" fmla="*/ 6487902 w 8096249"/>
              <a:gd name="connsiteY300" fmla="*/ 1678917 h 5657850"/>
              <a:gd name="connsiteX301" fmla="*/ 6487902 w 8096249"/>
              <a:gd name="connsiteY301" fmla="*/ 1688621 h 5657850"/>
              <a:gd name="connsiteX302" fmla="*/ 6506075 w 8096249"/>
              <a:gd name="connsiteY302" fmla="*/ 1703178 h 5657850"/>
              <a:gd name="connsiteX303" fmla="*/ 6524248 w 8096249"/>
              <a:gd name="connsiteY303" fmla="*/ 1717738 h 5657850"/>
              <a:gd name="connsiteX304" fmla="*/ 6524248 w 8096249"/>
              <a:gd name="connsiteY304" fmla="*/ 1795374 h 5657850"/>
              <a:gd name="connsiteX305" fmla="*/ 6510618 w 8096249"/>
              <a:gd name="connsiteY305" fmla="*/ 1805078 h 5657850"/>
              <a:gd name="connsiteX306" fmla="*/ 6496989 w 8096249"/>
              <a:gd name="connsiteY306" fmla="*/ 1814783 h 5657850"/>
              <a:gd name="connsiteX307" fmla="*/ 6496989 w 8096249"/>
              <a:gd name="connsiteY307" fmla="*/ 1843899 h 5657850"/>
              <a:gd name="connsiteX308" fmla="*/ 6483359 w 8096249"/>
              <a:gd name="connsiteY308" fmla="*/ 1848751 h 5657850"/>
              <a:gd name="connsiteX309" fmla="*/ 6469727 w 8096249"/>
              <a:gd name="connsiteY309" fmla="*/ 1853604 h 5657850"/>
              <a:gd name="connsiteX310" fmla="*/ 6469727 w 8096249"/>
              <a:gd name="connsiteY310" fmla="*/ 1873013 h 5657850"/>
              <a:gd name="connsiteX311" fmla="*/ 6456097 w 8096249"/>
              <a:gd name="connsiteY311" fmla="*/ 1877865 h 5657850"/>
              <a:gd name="connsiteX312" fmla="*/ 6442467 w 8096249"/>
              <a:gd name="connsiteY312" fmla="*/ 1882717 h 5657850"/>
              <a:gd name="connsiteX313" fmla="*/ 6433381 w 8096249"/>
              <a:gd name="connsiteY313" fmla="*/ 2037992 h 5657850"/>
              <a:gd name="connsiteX314" fmla="*/ 6451554 w 8096249"/>
              <a:gd name="connsiteY314" fmla="*/ 2067106 h 5657850"/>
              <a:gd name="connsiteX315" fmla="*/ 6469727 w 8096249"/>
              <a:gd name="connsiteY315" fmla="*/ 2096219 h 5657850"/>
              <a:gd name="connsiteX316" fmla="*/ 6496989 w 8096249"/>
              <a:gd name="connsiteY316" fmla="*/ 2096219 h 5657850"/>
              <a:gd name="connsiteX317" fmla="*/ 6496989 w 8096249"/>
              <a:gd name="connsiteY317" fmla="*/ 2115628 h 5657850"/>
              <a:gd name="connsiteX318" fmla="*/ 6524248 w 8096249"/>
              <a:gd name="connsiteY318" fmla="*/ 2115628 h 5657850"/>
              <a:gd name="connsiteX319" fmla="*/ 6546965 w 8096249"/>
              <a:gd name="connsiteY319" fmla="*/ 2135040 h 5657850"/>
              <a:gd name="connsiteX320" fmla="*/ 6560594 w 8096249"/>
              <a:gd name="connsiteY320" fmla="*/ 2154449 h 5657850"/>
              <a:gd name="connsiteX321" fmla="*/ 6569681 w 8096249"/>
              <a:gd name="connsiteY321" fmla="*/ 2232085 h 5657850"/>
              <a:gd name="connsiteX322" fmla="*/ 6587854 w 8096249"/>
              <a:gd name="connsiteY322" fmla="*/ 2232085 h 5657850"/>
              <a:gd name="connsiteX323" fmla="*/ 6587854 w 8096249"/>
              <a:gd name="connsiteY323" fmla="*/ 2261201 h 5657850"/>
              <a:gd name="connsiteX324" fmla="*/ 6615116 w 8096249"/>
              <a:gd name="connsiteY324" fmla="*/ 2290315 h 5657850"/>
              <a:gd name="connsiteX325" fmla="*/ 6651462 w 8096249"/>
              <a:gd name="connsiteY325" fmla="*/ 2309724 h 5657850"/>
              <a:gd name="connsiteX326" fmla="*/ 6651462 w 8096249"/>
              <a:gd name="connsiteY326" fmla="*/ 2290315 h 5657850"/>
              <a:gd name="connsiteX327" fmla="*/ 6724156 w 8096249"/>
              <a:gd name="connsiteY327" fmla="*/ 2290315 h 5657850"/>
              <a:gd name="connsiteX328" fmla="*/ 6724156 w 8096249"/>
              <a:gd name="connsiteY328" fmla="*/ 2309724 h 5657850"/>
              <a:gd name="connsiteX329" fmla="*/ 6751416 w 8096249"/>
              <a:gd name="connsiteY329" fmla="*/ 2309724 h 5657850"/>
              <a:gd name="connsiteX330" fmla="*/ 6751416 w 8096249"/>
              <a:gd name="connsiteY330" fmla="*/ 2329133 h 5657850"/>
              <a:gd name="connsiteX331" fmla="*/ 6796848 w 8096249"/>
              <a:gd name="connsiteY331" fmla="*/ 2333985 h 5657850"/>
              <a:gd name="connsiteX332" fmla="*/ 6842284 w 8096249"/>
              <a:gd name="connsiteY332" fmla="*/ 2338838 h 5657850"/>
              <a:gd name="connsiteX333" fmla="*/ 6842284 w 8096249"/>
              <a:gd name="connsiteY333" fmla="*/ 2358247 h 5657850"/>
              <a:gd name="connsiteX334" fmla="*/ 6869543 w 8096249"/>
              <a:gd name="connsiteY334" fmla="*/ 2367951 h 5657850"/>
              <a:gd name="connsiteX335" fmla="*/ 6896803 w 8096249"/>
              <a:gd name="connsiteY335" fmla="*/ 2358247 h 5657850"/>
              <a:gd name="connsiteX336" fmla="*/ 6905889 w 8096249"/>
              <a:gd name="connsiteY336" fmla="*/ 2367951 h 5657850"/>
              <a:gd name="connsiteX337" fmla="*/ 6933149 w 8096249"/>
              <a:gd name="connsiteY337" fmla="*/ 2363099 h 5657850"/>
              <a:gd name="connsiteX338" fmla="*/ 6951322 w 8096249"/>
              <a:gd name="connsiteY338" fmla="*/ 2358247 h 5657850"/>
              <a:gd name="connsiteX339" fmla="*/ 6969497 w 8096249"/>
              <a:gd name="connsiteY339" fmla="*/ 2367951 h 5657850"/>
              <a:gd name="connsiteX340" fmla="*/ 7010386 w 8096249"/>
              <a:gd name="connsiteY340" fmla="*/ 2333985 h 5657850"/>
              <a:gd name="connsiteX341" fmla="*/ 7069449 w 8096249"/>
              <a:gd name="connsiteY341" fmla="*/ 2280611 h 5657850"/>
              <a:gd name="connsiteX342" fmla="*/ 7096711 w 8096249"/>
              <a:gd name="connsiteY342" fmla="*/ 2280611 h 5657850"/>
              <a:gd name="connsiteX343" fmla="*/ 7214838 w 8096249"/>
              <a:gd name="connsiteY343" fmla="*/ 2193267 h 5657850"/>
              <a:gd name="connsiteX344" fmla="*/ 7323876 w 8096249"/>
              <a:gd name="connsiteY344" fmla="*/ 2222381 h 5657850"/>
              <a:gd name="connsiteX345" fmla="*/ 7332965 w 8096249"/>
              <a:gd name="connsiteY345" fmla="*/ 2280611 h 5657850"/>
              <a:gd name="connsiteX346" fmla="*/ 7351138 w 8096249"/>
              <a:gd name="connsiteY346" fmla="*/ 2280611 h 5657850"/>
              <a:gd name="connsiteX347" fmla="*/ 7260270 w 8096249"/>
              <a:gd name="connsiteY347" fmla="*/ 2464999 h 5657850"/>
              <a:gd name="connsiteX348" fmla="*/ 7260270 w 8096249"/>
              <a:gd name="connsiteY348" fmla="*/ 2494113 h 5657850"/>
              <a:gd name="connsiteX349" fmla="*/ 7187576 w 8096249"/>
              <a:gd name="connsiteY349" fmla="*/ 2532933 h 5657850"/>
              <a:gd name="connsiteX350" fmla="*/ 7105797 w 8096249"/>
              <a:gd name="connsiteY350" fmla="*/ 2562047 h 5657850"/>
              <a:gd name="connsiteX351" fmla="*/ 7105797 w 8096249"/>
              <a:gd name="connsiteY351" fmla="*/ 2581456 h 5657850"/>
              <a:gd name="connsiteX352" fmla="*/ 7078535 w 8096249"/>
              <a:gd name="connsiteY352" fmla="*/ 2581456 h 5657850"/>
              <a:gd name="connsiteX353" fmla="*/ 7033103 w 8096249"/>
              <a:gd name="connsiteY353" fmla="*/ 2668799 h 5657850"/>
              <a:gd name="connsiteX354" fmla="*/ 6996757 w 8096249"/>
              <a:gd name="connsiteY354" fmla="*/ 2765844 h 5657850"/>
              <a:gd name="connsiteX355" fmla="*/ 6969497 w 8096249"/>
              <a:gd name="connsiteY355" fmla="*/ 2765844 h 5657850"/>
              <a:gd name="connsiteX356" fmla="*/ 6974040 w 8096249"/>
              <a:gd name="connsiteY356" fmla="*/ 2785256 h 5657850"/>
              <a:gd name="connsiteX357" fmla="*/ 6978584 w 8096249"/>
              <a:gd name="connsiteY357" fmla="*/ 2804665 h 5657850"/>
              <a:gd name="connsiteX358" fmla="*/ 6951322 w 8096249"/>
              <a:gd name="connsiteY358" fmla="*/ 2872597 h 5657850"/>
              <a:gd name="connsiteX359" fmla="*/ 6905889 w 8096249"/>
              <a:gd name="connsiteY359" fmla="*/ 2930827 h 5657850"/>
              <a:gd name="connsiteX360" fmla="*/ 6810478 w 8096249"/>
              <a:gd name="connsiteY360" fmla="*/ 2872597 h 5657850"/>
              <a:gd name="connsiteX361" fmla="*/ 6769589 w 8096249"/>
              <a:gd name="connsiteY361" fmla="*/ 2775549 h 5657850"/>
              <a:gd name="connsiteX362" fmla="*/ 6651462 w 8096249"/>
              <a:gd name="connsiteY362" fmla="*/ 2790108 h 5657850"/>
              <a:gd name="connsiteX363" fmla="*/ 6546965 w 8096249"/>
              <a:gd name="connsiteY363" fmla="*/ 2814370 h 5657850"/>
              <a:gd name="connsiteX364" fmla="*/ 6447010 w 8096249"/>
              <a:gd name="connsiteY364" fmla="*/ 2877449 h 5657850"/>
              <a:gd name="connsiteX365" fmla="*/ 6333427 w 8096249"/>
              <a:gd name="connsiteY365" fmla="*/ 3008463 h 5657850"/>
              <a:gd name="connsiteX366" fmla="*/ 6315254 w 8096249"/>
              <a:gd name="connsiteY366" fmla="*/ 3008463 h 5657850"/>
              <a:gd name="connsiteX367" fmla="*/ 6297081 w 8096249"/>
              <a:gd name="connsiteY367" fmla="*/ 3066693 h 5657850"/>
              <a:gd name="connsiteX368" fmla="*/ 6260734 w 8096249"/>
              <a:gd name="connsiteY368" fmla="*/ 3095806 h 5657850"/>
              <a:gd name="connsiteX369" fmla="*/ 6260734 w 8096249"/>
              <a:gd name="connsiteY369" fmla="*/ 3124920 h 5657850"/>
              <a:gd name="connsiteX370" fmla="*/ 6242561 w 8096249"/>
              <a:gd name="connsiteY370" fmla="*/ 3124920 h 5657850"/>
              <a:gd name="connsiteX371" fmla="*/ 6215299 w 8096249"/>
              <a:gd name="connsiteY371" fmla="*/ 3212263 h 5657850"/>
              <a:gd name="connsiteX372" fmla="*/ 6206213 w 8096249"/>
              <a:gd name="connsiteY372" fmla="*/ 3280195 h 5657850"/>
              <a:gd name="connsiteX373" fmla="*/ 6188040 w 8096249"/>
              <a:gd name="connsiteY373" fmla="*/ 3280195 h 5657850"/>
              <a:gd name="connsiteX374" fmla="*/ 6174410 w 8096249"/>
              <a:gd name="connsiteY374" fmla="*/ 3285047 h 5657850"/>
              <a:gd name="connsiteX375" fmla="*/ 6151694 w 8096249"/>
              <a:gd name="connsiteY375" fmla="*/ 3289899 h 5657850"/>
              <a:gd name="connsiteX376" fmla="*/ 6101716 w 8096249"/>
              <a:gd name="connsiteY376" fmla="*/ 3285047 h 5657850"/>
              <a:gd name="connsiteX377" fmla="*/ 6051740 w 8096249"/>
              <a:gd name="connsiteY377" fmla="*/ 3280195 h 5657850"/>
              <a:gd name="connsiteX378" fmla="*/ 5988132 w 8096249"/>
              <a:gd name="connsiteY378" fmla="*/ 3348129 h 5657850"/>
              <a:gd name="connsiteX379" fmla="*/ 5988132 w 8096249"/>
              <a:gd name="connsiteY379" fmla="*/ 3367538 h 5657850"/>
              <a:gd name="connsiteX380" fmla="*/ 5969959 w 8096249"/>
              <a:gd name="connsiteY380" fmla="*/ 3372390 h 5657850"/>
              <a:gd name="connsiteX381" fmla="*/ 5951786 w 8096249"/>
              <a:gd name="connsiteY381" fmla="*/ 3377243 h 5657850"/>
              <a:gd name="connsiteX382" fmla="*/ 5951786 w 8096249"/>
              <a:gd name="connsiteY382" fmla="*/ 3416061 h 5657850"/>
              <a:gd name="connsiteX383" fmla="*/ 5919983 w 8096249"/>
              <a:gd name="connsiteY383" fmla="*/ 3435472 h 5657850"/>
              <a:gd name="connsiteX384" fmla="*/ 5888180 w 8096249"/>
              <a:gd name="connsiteY384" fmla="*/ 3454881 h 5657850"/>
              <a:gd name="connsiteX385" fmla="*/ 5888180 w 8096249"/>
              <a:gd name="connsiteY385" fmla="*/ 3483995 h 5657850"/>
              <a:gd name="connsiteX386" fmla="*/ 5860918 w 8096249"/>
              <a:gd name="connsiteY386" fmla="*/ 3508256 h 5657850"/>
              <a:gd name="connsiteX387" fmla="*/ 5833659 w 8096249"/>
              <a:gd name="connsiteY387" fmla="*/ 3532518 h 5657850"/>
              <a:gd name="connsiteX388" fmla="*/ 5806399 w 8096249"/>
              <a:gd name="connsiteY388" fmla="*/ 3532518 h 5657850"/>
              <a:gd name="connsiteX389" fmla="*/ 5801856 w 8096249"/>
              <a:gd name="connsiteY389" fmla="*/ 3547074 h 5657850"/>
              <a:gd name="connsiteX390" fmla="*/ 5797313 w 8096249"/>
              <a:gd name="connsiteY390" fmla="*/ 3561631 h 5657850"/>
              <a:gd name="connsiteX391" fmla="*/ 5679185 w 8096249"/>
              <a:gd name="connsiteY391" fmla="*/ 3581043 h 5657850"/>
              <a:gd name="connsiteX392" fmla="*/ 5633753 w 8096249"/>
              <a:gd name="connsiteY392" fmla="*/ 3639270 h 5657850"/>
              <a:gd name="connsiteX393" fmla="*/ 5624664 w 8096249"/>
              <a:gd name="connsiteY393" fmla="*/ 3668383 h 5657850"/>
              <a:gd name="connsiteX394" fmla="*/ 5474734 w 8096249"/>
              <a:gd name="connsiteY394" fmla="*/ 3804249 h 5657850"/>
              <a:gd name="connsiteX395" fmla="*/ 5370237 w 8096249"/>
              <a:gd name="connsiteY395" fmla="*/ 3969232 h 5657850"/>
              <a:gd name="connsiteX396" fmla="*/ 5342977 w 8096249"/>
              <a:gd name="connsiteY396" fmla="*/ 3969232 h 5657850"/>
              <a:gd name="connsiteX397" fmla="*/ 5342977 w 8096249"/>
              <a:gd name="connsiteY397" fmla="*/ 3998345 h 5657850"/>
              <a:gd name="connsiteX398" fmla="*/ 5288458 w 8096249"/>
              <a:gd name="connsiteY398" fmla="*/ 4056572 h 5657850"/>
              <a:gd name="connsiteX399" fmla="*/ 5252110 w 8096249"/>
              <a:gd name="connsiteY399" fmla="*/ 4105098 h 5657850"/>
              <a:gd name="connsiteX400" fmla="*/ 5224850 w 8096249"/>
              <a:gd name="connsiteY400" fmla="*/ 4105098 h 5657850"/>
              <a:gd name="connsiteX401" fmla="*/ 5170331 w 8096249"/>
              <a:gd name="connsiteY401" fmla="*/ 4211850 h 5657850"/>
              <a:gd name="connsiteX402" fmla="*/ 5161244 w 8096249"/>
              <a:gd name="connsiteY402" fmla="*/ 4211850 h 5657850"/>
              <a:gd name="connsiteX403" fmla="*/ 5120353 w 8096249"/>
              <a:gd name="connsiteY403" fmla="*/ 4265225 h 5657850"/>
              <a:gd name="connsiteX404" fmla="*/ 5070377 w 8096249"/>
              <a:gd name="connsiteY404" fmla="*/ 4289486 h 5657850"/>
              <a:gd name="connsiteX405" fmla="*/ 5061290 w 8096249"/>
              <a:gd name="connsiteY405" fmla="*/ 4318600 h 5657850"/>
              <a:gd name="connsiteX406" fmla="*/ 5029488 w 8096249"/>
              <a:gd name="connsiteY406" fmla="*/ 4357421 h 5657850"/>
              <a:gd name="connsiteX407" fmla="*/ 4997682 w 8096249"/>
              <a:gd name="connsiteY407" fmla="*/ 4396239 h 5657850"/>
              <a:gd name="connsiteX408" fmla="*/ 4970423 w 8096249"/>
              <a:gd name="connsiteY408" fmla="*/ 4396239 h 5657850"/>
              <a:gd name="connsiteX409" fmla="*/ 4961336 w 8096249"/>
              <a:gd name="connsiteY409" fmla="*/ 4420500 h 5657850"/>
              <a:gd name="connsiteX410" fmla="*/ 4943163 w 8096249"/>
              <a:gd name="connsiteY410" fmla="*/ 4435057 h 5657850"/>
              <a:gd name="connsiteX411" fmla="*/ 4943163 w 8096249"/>
              <a:gd name="connsiteY411" fmla="*/ 4454468 h 5657850"/>
              <a:gd name="connsiteX412" fmla="*/ 4915904 w 8096249"/>
              <a:gd name="connsiteY412" fmla="*/ 4454468 h 5657850"/>
              <a:gd name="connsiteX413" fmla="*/ 4888642 w 8096249"/>
              <a:gd name="connsiteY413" fmla="*/ 4493286 h 5657850"/>
              <a:gd name="connsiteX414" fmla="*/ 4861382 w 8096249"/>
              <a:gd name="connsiteY414" fmla="*/ 4532105 h 5657850"/>
              <a:gd name="connsiteX415" fmla="*/ 4834123 w 8096249"/>
              <a:gd name="connsiteY415" fmla="*/ 4532105 h 5657850"/>
              <a:gd name="connsiteX416" fmla="*/ 4825036 w 8096249"/>
              <a:gd name="connsiteY416" fmla="*/ 4546661 h 5657850"/>
              <a:gd name="connsiteX417" fmla="*/ 4815950 w 8096249"/>
              <a:gd name="connsiteY417" fmla="*/ 4561218 h 5657850"/>
              <a:gd name="connsiteX418" fmla="*/ 4806863 w 8096249"/>
              <a:gd name="connsiteY418" fmla="*/ 4561218 h 5657850"/>
              <a:gd name="connsiteX419" fmla="*/ 4729625 w 8096249"/>
              <a:gd name="connsiteY419" fmla="*/ 4629152 h 5657850"/>
              <a:gd name="connsiteX420" fmla="*/ 4675106 w 8096249"/>
              <a:gd name="connsiteY420" fmla="*/ 4663118 h 5657850"/>
              <a:gd name="connsiteX421" fmla="*/ 4634214 w 8096249"/>
              <a:gd name="connsiteY421" fmla="*/ 4697084 h 5657850"/>
              <a:gd name="connsiteX422" fmla="*/ 4606955 w 8096249"/>
              <a:gd name="connsiteY422" fmla="*/ 4774723 h 5657850"/>
              <a:gd name="connsiteX423" fmla="*/ 4588782 w 8096249"/>
              <a:gd name="connsiteY423" fmla="*/ 4774723 h 5657850"/>
              <a:gd name="connsiteX424" fmla="*/ 4611498 w 8096249"/>
              <a:gd name="connsiteY424" fmla="*/ 4881475 h 5657850"/>
              <a:gd name="connsiteX425" fmla="*/ 4652387 w 8096249"/>
              <a:gd name="connsiteY425" fmla="*/ 4978520 h 5657850"/>
              <a:gd name="connsiteX426" fmla="*/ 4652387 w 8096249"/>
              <a:gd name="connsiteY426" fmla="*/ 5007637 h 5657850"/>
              <a:gd name="connsiteX427" fmla="*/ 4634214 w 8096249"/>
              <a:gd name="connsiteY427" fmla="*/ 5007637 h 5657850"/>
              <a:gd name="connsiteX428" fmla="*/ 4597868 w 8096249"/>
              <a:gd name="connsiteY428" fmla="*/ 4944555 h 5657850"/>
              <a:gd name="connsiteX429" fmla="*/ 4561522 w 8096249"/>
              <a:gd name="connsiteY429" fmla="*/ 4871771 h 5657850"/>
              <a:gd name="connsiteX430" fmla="*/ 4534263 w 8096249"/>
              <a:gd name="connsiteY430" fmla="*/ 4871771 h 5657850"/>
              <a:gd name="connsiteX431" fmla="*/ 4493371 w 8096249"/>
              <a:gd name="connsiteY431" fmla="*/ 4794132 h 5657850"/>
              <a:gd name="connsiteX432" fmla="*/ 4452482 w 8096249"/>
              <a:gd name="connsiteY432" fmla="*/ 4726198 h 5657850"/>
              <a:gd name="connsiteX433" fmla="*/ 4334355 w 8096249"/>
              <a:gd name="connsiteY433" fmla="*/ 4735905 h 5657850"/>
              <a:gd name="connsiteX434" fmla="*/ 4234401 w 8096249"/>
              <a:gd name="connsiteY434" fmla="*/ 4755314 h 5657850"/>
              <a:gd name="connsiteX435" fmla="*/ 4234401 w 8096249"/>
              <a:gd name="connsiteY435" fmla="*/ 4784427 h 5657850"/>
              <a:gd name="connsiteX436" fmla="*/ 4179881 w 8096249"/>
              <a:gd name="connsiteY436" fmla="*/ 4784427 h 5657850"/>
              <a:gd name="connsiteX437" fmla="*/ 4179881 w 8096249"/>
              <a:gd name="connsiteY437" fmla="*/ 4803836 h 5657850"/>
              <a:gd name="connsiteX438" fmla="*/ 4111730 w 8096249"/>
              <a:gd name="connsiteY438" fmla="*/ 4818393 h 5657850"/>
              <a:gd name="connsiteX439" fmla="*/ 4079927 w 8096249"/>
              <a:gd name="connsiteY439" fmla="*/ 4871771 h 5657850"/>
              <a:gd name="connsiteX440" fmla="*/ 4098100 w 8096249"/>
              <a:gd name="connsiteY440" fmla="*/ 4871771 h 5657850"/>
              <a:gd name="connsiteX441" fmla="*/ 4098100 w 8096249"/>
              <a:gd name="connsiteY441" fmla="*/ 4939702 h 5657850"/>
              <a:gd name="connsiteX442" fmla="*/ 4079927 w 8096249"/>
              <a:gd name="connsiteY442" fmla="*/ 4939702 h 5657850"/>
              <a:gd name="connsiteX443" fmla="*/ 4070841 w 8096249"/>
              <a:gd name="connsiteY443" fmla="*/ 4944555 h 5657850"/>
              <a:gd name="connsiteX444" fmla="*/ 4052668 w 8096249"/>
              <a:gd name="connsiteY444" fmla="*/ 4949407 h 5657850"/>
              <a:gd name="connsiteX445" fmla="*/ 4043579 w 8096249"/>
              <a:gd name="connsiteY445" fmla="*/ 4832950 h 5657850"/>
              <a:gd name="connsiteX446" fmla="*/ 4025406 w 8096249"/>
              <a:gd name="connsiteY446" fmla="*/ 4832950 h 5657850"/>
              <a:gd name="connsiteX447" fmla="*/ 3989060 w 8096249"/>
              <a:gd name="connsiteY447" fmla="*/ 4808689 h 5657850"/>
              <a:gd name="connsiteX448" fmla="*/ 3934541 w 8096249"/>
              <a:gd name="connsiteY448" fmla="*/ 4794132 h 5657850"/>
              <a:gd name="connsiteX449" fmla="*/ 3916365 w 8096249"/>
              <a:gd name="connsiteY449" fmla="*/ 4798984 h 5657850"/>
              <a:gd name="connsiteX450" fmla="*/ 3898192 w 8096249"/>
              <a:gd name="connsiteY450" fmla="*/ 4803836 h 5657850"/>
              <a:gd name="connsiteX451" fmla="*/ 3816414 w 8096249"/>
              <a:gd name="connsiteY451" fmla="*/ 4813541 h 5657850"/>
              <a:gd name="connsiteX452" fmla="*/ 3816414 w 8096249"/>
              <a:gd name="connsiteY452" fmla="*/ 4832950 h 5657850"/>
              <a:gd name="connsiteX453" fmla="*/ 3761892 w 8096249"/>
              <a:gd name="connsiteY453" fmla="*/ 4832950 h 5657850"/>
              <a:gd name="connsiteX454" fmla="*/ 3761892 w 8096249"/>
              <a:gd name="connsiteY454" fmla="*/ 4813541 h 5657850"/>
              <a:gd name="connsiteX455" fmla="*/ 3689198 w 8096249"/>
              <a:gd name="connsiteY455" fmla="*/ 4813541 h 5657850"/>
              <a:gd name="connsiteX456" fmla="*/ 3680111 w 8096249"/>
              <a:gd name="connsiteY456" fmla="*/ 4798984 h 5657850"/>
              <a:gd name="connsiteX457" fmla="*/ 3671025 w 8096249"/>
              <a:gd name="connsiteY457" fmla="*/ 4784427 h 5657850"/>
              <a:gd name="connsiteX458" fmla="*/ 3589246 w 8096249"/>
              <a:gd name="connsiteY458" fmla="*/ 4774723 h 5657850"/>
              <a:gd name="connsiteX459" fmla="*/ 3589246 w 8096249"/>
              <a:gd name="connsiteY459" fmla="*/ 4755314 h 5657850"/>
              <a:gd name="connsiteX460" fmla="*/ 3471119 w 8096249"/>
              <a:gd name="connsiteY460" fmla="*/ 4755314 h 5657850"/>
              <a:gd name="connsiteX461" fmla="*/ 3471119 w 8096249"/>
              <a:gd name="connsiteY461" fmla="*/ 4735905 h 5657850"/>
              <a:gd name="connsiteX462" fmla="*/ 3443859 w 8096249"/>
              <a:gd name="connsiteY462" fmla="*/ 4731050 h 5657850"/>
              <a:gd name="connsiteX463" fmla="*/ 3416597 w 8096249"/>
              <a:gd name="connsiteY463" fmla="*/ 4726198 h 5657850"/>
              <a:gd name="connsiteX464" fmla="*/ 3416597 w 8096249"/>
              <a:gd name="connsiteY464" fmla="*/ 4706789 h 5657850"/>
              <a:gd name="connsiteX465" fmla="*/ 3389338 w 8096249"/>
              <a:gd name="connsiteY465" fmla="*/ 4706789 h 5657850"/>
              <a:gd name="connsiteX466" fmla="*/ 3384795 w 8096249"/>
              <a:gd name="connsiteY466" fmla="*/ 4687380 h 5657850"/>
              <a:gd name="connsiteX467" fmla="*/ 3380251 w 8096249"/>
              <a:gd name="connsiteY467" fmla="*/ 4667971 h 5657850"/>
              <a:gd name="connsiteX468" fmla="*/ 3362078 w 8096249"/>
              <a:gd name="connsiteY468" fmla="*/ 4667971 h 5657850"/>
              <a:gd name="connsiteX469" fmla="*/ 3348449 w 8096249"/>
              <a:gd name="connsiteY469" fmla="*/ 4643709 h 5657850"/>
              <a:gd name="connsiteX470" fmla="*/ 3334819 w 8096249"/>
              <a:gd name="connsiteY470" fmla="*/ 4619448 h 5657850"/>
              <a:gd name="connsiteX471" fmla="*/ 3307557 w 8096249"/>
              <a:gd name="connsiteY471" fmla="*/ 4619448 h 5657850"/>
              <a:gd name="connsiteX472" fmla="*/ 3307557 w 8096249"/>
              <a:gd name="connsiteY472" fmla="*/ 4600039 h 5657850"/>
              <a:gd name="connsiteX473" fmla="*/ 3280297 w 8096249"/>
              <a:gd name="connsiteY473" fmla="*/ 4600039 h 5657850"/>
              <a:gd name="connsiteX474" fmla="*/ 3271211 w 8096249"/>
              <a:gd name="connsiteY474" fmla="*/ 4585482 h 5657850"/>
              <a:gd name="connsiteX475" fmla="*/ 3262124 w 8096249"/>
              <a:gd name="connsiteY475" fmla="*/ 4570923 h 5657850"/>
              <a:gd name="connsiteX476" fmla="*/ 3207605 w 8096249"/>
              <a:gd name="connsiteY476" fmla="*/ 4570923 h 5657850"/>
              <a:gd name="connsiteX477" fmla="*/ 3207605 w 8096249"/>
              <a:gd name="connsiteY477" fmla="*/ 4541809 h 5657850"/>
              <a:gd name="connsiteX478" fmla="*/ 3098565 w 8096249"/>
              <a:gd name="connsiteY478" fmla="*/ 4536957 h 5657850"/>
              <a:gd name="connsiteX479" fmla="*/ 2998611 w 8096249"/>
              <a:gd name="connsiteY479" fmla="*/ 4532105 h 5657850"/>
              <a:gd name="connsiteX480" fmla="*/ 2980438 w 8096249"/>
              <a:gd name="connsiteY480" fmla="*/ 4561218 h 5657850"/>
              <a:gd name="connsiteX481" fmla="*/ 2957721 w 8096249"/>
              <a:gd name="connsiteY481" fmla="*/ 4566070 h 5657850"/>
              <a:gd name="connsiteX482" fmla="*/ 2935002 w 8096249"/>
              <a:gd name="connsiteY482" fmla="*/ 4570923 h 5657850"/>
              <a:gd name="connsiteX483" fmla="*/ 2935002 w 8096249"/>
              <a:gd name="connsiteY483" fmla="*/ 4590334 h 5657850"/>
              <a:gd name="connsiteX484" fmla="*/ 2880483 w 8096249"/>
              <a:gd name="connsiteY484" fmla="*/ 4609743 h 5657850"/>
              <a:gd name="connsiteX485" fmla="*/ 2853224 w 8096249"/>
              <a:gd name="connsiteY485" fmla="*/ 4648561 h 5657850"/>
              <a:gd name="connsiteX486" fmla="*/ 2825962 w 8096249"/>
              <a:gd name="connsiteY486" fmla="*/ 4648561 h 5657850"/>
              <a:gd name="connsiteX487" fmla="*/ 2698748 w 8096249"/>
              <a:gd name="connsiteY487" fmla="*/ 4687380 h 5657850"/>
              <a:gd name="connsiteX488" fmla="*/ 2616970 w 8096249"/>
              <a:gd name="connsiteY488" fmla="*/ 4774723 h 5657850"/>
              <a:gd name="connsiteX489" fmla="*/ 2580624 w 8096249"/>
              <a:gd name="connsiteY489" fmla="*/ 4755314 h 5657850"/>
              <a:gd name="connsiteX490" fmla="*/ 2571537 w 8096249"/>
              <a:gd name="connsiteY490" fmla="*/ 4726198 h 5657850"/>
              <a:gd name="connsiteX491" fmla="*/ 2507929 w 8096249"/>
              <a:gd name="connsiteY491" fmla="*/ 4731050 h 5657850"/>
              <a:gd name="connsiteX492" fmla="*/ 2453408 w 8096249"/>
              <a:gd name="connsiteY492" fmla="*/ 4755314 h 5657850"/>
              <a:gd name="connsiteX493" fmla="*/ 2453408 w 8096249"/>
              <a:gd name="connsiteY493" fmla="*/ 4774723 h 5657850"/>
              <a:gd name="connsiteX494" fmla="*/ 2344369 w 8096249"/>
              <a:gd name="connsiteY494" fmla="*/ 4784427 h 5657850"/>
              <a:gd name="connsiteX495" fmla="*/ 2344369 w 8096249"/>
              <a:gd name="connsiteY495" fmla="*/ 4803836 h 5657850"/>
              <a:gd name="connsiteX496" fmla="*/ 2062680 w 8096249"/>
              <a:gd name="connsiteY496" fmla="*/ 4784427 h 5657850"/>
              <a:gd name="connsiteX497" fmla="*/ 2053594 w 8096249"/>
              <a:gd name="connsiteY497" fmla="*/ 4798984 h 5657850"/>
              <a:gd name="connsiteX498" fmla="*/ 2044507 w 8096249"/>
              <a:gd name="connsiteY498" fmla="*/ 4813541 h 5657850"/>
              <a:gd name="connsiteX499" fmla="*/ 2017248 w 8096249"/>
              <a:gd name="connsiteY499" fmla="*/ 4813541 h 5657850"/>
              <a:gd name="connsiteX500" fmla="*/ 1999075 w 8096249"/>
              <a:gd name="connsiteY500" fmla="*/ 4842655 h 5657850"/>
              <a:gd name="connsiteX501" fmla="*/ 1980902 w 8096249"/>
              <a:gd name="connsiteY501" fmla="*/ 4871771 h 5657850"/>
              <a:gd name="connsiteX502" fmla="*/ 1935467 w 8096249"/>
              <a:gd name="connsiteY502" fmla="*/ 4871771 h 5657850"/>
              <a:gd name="connsiteX503" fmla="*/ 1926380 w 8096249"/>
              <a:gd name="connsiteY503" fmla="*/ 4891180 h 5657850"/>
              <a:gd name="connsiteX504" fmla="*/ 1917294 w 8096249"/>
              <a:gd name="connsiteY504" fmla="*/ 4891180 h 5657850"/>
              <a:gd name="connsiteX505" fmla="*/ 1917294 w 8096249"/>
              <a:gd name="connsiteY505" fmla="*/ 4871771 h 5657850"/>
              <a:gd name="connsiteX506" fmla="*/ 1821883 w 8096249"/>
              <a:gd name="connsiteY506" fmla="*/ 4794132 h 5657850"/>
              <a:gd name="connsiteX507" fmla="*/ 1780993 w 8096249"/>
              <a:gd name="connsiteY507" fmla="*/ 4735905 h 5657850"/>
              <a:gd name="connsiteX508" fmla="*/ 1753734 w 8096249"/>
              <a:gd name="connsiteY508" fmla="*/ 4726198 h 5657850"/>
              <a:gd name="connsiteX509" fmla="*/ 1721929 w 8096249"/>
              <a:gd name="connsiteY509" fmla="*/ 4731050 h 5657850"/>
              <a:gd name="connsiteX510" fmla="*/ 1690126 w 8096249"/>
              <a:gd name="connsiteY510" fmla="*/ 4735905 h 5657850"/>
              <a:gd name="connsiteX511" fmla="*/ 1658323 w 8096249"/>
              <a:gd name="connsiteY511" fmla="*/ 4726198 h 5657850"/>
              <a:gd name="connsiteX512" fmla="*/ 1599261 w 8096249"/>
              <a:gd name="connsiteY512" fmla="*/ 4716493 h 5657850"/>
              <a:gd name="connsiteX513" fmla="*/ 1553826 w 8096249"/>
              <a:gd name="connsiteY513" fmla="*/ 4755314 h 5657850"/>
              <a:gd name="connsiteX514" fmla="*/ 1526566 w 8096249"/>
              <a:gd name="connsiteY514" fmla="*/ 4755314 h 5657850"/>
              <a:gd name="connsiteX515" fmla="*/ 1517480 w 8096249"/>
              <a:gd name="connsiteY515" fmla="*/ 4769871 h 5657850"/>
              <a:gd name="connsiteX516" fmla="*/ 1508393 w 8096249"/>
              <a:gd name="connsiteY516" fmla="*/ 4784427 h 5657850"/>
              <a:gd name="connsiteX517" fmla="*/ 1408439 w 8096249"/>
              <a:gd name="connsiteY517" fmla="*/ 4803836 h 5657850"/>
              <a:gd name="connsiteX518" fmla="*/ 1408439 w 8096249"/>
              <a:gd name="connsiteY518" fmla="*/ 4784427 h 5657850"/>
              <a:gd name="connsiteX519" fmla="*/ 1381180 w 8096249"/>
              <a:gd name="connsiteY519" fmla="*/ 4784427 h 5657850"/>
              <a:gd name="connsiteX520" fmla="*/ 1344833 w 8096249"/>
              <a:gd name="connsiteY520" fmla="*/ 4716493 h 5657850"/>
              <a:gd name="connsiteX521" fmla="*/ 1308485 w 8096249"/>
              <a:gd name="connsiteY521" fmla="*/ 4648561 h 5657850"/>
              <a:gd name="connsiteX522" fmla="*/ 1299398 w 8096249"/>
              <a:gd name="connsiteY522" fmla="*/ 4619448 h 5657850"/>
              <a:gd name="connsiteX523" fmla="*/ 1281225 w 8096249"/>
              <a:gd name="connsiteY523" fmla="*/ 4619448 h 5657850"/>
              <a:gd name="connsiteX524" fmla="*/ 1272139 w 8096249"/>
              <a:gd name="connsiteY524" fmla="*/ 4609743 h 5657850"/>
              <a:gd name="connsiteX525" fmla="*/ 1272139 w 8096249"/>
              <a:gd name="connsiteY525" fmla="*/ 4600039 h 5657850"/>
              <a:gd name="connsiteX526" fmla="*/ 1199444 w 8096249"/>
              <a:gd name="connsiteY526" fmla="*/ 4600039 h 5657850"/>
              <a:gd name="connsiteX527" fmla="*/ 1190358 w 8096249"/>
              <a:gd name="connsiteY527" fmla="*/ 4585482 h 5657850"/>
              <a:gd name="connsiteX528" fmla="*/ 1181271 w 8096249"/>
              <a:gd name="connsiteY528" fmla="*/ 4570923 h 5657850"/>
              <a:gd name="connsiteX529" fmla="*/ 1154012 w 8096249"/>
              <a:gd name="connsiteY529" fmla="*/ 4570923 h 5657850"/>
              <a:gd name="connsiteX530" fmla="*/ 1135839 w 8096249"/>
              <a:gd name="connsiteY530" fmla="*/ 4541809 h 5657850"/>
              <a:gd name="connsiteX531" fmla="*/ 1099493 w 8096249"/>
              <a:gd name="connsiteY531" fmla="*/ 4532105 h 5657850"/>
              <a:gd name="connsiteX532" fmla="*/ 1013168 w 8096249"/>
              <a:gd name="connsiteY532" fmla="*/ 4556366 h 5657850"/>
              <a:gd name="connsiteX533" fmla="*/ 935931 w 8096249"/>
              <a:gd name="connsiteY533" fmla="*/ 4580627 h 5657850"/>
              <a:gd name="connsiteX534" fmla="*/ 881412 w 8096249"/>
              <a:gd name="connsiteY534" fmla="*/ 4570923 h 5657850"/>
              <a:gd name="connsiteX535" fmla="*/ 863239 w 8096249"/>
              <a:gd name="connsiteY535" fmla="*/ 4551514 h 5657850"/>
              <a:gd name="connsiteX536" fmla="*/ 872325 w 8096249"/>
              <a:gd name="connsiteY536" fmla="*/ 4532105 h 5657850"/>
              <a:gd name="connsiteX537" fmla="*/ 849609 w 8096249"/>
              <a:gd name="connsiteY537" fmla="*/ 4488434 h 5657850"/>
              <a:gd name="connsiteX538" fmla="*/ 826890 w 8096249"/>
              <a:gd name="connsiteY538" fmla="*/ 4357421 h 5657850"/>
              <a:gd name="connsiteX539" fmla="*/ 781457 w 8096249"/>
              <a:gd name="connsiteY539" fmla="*/ 4279782 h 5657850"/>
              <a:gd name="connsiteX540" fmla="*/ 736022 w 8096249"/>
              <a:gd name="connsiteY540" fmla="*/ 4211850 h 5657850"/>
              <a:gd name="connsiteX541" fmla="*/ 708763 w 8096249"/>
              <a:gd name="connsiteY541" fmla="*/ 4211850 h 5657850"/>
              <a:gd name="connsiteX542" fmla="*/ 690590 w 8096249"/>
              <a:gd name="connsiteY542" fmla="*/ 4182734 h 5657850"/>
              <a:gd name="connsiteX543" fmla="*/ 645157 w 8096249"/>
              <a:gd name="connsiteY543" fmla="*/ 4182734 h 5657850"/>
              <a:gd name="connsiteX544" fmla="*/ 645157 w 8096249"/>
              <a:gd name="connsiteY544" fmla="*/ 4163325 h 5657850"/>
              <a:gd name="connsiteX545" fmla="*/ 517941 w 8096249"/>
              <a:gd name="connsiteY545" fmla="*/ 4163325 h 5657850"/>
              <a:gd name="connsiteX546" fmla="*/ 513398 w 8096249"/>
              <a:gd name="connsiteY546" fmla="*/ 4148768 h 5657850"/>
              <a:gd name="connsiteX547" fmla="*/ 508855 w 8096249"/>
              <a:gd name="connsiteY547" fmla="*/ 4134211 h 5657850"/>
              <a:gd name="connsiteX548" fmla="*/ 481595 w 8096249"/>
              <a:gd name="connsiteY548" fmla="*/ 4134211 h 5657850"/>
              <a:gd name="connsiteX549" fmla="*/ 454336 w 8096249"/>
              <a:gd name="connsiteY549" fmla="*/ 4105098 h 5657850"/>
              <a:gd name="connsiteX550" fmla="*/ 458879 w 8096249"/>
              <a:gd name="connsiteY550" fmla="*/ 4046868 h 5657850"/>
              <a:gd name="connsiteX551" fmla="*/ 463422 w 8096249"/>
              <a:gd name="connsiteY551" fmla="*/ 3988641 h 5657850"/>
              <a:gd name="connsiteX552" fmla="*/ 481595 w 8096249"/>
              <a:gd name="connsiteY552" fmla="*/ 3988641 h 5657850"/>
              <a:gd name="connsiteX553" fmla="*/ 495225 w 8096249"/>
              <a:gd name="connsiteY553" fmla="*/ 3940118 h 5657850"/>
              <a:gd name="connsiteX554" fmla="*/ 508855 w 8096249"/>
              <a:gd name="connsiteY554" fmla="*/ 3891593 h 5657850"/>
              <a:gd name="connsiteX555" fmla="*/ 413446 w 8096249"/>
              <a:gd name="connsiteY555" fmla="*/ 3813954 h 5657850"/>
              <a:gd name="connsiteX556" fmla="*/ 254427 w 8096249"/>
              <a:gd name="connsiteY556" fmla="*/ 3687793 h 5657850"/>
              <a:gd name="connsiteX557" fmla="*/ 286233 w 8096249"/>
              <a:gd name="connsiteY557" fmla="*/ 3576191 h 5657850"/>
              <a:gd name="connsiteX558" fmla="*/ 318036 w 8096249"/>
              <a:gd name="connsiteY558" fmla="*/ 3532518 h 5657850"/>
              <a:gd name="connsiteX559" fmla="*/ 313492 w 8096249"/>
              <a:gd name="connsiteY559" fmla="*/ 3522813 h 5657850"/>
              <a:gd name="connsiteX560" fmla="*/ 308949 w 8096249"/>
              <a:gd name="connsiteY560" fmla="*/ 3513108 h 5657850"/>
              <a:gd name="connsiteX561" fmla="*/ 336209 w 8096249"/>
              <a:gd name="connsiteY561" fmla="*/ 3483995 h 5657850"/>
              <a:gd name="connsiteX562" fmla="*/ 304406 w 8096249"/>
              <a:gd name="connsiteY562" fmla="*/ 3372390 h 5657850"/>
              <a:gd name="connsiteX563" fmla="*/ 240798 w 8096249"/>
              <a:gd name="connsiteY563" fmla="*/ 3314163 h 5657850"/>
              <a:gd name="connsiteX564" fmla="*/ 181735 w 8096249"/>
              <a:gd name="connsiteY564" fmla="*/ 3265638 h 5657850"/>
              <a:gd name="connsiteX565" fmla="*/ 163562 w 8096249"/>
              <a:gd name="connsiteY565" fmla="*/ 3183149 h 5657850"/>
              <a:gd name="connsiteX566" fmla="*/ 231711 w 8096249"/>
              <a:gd name="connsiteY566" fmla="*/ 3139476 h 5657850"/>
              <a:gd name="connsiteX567" fmla="*/ 281690 w 8096249"/>
              <a:gd name="connsiteY567" fmla="*/ 3076397 h 5657850"/>
              <a:gd name="connsiteX568" fmla="*/ 277146 w 8096249"/>
              <a:gd name="connsiteY568" fmla="*/ 2969645 h 5657850"/>
              <a:gd name="connsiteX569" fmla="*/ 227168 w 8096249"/>
              <a:gd name="connsiteY569" fmla="*/ 2911418 h 5657850"/>
              <a:gd name="connsiteX570" fmla="*/ 136300 w 8096249"/>
              <a:gd name="connsiteY570" fmla="*/ 2901713 h 5657850"/>
              <a:gd name="connsiteX571" fmla="*/ 113584 w 8096249"/>
              <a:gd name="connsiteY571" fmla="*/ 2877449 h 5657850"/>
              <a:gd name="connsiteX572" fmla="*/ 81781 w 8096249"/>
              <a:gd name="connsiteY572" fmla="*/ 2872597 h 5657850"/>
              <a:gd name="connsiteX573" fmla="*/ 72695 w 8096249"/>
              <a:gd name="connsiteY573" fmla="*/ 2833779 h 5657850"/>
              <a:gd name="connsiteX574" fmla="*/ 81781 w 8096249"/>
              <a:gd name="connsiteY574" fmla="*/ 2824074 h 5657850"/>
              <a:gd name="connsiteX575" fmla="*/ 81781 w 8096249"/>
              <a:gd name="connsiteY575" fmla="*/ 2775549 h 5657850"/>
              <a:gd name="connsiteX576" fmla="*/ 149933 w 8096249"/>
              <a:gd name="connsiteY576" fmla="*/ 2736731 h 5657850"/>
              <a:gd name="connsiteX577" fmla="*/ 208995 w 8096249"/>
              <a:gd name="connsiteY577" fmla="*/ 2731879 h 5657850"/>
              <a:gd name="connsiteX578" fmla="*/ 268060 w 8096249"/>
              <a:gd name="connsiteY578" fmla="*/ 2697913 h 5657850"/>
              <a:gd name="connsiteX579" fmla="*/ 327122 w 8096249"/>
              <a:gd name="connsiteY579" fmla="*/ 2581456 h 5657850"/>
              <a:gd name="connsiteX580" fmla="*/ 336209 w 8096249"/>
              <a:gd name="connsiteY580" fmla="*/ 2494113 h 5657850"/>
              <a:gd name="connsiteX581" fmla="*/ 354382 w 8096249"/>
              <a:gd name="connsiteY581" fmla="*/ 2494113 h 5657850"/>
              <a:gd name="connsiteX582" fmla="*/ 318036 w 8096249"/>
              <a:gd name="connsiteY582" fmla="*/ 2431033 h 5657850"/>
              <a:gd name="connsiteX583" fmla="*/ 281690 w 8096249"/>
              <a:gd name="connsiteY583" fmla="*/ 2387363 h 5657850"/>
              <a:gd name="connsiteX584" fmla="*/ 263514 w 8096249"/>
              <a:gd name="connsiteY584" fmla="*/ 2387363 h 5657850"/>
              <a:gd name="connsiteX585" fmla="*/ 254427 w 8096249"/>
              <a:gd name="connsiteY585" fmla="*/ 2358247 h 5657850"/>
              <a:gd name="connsiteX586" fmla="*/ 258971 w 8096249"/>
              <a:gd name="connsiteY586" fmla="*/ 2241790 h 5657850"/>
              <a:gd name="connsiteX587" fmla="*/ 263514 w 8096249"/>
              <a:gd name="connsiteY587" fmla="*/ 2125336 h 5657850"/>
              <a:gd name="connsiteX588" fmla="*/ 254427 w 8096249"/>
              <a:gd name="connsiteY588" fmla="*/ 2067106 h 5657850"/>
              <a:gd name="connsiteX589" fmla="*/ 231711 w 8096249"/>
              <a:gd name="connsiteY589" fmla="*/ 2052549 h 5657850"/>
              <a:gd name="connsiteX590" fmla="*/ 208995 w 8096249"/>
              <a:gd name="connsiteY590" fmla="*/ 2037992 h 5657850"/>
              <a:gd name="connsiteX591" fmla="*/ 199908 w 8096249"/>
              <a:gd name="connsiteY591" fmla="*/ 1989470 h 5657850"/>
              <a:gd name="connsiteX592" fmla="*/ 131757 w 8096249"/>
              <a:gd name="connsiteY592" fmla="*/ 1916683 h 5657850"/>
              <a:gd name="connsiteX593" fmla="*/ 81781 w 8096249"/>
              <a:gd name="connsiteY593" fmla="*/ 1843899 h 5657850"/>
              <a:gd name="connsiteX594" fmla="*/ 72695 w 8096249"/>
              <a:gd name="connsiteY594" fmla="*/ 1814783 h 5657850"/>
              <a:gd name="connsiteX595" fmla="*/ 36349 w 8096249"/>
              <a:gd name="connsiteY595" fmla="*/ 1790522 h 5657850"/>
              <a:gd name="connsiteX596" fmla="*/ 0 w 8096249"/>
              <a:gd name="connsiteY596" fmla="*/ 1766260 h 5657850"/>
              <a:gd name="connsiteX597" fmla="*/ 0 w 8096249"/>
              <a:gd name="connsiteY597" fmla="*/ 1659508 h 5657850"/>
              <a:gd name="connsiteX598" fmla="*/ 68152 w 8096249"/>
              <a:gd name="connsiteY598" fmla="*/ 1654656 h 5657850"/>
              <a:gd name="connsiteX599" fmla="*/ 136300 w 8096249"/>
              <a:gd name="connsiteY599" fmla="*/ 1649803 h 5657850"/>
              <a:gd name="connsiteX600" fmla="*/ 163562 w 8096249"/>
              <a:gd name="connsiteY600" fmla="*/ 1717738 h 5657850"/>
              <a:gd name="connsiteX601" fmla="*/ 199908 w 8096249"/>
              <a:gd name="connsiteY601" fmla="*/ 1785669 h 5657850"/>
              <a:gd name="connsiteX602" fmla="*/ 240798 w 8096249"/>
              <a:gd name="connsiteY602" fmla="*/ 1800226 h 5657850"/>
              <a:gd name="connsiteX603" fmla="*/ 281690 w 8096249"/>
              <a:gd name="connsiteY603" fmla="*/ 1843899 h 5657850"/>
              <a:gd name="connsiteX604" fmla="*/ 308949 w 8096249"/>
              <a:gd name="connsiteY604" fmla="*/ 1843899 h 5657850"/>
              <a:gd name="connsiteX605" fmla="*/ 318036 w 8096249"/>
              <a:gd name="connsiteY605" fmla="*/ 1834192 h 5657850"/>
              <a:gd name="connsiteX606" fmla="*/ 327122 w 8096249"/>
              <a:gd name="connsiteY606" fmla="*/ 1824487 h 5657850"/>
              <a:gd name="connsiteX607" fmla="*/ 336209 w 8096249"/>
              <a:gd name="connsiteY607" fmla="*/ 1766260 h 5657850"/>
              <a:gd name="connsiteX608" fmla="*/ 345295 w 8096249"/>
              <a:gd name="connsiteY608" fmla="*/ 1737147 h 5657850"/>
              <a:gd name="connsiteX609" fmla="*/ 354382 w 8096249"/>
              <a:gd name="connsiteY609" fmla="*/ 1708031 h 5657850"/>
              <a:gd name="connsiteX610" fmla="*/ 363468 w 8096249"/>
              <a:gd name="connsiteY610" fmla="*/ 1649803 h 5657850"/>
              <a:gd name="connsiteX611" fmla="*/ 381644 w 8096249"/>
              <a:gd name="connsiteY611" fmla="*/ 1649803 h 5657850"/>
              <a:gd name="connsiteX612" fmla="*/ 381644 w 8096249"/>
              <a:gd name="connsiteY612" fmla="*/ 1630394 h 5657850"/>
              <a:gd name="connsiteX613" fmla="*/ 436163 w 8096249"/>
              <a:gd name="connsiteY613" fmla="*/ 1649803 h 5657850"/>
              <a:gd name="connsiteX614" fmla="*/ 431619 w 8096249"/>
              <a:gd name="connsiteY614" fmla="*/ 1771112 h 5657850"/>
              <a:gd name="connsiteX615" fmla="*/ 427076 w 8096249"/>
              <a:gd name="connsiteY615" fmla="*/ 1892422 h 5657850"/>
              <a:gd name="connsiteX616" fmla="*/ 481595 w 8096249"/>
              <a:gd name="connsiteY616" fmla="*/ 2067106 h 5657850"/>
              <a:gd name="connsiteX617" fmla="*/ 490682 w 8096249"/>
              <a:gd name="connsiteY617" fmla="*/ 2086515 h 5657850"/>
              <a:gd name="connsiteX618" fmla="*/ 472509 w 8096249"/>
              <a:gd name="connsiteY618" fmla="*/ 1940944 h 5657850"/>
              <a:gd name="connsiteX619" fmla="*/ 454336 w 8096249"/>
              <a:gd name="connsiteY619" fmla="*/ 1853604 h 5657850"/>
              <a:gd name="connsiteX620" fmla="*/ 554290 w 8096249"/>
              <a:gd name="connsiteY620" fmla="*/ 1727442 h 5657850"/>
              <a:gd name="connsiteX621" fmla="*/ 608811 w 8096249"/>
              <a:gd name="connsiteY621" fmla="*/ 1737147 h 5657850"/>
              <a:gd name="connsiteX622" fmla="*/ 617898 w 8096249"/>
              <a:gd name="connsiteY622" fmla="*/ 1746851 h 5657850"/>
              <a:gd name="connsiteX623" fmla="*/ 672417 w 8096249"/>
              <a:gd name="connsiteY623" fmla="*/ 1727442 h 5657850"/>
              <a:gd name="connsiteX624" fmla="*/ 736022 w 8096249"/>
              <a:gd name="connsiteY624" fmla="*/ 1708031 h 5657850"/>
              <a:gd name="connsiteX625" fmla="*/ 745109 w 8096249"/>
              <a:gd name="connsiteY625" fmla="*/ 1630394 h 5657850"/>
              <a:gd name="connsiteX626" fmla="*/ 736022 w 8096249"/>
              <a:gd name="connsiteY626" fmla="*/ 1630394 h 5657850"/>
              <a:gd name="connsiteX627" fmla="*/ 763282 w 8096249"/>
              <a:gd name="connsiteY627" fmla="*/ 1494528 h 5657850"/>
              <a:gd name="connsiteX628" fmla="*/ 858695 w 8096249"/>
              <a:gd name="connsiteY628" fmla="*/ 1499381 h 5657850"/>
              <a:gd name="connsiteX629" fmla="*/ 917758 w 8096249"/>
              <a:gd name="connsiteY629" fmla="*/ 1543051 h 5657850"/>
              <a:gd name="connsiteX630" fmla="*/ 994993 w 8096249"/>
              <a:gd name="connsiteY630" fmla="*/ 1533346 h 5657850"/>
              <a:gd name="connsiteX631" fmla="*/ 1026798 w 8096249"/>
              <a:gd name="connsiteY631" fmla="*/ 1465415 h 5657850"/>
              <a:gd name="connsiteX632" fmla="*/ 1044971 w 8096249"/>
              <a:gd name="connsiteY632" fmla="*/ 1465415 h 5657850"/>
              <a:gd name="connsiteX633" fmla="*/ 1044971 w 8096249"/>
              <a:gd name="connsiteY633" fmla="*/ 1387776 h 5657850"/>
              <a:gd name="connsiteX634" fmla="*/ 1072233 w 8096249"/>
              <a:gd name="connsiteY634" fmla="*/ 1368367 h 5657850"/>
              <a:gd name="connsiteX635" fmla="*/ 1063144 w 8096249"/>
              <a:gd name="connsiteY635" fmla="*/ 1348958 h 5657850"/>
              <a:gd name="connsiteX636" fmla="*/ 1054058 w 8096249"/>
              <a:gd name="connsiteY636" fmla="*/ 1339253 h 5657850"/>
              <a:gd name="connsiteX637" fmla="*/ 1085863 w 8096249"/>
              <a:gd name="connsiteY637" fmla="*/ 1285876 h 5657850"/>
              <a:gd name="connsiteX638" fmla="*/ 1199444 w 8096249"/>
              <a:gd name="connsiteY638" fmla="*/ 1281024 h 5657850"/>
              <a:gd name="connsiteX639" fmla="*/ 1199444 w 8096249"/>
              <a:gd name="connsiteY639" fmla="*/ 1300433 h 5657850"/>
              <a:gd name="connsiteX640" fmla="*/ 1244877 w 8096249"/>
              <a:gd name="connsiteY640" fmla="*/ 1310137 h 5657850"/>
              <a:gd name="connsiteX641" fmla="*/ 1263052 w 8096249"/>
              <a:gd name="connsiteY641" fmla="*/ 1319842 h 5657850"/>
              <a:gd name="connsiteX642" fmla="*/ 1281225 w 8096249"/>
              <a:gd name="connsiteY642" fmla="*/ 1329546 h 5657850"/>
              <a:gd name="connsiteX643" fmla="*/ 1281225 w 8096249"/>
              <a:gd name="connsiteY643" fmla="*/ 1310137 h 5657850"/>
              <a:gd name="connsiteX644" fmla="*/ 1385723 w 8096249"/>
              <a:gd name="connsiteY644" fmla="*/ 1281024 h 5657850"/>
              <a:gd name="connsiteX645" fmla="*/ 1435699 w 8096249"/>
              <a:gd name="connsiteY645" fmla="*/ 1203385 h 5657850"/>
              <a:gd name="connsiteX646" fmla="*/ 1426612 w 8096249"/>
              <a:gd name="connsiteY646" fmla="*/ 1145158 h 5657850"/>
              <a:gd name="connsiteX647" fmla="*/ 1408439 w 8096249"/>
              <a:gd name="connsiteY647" fmla="*/ 1135453 h 5657850"/>
              <a:gd name="connsiteX648" fmla="*/ 1426612 w 8096249"/>
              <a:gd name="connsiteY648" fmla="*/ 1135453 h 5657850"/>
              <a:gd name="connsiteX649" fmla="*/ 1431155 w 8096249"/>
              <a:gd name="connsiteY649" fmla="*/ 1111192 h 5657850"/>
              <a:gd name="connsiteX650" fmla="*/ 1435699 w 8096249"/>
              <a:gd name="connsiteY650" fmla="*/ 1086928 h 5657850"/>
              <a:gd name="connsiteX651" fmla="*/ 1453872 w 8096249"/>
              <a:gd name="connsiteY651" fmla="*/ 1086928 h 5657850"/>
              <a:gd name="connsiteX652" fmla="*/ 1453872 w 8096249"/>
              <a:gd name="connsiteY652" fmla="*/ 1067519 h 5657850"/>
              <a:gd name="connsiteX653" fmla="*/ 1526566 w 8096249"/>
              <a:gd name="connsiteY653" fmla="*/ 1067519 h 5657850"/>
              <a:gd name="connsiteX654" fmla="*/ 1531109 w 8096249"/>
              <a:gd name="connsiteY654" fmla="*/ 1052962 h 5657850"/>
              <a:gd name="connsiteX655" fmla="*/ 1535653 w 8096249"/>
              <a:gd name="connsiteY655" fmla="*/ 1038405 h 5657850"/>
              <a:gd name="connsiteX656" fmla="*/ 1626520 w 8096249"/>
              <a:gd name="connsiteY656" fmla="*/ 1038405 h 5657850"/>
              <a:gd name="connsiteX657" fmla="*/ 1631064 w 8096249"/>
              <a:gd name="connsiteY657" fmla="*/ 1009292 h 5657850"/>
              <a:gd name="connsiteX658" fmla="*/ 1635607 w 8096249"/>
              <a:gd name="connsiteY658" fmla="*/ 980178 h 5657850"/>
              <a:gd name="connsiteX659" fmla="*/ 1621977 w 8096249"/>
              <a:gd name="connsiteY659" fmla="*/ 975326 h 5657850"/>
              <a:gd name="connsiteX660" fmla="*/ 1608347 w 8096249"/>
              <a:gd name="connsiteY660" fmla="*/ 970474 h 5657850"/>
              <a:gd name="connsiteX661" fmla="*/ 1608347 w 8096249"/>
              <a:gd name="connsiteY661" fmla="*/ 951062 h 5657850"/>
              <a:gd name="connsiteX662" fmla="*/ 1581088 w 8096249"/>
              <a:gd name="connsiteY662" fmla="*/ 951062 h 5657850"/>
              <a:gd name="connsiteX663" fmla="*/ 1553826 w 8096249"/>
              <a:gd name="connsiteY663" fmla="*/ 892835 h 5657850"/>
              <a:gd name="connsiteX664" fmla="*/ 1535653 w 8096249"/>
              <a:gd name="connsiteY664" fmla="*/ 834608 h 5657850"/>
              <a:gd name="connsiteX665" fmla="*/ 1526566 w 8096249"/>
              <a:gd name="connsiteY665" fmla="*/ 834608 h 5657850"/>
              <a:gd name="connsiteX666" fmla="*/ 1531109 w 8096249"/>
              <a:gd name="connsiteY666" fmla="*/ 795787 h 5657850"/>
              <a:gd name="connsiteX667" fmla="*/ 1535653 w 8096249"/>
              <a:gd name="connsiteY667" fmla="*/ 766673 h 5657850"/>
              <a:gd name="connsiteX668" fmla="*/ 1553826 w 8096249"/>
              <a:gd name="connsiteY668" fmla="*/ 766673 h 5657850"/>
              <a:gd name="connsiteX669" fmla="*/ 1571999 w 8096249"/>
              <a:gd name="connsiteY669" fmla="*/ 727855 h 5657850"/>
              <a:gd name="connsiteX670" fmla="*/ 1608347 w 8096249"/>
              <a:gd name="connsiteY670" fmla="*/ 727855 h 5657850"/>
              <a:gd name="connsiteX671" fmla="*/ 1694669 w 8096249"/>
              <a:gd name="connsiteY671" fmla="*/ 737560 h 5657850"/>
              <a:gd name="connsiteX672" fmla="*/ 1735561 w 8096249"/>
              <a:gd name="connsiteY672" fmla="*/ 786082 h 5657850"/>
              <a:gd name="connsiteX673" fmla="*/ 1753734 w 8096249"/>
              <a:gd name="connsiteY673" fmla="*/ 786082 h 5657850"/>
              <a:gd name="connsiteX674" fmla="*/ 1762820 w 8096249"/>
              <a:gd name="connsiteY674" fmla="*/ 863721 h 5657850"/>
              <a:gd name="connsiteX675" fmla="*/ 1780993 w 8096249"/>
              <a:gd name="connsiteY675" fmla="*/ 863721 h 5657850"/>
              <a:gd name="connsiteX676" fmla="*/ 1780993 w 8096249"/>
              <a:gd name="connsiteY676" fmla="*/ 931653 h 5657850"/>
              <a:gd name="connsiteX677" fmla="*/ 1762820 w 8096249"/>
              <a:gd name="connsiteY677" fmla="*/ 931653 h 5657850"/>
              <a:gd name="connsiteX678" fmla="*/ 1767364 w 8096249"/>
              <a:gd name="connsiteY678" fmla="*/ 975326 h 5657850"/>
              <a:gd name="connsiteX679" fmla="*/ 1790080 w 8096249"/>
              <a:gd name="connsiteY679" fmla="*/ 1048110 h 5657850"/>
              <a:gd name="connsiteX680" fmla="*/ 1844601 w 8096249"/>
              <a:gd name="connsiteY680" fmla="*/ 1120896 h 5657850"/>
              <a:gd name="connsiteX681" fmla="*/ 1944553 w 8096249"/>
              <a:gd name="connsiteY681" fmla="*/ 1154862 h 5657850"/>
              <a:gd name="connsiteX682" fmla="*/ 2003618 w 8096249"/>
              <a:gd name="connsiteY682" fmla="*/ 1130601 h 5657850"/>
              <a:gd name="connsiteX683" fmla="*/ 2108115 w 8096249"/>
              <a:gd name="connsiteY683" fmla="*/ 1086928 h 5657850"/>
              <a:gd name="connsiteX684" fmla="*/ 2108115 w 8096249"/>
              <a:gd name="connsiteY684" fmla="*/ 1067519 h 5657850"/>
              <a:gd name="connsiteX685" fmla="*/ 2185351 w 8096249"/>
              <a:gd name="connsiteY685" fmla="*/ 1130601 h 5657850"/>
              <a:gd name="connsiteX686" fmla="*/ 2244415 w 8096249"/>
              <a:gd name="connsiteY686" fmla="*/ 1222796 h 5657850"/>
              <a:gd name="connsiteX687" fmla="*/ 2362542 w 8096249"/>
              <a:gd name="connsiteY687" fmla="*/ 1222796 h 5657850"/>
              <a:gd name="connsiteX688" fmla="*/ 2394345 w 8096249"/>
              <a:gd name="connsiteY688" fmla="*/ 1154862 h 5657850"/>
              <a:gd name="connsiteX689" fmla="*/ 2426148 w 8096249"/>
              <a:gd name="connsiteY689" fmla="*/ 1086928 h 5657850"/>
              <a:gd name="connsiteX690" fmla="*/ 2539732 w 8096249"/>
              <a:gd name="connsiteY690" fmla="*/ 1140305 h 5657850"/>
              <a:gd name="connsiteX691" fmla="*/ 2644229 w 8096249"/>
              <a:gd name="connsiteY691" fmla="*/ 1203385 h 5657850"/>
              <a:gd name="connsiteX692" fmla="*/ 2644229 w 8096249"/>
              <a:gd name="connsiteY692" fmla="*/ 1222796 h 5657850"/>
              <a:gd name="connsiteX693" fmla="*/ 2657859 w 8096249"/>
              <a:gd name="connsiteY693" fmla="*/ 1213089 h 5657850"/>
              <a:gd name="connsiteX694" fmla="*/ 2671489 w 8096249"/>
              <a:gd name="connsiteY694" fmla="*/ 1193680 h 5657850"/>
              <a:gd name="connsiteX695" fmla="*/ 2726010 w 8096249"/>
              <a:gd name="connsiteY695" fmla="*/ 1203385 h 5657850"/>
              <a:gd name="connsiteX696" fmla="*/ 2753270 w 8096249"/>
              <a:gd name="connsiteY696" fmla="*/ 1242205 h 5657850"/>
              <a:gd name="connsiteX697" fmla="*/ 2771443 w 8096249"/>
              <a:gd name="connsiteY697" fmla="*/ 1242205 h 5657850"/>
              <a:gd name="connsiteX698" fmla="*/ 2771443 w 8096249"/>
              <a:gd name="connsiteY698" fmla="*/ 1310137 h 5657850"/>
              <a:gd name="connsiteX699" fmla="*/ 2798702 w 8096249"/>
              <a:gd name="connsiteY699" fmla="*/ 1339253 h 5657850"/>
              <a:gd name="connsiteX700" fmla="*/ 2980438 w 8096249"/>
              <a:gd name="connsiteY700" fmla="*/ 1329546 h 5657850"/>
              <a:gd name="connsiteX701" fmla="*/ 3125824 w 8096249"/>
              <a:gd name="connsiteY701" fmla="*/ 1242205 h 5657850"/>
              <a:gd name="connsiteX702" fmla="*/ 3134911 w 8096249"/>
              <a:gd name="connsiteY702" fmla="*/ 1135453 h 5657850"/>
              <a:gd name="connsiteX703" fmla="*/ 3162170 w 8096249"/>
              <a:gd name="connsiteY703" fmla="*/ 1111192 h 5657850"/>
              <a:gd name="connsiteX704" fmla="*/ 3189432 w 8096249"/>
              <a:gd name="connsiteY704" fmla="*/ 1086928 h 5657850"/>
              <a:gd name="connsiteX705" fmla="*/ 3180343 w 8096249"/>
              <a:gd name="connsiteY705" fmla="*/ 1009292 h 5657850"/>
              <a:gd name="connsiteX706" fmla="*/ 3198519 w 8096249"/>
              <a:gd name="connsiteY706" fmla="*/ 955917 h 5657850"/>
              <a:gd name="connsiteX707" fmla="*/ 3234865 w 8096249"/>
              <a:gd name="connsiteY707" fmla="*/ 931653 h 5657850"/>
              <a:gd name="connsiteX708" fmla="*/ 3303014 w 8096249"/>
              <a:gd name="connsiteY708" fmla="*/ 994735 h 5657850"/>
              <a:gd name="connsiteX709" fmla="*/ 3380251 w 8096249"/>
              <a:gd name="connsiteY709" fmla="*/ 1057814 h 5657850"/>
              <a:gd name="connsiteX710" fmla="*/ 3671025 w 8096249"/>
              <a:gd name="connsiteY710" fmla="*/ 951062 h 5657850"/>
              <a:gd name="connsiteX711" fmla="*/ 3671025 w 8096249"/>
              <a:gd name="connsiteY711" fmla="*/ 931653 h 5657850"/>
              <a:gd name="connsiteX712" fmla="*/ 3698287 w 8096249"/>
              <a:gd name="connsiteY712" fmla="*/ 931653 h 5657850"/>
              <a:gd name="connsiteX713" fmla="*/ 3721003 w 8096249"/>
              <a:gd name="connsiteY713" fmla="*/ 897687 h 5657850"/>
              <a:gd name="connsiteX714" fmla="*/ 3743719 w 8096249"/>
              <a:gd name="connsiteY714" fmla="*/ 863721 h 5657850"/>
              <a:gd name="connsiteX715" fmla="*/ 3789152 w 8096249"/>
              <a:gd name="connsiteY715" fmla="*/ 863721 h 5657850"/>
              <a:gd name="connsiteX716" fmla="*/ 3793695 w 8096249"/>
              <a:gd name="connsiteY716" fmla="*/ 849164 h 5657850"/>
              <a:gd name="connsiteX717" fmla="*/ 3798238 w 8096249"/>
              <a:gd name="connsiteY717" fmla="*/ 834608 h 5657850"/>
              <a:gd name="connsiteX718" fmla="*/ 3843673 w 8096249"/>
              <a:gd name="connsiteY718" fmla="*/ 834608 h 5657850"/>
              <a:gd name="connsiteX719" fmla="*/ 3870933 w 8096249"/>
              <a:gd name="connsiteY719" fmla="*/ 786082 h 5657850"/>
              <a:gd name="connsiteX720" fmla="*/ 3898192 w 8096249"/>
              <a:gd name="connsiteY720" fmla="*/ 786082 h 5657850"/>
              <a:gd name="connsiteX721" fmla="*/ 3920911 w 8096249"/>
              <a:gd name="connsiteY721" fmla="*/ 747264 h 5657850"/>
              <a:gd name="connsiteX722" fmla="*/ 3943627 w 8096249"/>
              <a:gd name="connsiteY722" fmla="*/ 708446 h 5657850"/>
              <a:gd name="connsiteX723" fmla="*/ 3970887 w 8096249"/>
              <a:gd name="connsiteY723" fmla="*/ 698742 h 5657850"/>
              <a:gd name="connsiteX724" fmla="*/ 4102644 w 8096249"/>
              <a:gd name="connsiteY724" fmla="*/ 655069 h 5657850"/>
              <a:gd name="connsiteX725" fmla="*/ 4175338 w 8096249"/>
              <a:gd name="connsiteY725" fmla="*/ 582285 h 5657850"/>
              <a:gd name="connsiteX726" fmla="*/ 4238944 w 8096249"/>
              <a:gd name="connsiteY726" fmla="*/ 519203 h 5657850"/>
              <a:gd name="connsiteX727" fmla="*/ 4334355 w 8096249"/>
              <a:gd name="connsiteY727" fmla="*/ 494941 h 5657850"/>
              <a:gd name="connsiteX728" fmla="*/ 4434309 w 8096249"/>
              <a:gd name="connsiteY728" fmla="*/ 456123 h 5657850"/>
              <a:gd name="connsiteX729" fmla="*/ 4488828 w 8096249"/>
              <a:gd name="connsiteY729" fmla="*/ 378484 h 5657850"/>
              <a:gd name="connsiteX730" fmla="*/ 4475198 w 8096249"/>
              <a:gd name="connsiteY730" fmla="*/ 252323 h 5657850"/>
              <a:gd name="connsiteX731" fmla="*/ 4461568 w 8096249"/>
              <a:gd name="connsiteY731" fmla="*/ 126162 h 5657850"/>
              <a:gd name="connsiteX732" fmla="*/ 4507001 w 8096249"/>
              <a:gd name="connsiteY732" fmla="*/ 19409 h 565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Lst>
            <a:rect l="l" t="t" r="r" b="b"/>
            <a:pathLst>
              <a:path w="8096249" h="5657850">
                <a:moveTo>
                  <a:pt x="4298011" y="5162909"/>
                </a:moveTo>
                <a:lnTo>
                  <a:pt x="4325271" y="5162909"/>
                </a:lnTo>
                <a:cubicBezTo>
                  <a:pt x="4325271" y="5162909"/>
                  <a:pt x="4331328" y="5169379"/>
                  <a:pt x="4343444" y="5182318"/>
                </a:cubicBezTo>
                <a:lnTo>
                  <a:pt x="4352530" y="5192023"/>
                </a:lnTo>
                <a:lnTo>
                  <a:pt x="4361617" y="5298775"/>
                </a:lnTo>
                <a:lnTo>
                  <a:pt x="4379790" y="5298775"/>
                </a:lnTo>
                <a:lnTo>
                  <a:pt x="4379790" y="5347298"/>
                </a:lnTo>
                <a:lnTo>
                  <a:pt x="4397963" y="5347298"/>
                </a:lnTo>
                <a:lnTo>
                  <a:pt x="4407049" y="5376414"/>
                </a:lnTo>
                <a:cubicBezTo>
                  <a:pt x="4425225" y="5415232"/>
                  <a:pt x="4428254" y="5441111"/>
                  <a:pt x="4416138" y="5454050"/>
                </a:cubicBezTo>
                <a:cubicBezTo>
                  <a:pt x="4404020" y="5466989"/>
                  <a:pt x="4410078" y="5486398"/>
                  <a:pt x="4434311" y="5512280"/>
                </a:cubicBezTo>
                <a:cubicBezTo>
                  <a:pt x="4434311" y="5557568"/>
                  <a:pt x="4432797" y="5586681"/>
                  <a:pt x="4429768" y="5599620"/>
                </a:cubicBezTo>
                <a:cubicBezTo>
                  <a:pt x="4426739" y="5612560"/>
                  <a:pt x="4419167" y="5631969"/>
                  <a:pt x="4407049" y="5657850"/>
                </a:cubicBezTo>
                <a:lnTo>
                  <a:pt x="4334357" y="5648146"/>
                </a:lnTo>
                <a:lnTo>
                  <a:pt x="4325271" y="5512280"/>
                </a:lnTo>
                <a:cubicBezTo>
                  <a:pt x="4319213" y="5505807"/>
                  <a:pt x="4314670" y="5502575"/>
                  <a:pt x="4311641" y="5502575"/>
                </a:cubicBezTo>
                <a:cubicBezTo>
                  <a:pt x="4308612" y="5502575"/>
                  <a:pt x="4304069" y="5499340"/>
                  <a:pt x="4298011" y="5492868"/>
                </a:cubicBezTo>
                <a:lnTo>
                  <a:pt x="4298011" y="5454050"/>
                </a:lnTo>
                <a:lnTo>
                  <a:pt x="4279836" y="5454050"/>
                </a:lnTo>
                <a:cubicBezTo>
                  <a:pt x="4279836" y="5441111"/>
                  <a:pt x="4281350" y="5433024"/>
                  <a:pt x="4284379" y="5429789"/>
                </a:cubicBezTo>
                <a:cubicBezTo>
                  <a:pt x="4287410" y="5426554"/>
                  <a:pt x="4288922" y="5421702"/>
                  <a:pt x="4288922" y="5415232"/>
                </a:cubicBezTo>
                <a:lnTo>
                  <a:pt x="4298011" y="5405527"/>
                </a:lnTo>
                <a:close/>
                <a:moveTo>
                  <a:pt x="4706909" y="5133795"/>
                </a:moveTo>
                <a:cubicBezTo>
                  <a:pt x="4719024" y="5140265"/>
                  <a:pt x="4731140" y="5162909"/>
                  <a:pt x="4743255" y="5201727"/>
                </a:cubicBezTo>
                <a:cubicBezTo>
                  <a:pt x="4755370" y="5240545"/>
                  <a:pt x="4767486" y="5266427"/>
                  <a:pt x="4779601" y="5279366"/>
                </a:cubicBezTo>
                <a:cubicBezTo>
                  <a:pt x="4779601" y="5331123"/>
                  <a:pt x="4767486" y="5363474"/>
                  <a:pt x="4743255" y="5376414"/>
                </a:cubicBezTo>
                <a:lnTo>
                  <a:pt x="4743255" y="5386118"/>
                </a:lnTo>
                <a:cubicBezTo>
                  <a:pt x="4712967" y="5386118"/>
                  <a:pt x="4693279" y="5376414"/>
                  <a:pt x="4684193" y="5357002"/>
                </a:cubicBezTo>
                <a:cubicBezTo>
                  <a:pt x="4675106" y="5337593"/>
                  <a:pt x="4664505" y="5318184"/>
                  <a:pt x="4652387" y="5298775"/>
                </a:cubicBezTo>
                <a:lnTo>
                  <a:pt x="4634214" y="5298775"/>
                </a:lnTo>
                <a:lnTo>
                  <a:pt x="4634214" y="5250250"/>
                </a:lnTo>
                <a:cubicBezTo>
                  <a:pt x="4609984" y="5250250"/>
                  <a:pt x="4597868" y="5243780"/>
                  <a:pt x="4597868" y="5230841"/>
                </a:cubicBezTo>
                <a:cubicBezTo>
                  <a:pt x="4597868" y="5217901"/>
                  <a:pt x="4591811" y="5204962"/>
                  <a:pt x="4579695" y="5192023"/>
                </a:cubicBezTo>
                <a:lnTo>
                  <a:pt x="4588782" y="5143500"/>
                </a:lnTo>
                <a:lnTo>
                  <a:pt x="4661476" y="5143500"/>
                </a:lnTo>
                <a:close/>
                <a:moveTo>
                  <a:pt x="5579231" y="5027043"/>
                </a:moveTo>
                <a:cubicBezTo>
                  <a:pt x="5597404" y="5027043"/>
                  <a:pt x="5615577" y="5030278"/>
                  <a:pt x="5633753" y="5036748"/>
                </a:cubicBezTo>
                <a:cubicBezTo>
                  <a:pt x="5651926" y="5043217"/>
                  <a:pt x="5667070" y="5046452"/>
                  <a:pt x="5679185" y="5046452"/>
                </a:cubicBezTo>
                <a:lnTo>
                  <a:pt x="5679185" y="5085270"/>
                </a:lnTo>
                <a:cubicBezTo>
                  <a:pt x="5648897" y="5078801"/>
                  <a:pt x="5623149" y="5070713"/>
                  <a:pt x="5601948" y="5061009"/>
                </a:cubicBezTo>
                <a:cubicBezTo>
                  <a:pt x="5580746" y="5051304"/>
                  <a:pt x="5555001" y="5046452"/>
                  <a:pt x="5524712" y="5046452"/>
                </a:cubicBezTo>
                <a:cubicBezTo>
                  <a:pt x="5548943" y="5033513"/>
                  <a:pt x="5567116" y="5027043"/>
                  <a:pt x="5579231" y="5027043"/>
                </a:cubicBezTo>
                <a:close/>
                <a:moveTo>
                  <a:pt x="327122" y="4376827"/>
                </a:moveTo>
                <a:cubicBezTo>
                  <a:pt x="345295" y="4428584"/>
                  <a:pt x="354382" y="4467405"/>
                  <a:pt x="354382" y="4493284"/>
                </a:cubicBezTo>
                <a:cubicBezTo>
                  <a:pt x="354382" y="4525632"/>
                  <a:pt x="348324" y="4557981"/>
                  <a:pt x="336209" y="4590332"/>
                </a:cubicBezTo>
                <a:cubicBezTo>
                  <a:pt x="324093" y="4622680"/>
                  <a:pt x="299863" y="4648559"/>
                  <a:pt x="263514" y="4667968"/>
                </a:cubicBezTo>
                <a:lnTo>
                  <a:pt x="254427" y="4648559"/>
                </a:lnTo>
                <a:cubicBezTo>
                  <a:pt x="254427" y="4622680"/>
                  <a:pt x="252913" y="4600036"/>
                  <a:pt x="249884" y="4580625"/>
                </a:cubicBezTo>
                <a:cubicBezTo>
                  <a:pt x="246855" y="4561215"/>
                  <a:pt x="245341" y="4541806"/>
                  <a:pt x="245341" y="4522397"/>
                </a:cubicBezTo>
                <a:cubicBezTo>
                  <a:pt x="245341" y="4483579"/>
                  <a:pt x="257456" y="4451228"/>
                  <a:pt x="281690" y="4425350"/>
                </a:cubicBezTo>
                <a:cubicBezTo>
                  <a:pt x="287747" y="4405940"/>
                  <a:pt x="290776" y="4394619"/>
                  <a:pt x="290776" y="4391384"/>
                </a:cubicBezTo>
                <a:cubicBezTo>
                  <a:pt x="290776" y="4388149"/>
                  <a:pt x="302891" y="4383297"/>
                  <a:pt x="327122" y="4376827"/>
                </a:cubicBezTo>
                <a:close/>
                <a:moveTo>
                  <a:pt x="5670101" y="3755727"/>
                </a:moveTo>
                <a:lnTo>
                  <a:pt x="5706447" y="3755727"/>
                </a:lnTo>
                <a:lnTo>
                  <a:pt x="5706447" y="3775136"/>
                </a:lnTo>
                <a:cubicBezTo>
                  <a:pt x="5712505" y="3781606"/>
                  <a:pt x="5723106" y="3805867"/>
                  <a:pt x="5738250" y="3847922"/>
                </a:cubicBezTo>
                <a:cubicBezTo>
                  <a:pt x="5753397" y="3889975"/>
                  <a:pt x="5760969" y="3927176"/>
                  <a:pt x="5760969" y="3959527"/>
                </a:cubicBezTo>
                <a:cubicBezTo>
                  <a:pt x="5760969" y="3965997"/>
                  <a:pt x="5759455" y="3970849"/>
                  <a:pt x="5756426" y="3974084"/>
                </a:cubicBezTo>
                <a:cubicBezTo>
                  <a:pt x="5753397" y="3977319"/>
                  <a:pt x="5751882" y="3982171"/>
                  <a:pt x="5751882" y="3988641"/>
                </a:cubicBezTo>
                <a:lnTo>
                  <a:pt x="5733707" y="3988641"/>
                </a:lnTo>
                <a:cubicBezTo>
                  <a:pt x="5733707" y="4040398"/>
                  <a:pt x="5730678" y="4075984"/>
                  <a:pt x="5724620" y="4095393"/>
                </a:cubicBezTo>
                <a:lnTo>
                  <a:pt x="5670101" y="4095393"/>
                </a:lnTo>
                <a:cubicBezTo>
                  <a:pt x="5664044" y="4069512"/>
                  <a:pt x="5661015" y="4046868"/>
                  <a:pt x="5661015" y="4027459"/>
                </a:cubicBezTo>
                <a:cubicBezTo>
                  <a:pt x="5661015" y="4008050"/>
                  <a:pt x="5657986" y="3988641"/>
                  <a:pt x="5651928" y="3969232"/>
                </a:cubicBezTo>
                <a:cubicBezTo>
                  <a:pt x="5633755" y="3969232"/>
                  <a:pt x="5624666" y="3959527"/>
                  <a:pt x="5624666" y="3940118"/>
                </a:cubicBezTo>
                <a:cubicBezTo>
                  <a:pt x="5624666" y="3881888"/>
                  <a:pt x="5630727" y="3839835"/>
                  <a:pt x="5642842" y="3813954"/>
                </a:cubicBezTo>
                <a:cubicBezTo>
                  <a:pt x="5654957" y="3788075"/>
                  <a:pt x="5664044" y="3768666"/>
                  <a:pt x="5670101" y="3755727"/>
                </a:cubicBezTo>
                <a:close/>
                <a:moveTo>
                  <a:pt x="6996757" y="2115626"/>
                </a:moveTo>
                <a:cubicBezTo>
                  <a:pt x="6996757" y="2128568"/>
                  <a:pt x="7002814" y="2143124"/>
                  <a:pt x="7014930" y="2159299"/>
                </a:cubicBezTo>
                <a:cubicBezTo>
                  <a:pt x="7027045" y="2175473"/>
                  <a:pt x="7033103" y="2199734"/>
                  <a:pt x="7033103" y="2232083"/>
                </a:cubicBezTo>
                <a:lnTo>
                  <a:pt x="7024016" y="2232083"/>
                </a:lnTo>
                <a:cubicBezTo>
                  <a:pt x="7017959" y="2245024"/>
                  <a:pt x="7014930" y="2254729"/>
                  <a:pt x="7014930" y="2261199"/>
                </a:cubicBezTo>
                <a:lnTo>
                  <a:pt x="7024016" y="2261199"/>
                </a:lnTo>
                <a:lnTo>
                  <a:pt x="7024016" y="2280608"/>
                </a:lnTo>
                <a:cubicBezTo>
                  <a:pt x="7011901" y="2280608"/>
                  <a:pt x="7004329" y="2282225"/>
                  <a:pt x="7001300" y="2285460"/>
                </a:cubicBezTo>
                <a:cubicBezTo>
                  <a:pt x="6998271" y="2288695"/>
                  <a:pt x="6990699" y="2290313"/>
                  <a:pt x="6978584" y="2290313"/>
                </a:cubicBezTo>
                <a:lnTo>
                  <a:pt x="6978584" y="2309721"/>
                </a:lnTo>
                <a:cubicBezTo>
                  <a:pt x="6972526" y="2303252"/>
                  <a:pt x="6966468" y="2300017"/>
                  <a:pt x="6960408" y="2300017"/>
                </a:cubicBezTo>
                <a:cubicBezTo>
                  <a:pt x="6954350" y="2300017"/>
                  <a:pt x="6948293" y="2296782"/>
                  <a:pt x="6942235" y="2290313"/>
                </a:cubicBezTo>
                <a:lnTo>
                  <a:pt x="6942235" y="2309721"/>
                </a:lnTo>
                <a:lnTo>
                  <a:pt x="6924062" y="2309721"/>
                </a:lnTo>
                <a:lnTo>
                  <a:pt x="6924062" y="2290313"/>
                </a:lnTo>
                <a:cubicBezTo>
                  <a:pt x="6893774" y="2283843"/>
                  <a:pt x="6875601" y="2264434"/>
                  <a:pt x="6869543" y="2232083"/>
                </a:cubicBezTo>
                <a:lnTo>
                  <a:pt x="6851370" y="2232083"/>
                </a:lnTo>
                <a:cubicBezTo>
                  <a:pt x="6857428" y="2225613"/>
                  <a:pt x="6860457" y="2219143"/>
                  <a:pt x="6860457" y="2212673"/>
                </a:cubicBezTo>
                <a:cubicBezTo>
                  <a:pt x="6860457" y="2206204"/>
                  <a:pt x="6863485" y="2199734"/>
                  <a:pt x="6869543" y="2193265"/>
                </a:cubicBezTo>
                <a:lnTo>
                  <a:pt x="6851370" y="2193265"/>
                </a:lnTo>
                <a:lnTo>
                  <a:pt x="6851370" y="2173855"/>
                </a:lnTo>
                <a:lnTo>
                  <a:pt x="6869543" y="2173855"/>
                </a:lnTo>
                <a:cubicBezTo>
                  <a:pt x="6869543" y="2141507"/>
                  <a:pt x="6886202" y="2123716"/>
                  <a:pt x="6919519" y="2120481"/>
                </a:cubicBezTo>
                <a:cubicBezTo>
                  <a:pt x="6952836" y="2117243"/>
                  <a:pt x="6978584" y="2115626"/>
                  <a:pt x="6996757" y="2115626"/>
                </a:cubicBezTo>
                <a:close/>
                <a:moveTo>
                  <a:pt x="7955690" y="1957621"/>
                </a:moveTo>
                <a:cubicBezTo>
                  <a:pt x="7961558" y="1957824"/>
                  <a:pt x="7966007" y="1958733"/>
                  <a:pt x="7969036" y="1960351"/>
                </a:cubicBezTo>
                <a:lnTo>
                  <a:pt x="7969036" y="1979760"/>
                </a:lnTo>
                <a:cubicBezTo>
                  <a:pt x="8011439" y="1979760"/>
                  <a:pt x="8043242" y="1984612"/>
                  <a:pt x="8064446" y="1994316"/>
                </a:cubicBezTo>
                <a:cubicBezTo>
                  <a:pt x="8085648" y="2004024"/>
                  <a:pt x="8096249" y="2028285"/>
                  <a:pt x="8096249" y="2067103"/>
                </a:cubicBezTo>
                <a:cubicBezTo>
                  <a:pt x="8096249" y="2080042"/>
                  <a:pt x="8094735" y="2091364"/>
                  <a:pt x="8091706" y="2101071"/>
                </a:cubicBezTo>
                <a:cubicBezTo>
                  <a:pt x="8088677" y="2110776"/>
                  <a:pt x="8087163" y="2128568"/>
                  <a:pt x="8087163" y="2154447"/>
                </a:cubicBezTo>
                <a:lnTo>
                  <a:pt x="8050814" y="2154447"/>
                </a:lnTo>
                <a:cubicBezTo>
                  <a:pt x="8044759" y="2186795"/>
                  <a:pt x="8035670" y="2207821"/>
                  <a:pt x="8023555" y="2217526"/>
                </a:cubicBezTo>
                <a:cubicBezTo>
                  <a:pt x="8011439" y="2227230"/>
                  <a:pt x="7993266" y="2238552"/>
                  <a:pt x="7969036" y="2251494"/>
                </a:cubicBezTo>
                <a:lnTo>
                  <a:pt x="7969036" y="2261199"/>
                </a:lnTo>
                <a:cubicBezTo>
                  <a:pt x="7938747" y="2293547"/>
                  <a:pt x="7893312" y="2309721"/>
                  <a:pt x="7832735" y="2309721"/>
                </a:cubicBezTo>
                <a:cubicBezTo>
                  <a:pt x="7778214" y="2309721"/>
                  <a:pt x="7738839" y="2300017"/>
                  <a:pt x="7714608" y="2280608"/>
                </a:cubicBezTo>
                <a:lnTo>
                  <a:pt x="7714608" y="2261199"/>
                </a:lnTo>
                <a:cubicBezTo>
                  <a:pt x="7702493" y="2254729"/>
                  <a:pt x="7693407" y="2248257"/>
                  <a:pt x="7687346" y="2241787"/>
                </a:cubicBezTo>
                <a:cubicBezTo>
                  <a:pt x="7681289" y="2235318"/>
                  <a:pt x="7672202" y="2228848"/>
                  <a:pt x="7660087" y="2222378"/>
                </a:cubicBezTo>
                <a:cubicBezTo>
                  <a:pt x="7660087" y="2164151"/>
                  <a:pt x="7663116" y="2128568"/>
                  <a:pt x="7669173" y="2115626"/>
                </a:cubicBezTo>
                <a:lnTo>
                  <a:pt x="7687346" y="2115626"/>
                </a:lnTo>
                <a:cubicBezTo>
                  <a:pt x="7705522" y="2083277"/>
                  <a:pt x="7720666" y="2062251"/>
                  <a:pt x="7732781" y="2052546"/>
                </a:cubicBezTo>
                <a:cubicBezTo>
                  <a:pt x="7744897" y="2042842"/>
                  <a:pt x="7757012" y="2031520"/>
                  <a:pt x="7769127" y="2018580"/>
                </a:cubicBezTo>
                <a:lnTo>
                  <a:pt x="7769127" y="2008876"/>
                </a:lnTo>
                <a:cubicBezTo>
                  <a:pt x="7775185" y="2002406"/>
                  <a:pt x="7806988" y="1991082"/>
                  <a:pt x="7864538" y="1974910"/>
                </a:cubicBezTo>
                <a:cubicBezTo>
                  <a:pt x="7907699" y="1962777"/>
                  <a:pt x="7938085" y="1957015"/>
                  <a:pt x="7955690" y="1957621"/>
                </a:cubicBezTo>
                <a:close/>
                <a:moveTo>
                  <a:pt x="6542421" y="1300433"/>
                </a:moveTo>
                <a:lnTo>
                  <a:pt x="6615116" y="1310137"/>
                </a:lnTo>
                <a:cubicBezTo>
                  <a:pt x="6621173" y="1316607"/>
                  <a:pt x="6627231" y="1319842"/>
                  <a:pt x="6633289" y="1319842"/>
                </a:cubicBezTo>
                <a:cubicBezTo>
                  <a:pt x="6639347" y="1319842"/>
                  <a:pt x="6645404" y="1323076"/>
                  <a:pt x="6651462" y="1329546"/>
                </a:cubicBezTo>
                <a:cubicBezTo>
                  <a:pt x="6651462" y="1336016"/>
                  <a:pt x="6649947" y="1342488"/>
                  <a:pt x="6646919" y="1348958"/>
                </a:cubicBezTo>
                <a:cubicBezTo>
                  <a:pt x="6643890" y="1355425"/>
                  <a:pt x="6642375" y="1365132"/>
                  <a:pt x="6642375" y="1378071"/>
                </a:cubicBezTo>
                <a:lnTo>
                  <a:pt x="6615116" y="1387776"/>
                </a:lnTo>
                <a:lnTo>
                  <a:pt x="6596940" y="1387776"/>
                </a:lnTo>
                <a:lnTo>
                  <a:pt x="6542421" y="1378071"/>
                </a:lnTo>
                <a:close/>
                <a:moveTo>
                  <a:pt x="6369775" y="1038405"/>
                </a:moveTo>
                <a:cubicBezTo>
                  <a:pt x="6394006" y="1051345"/>
                  <a:pt x="6412179" y="1056197"/>
                  <a:pt x="6424294" y="1052962"/>
                </a:cubicBezTo>
                <a:cubicBezTo>
                  <a:pt x="6436409" y="1049727"/>
                  <a:pt x="6442467" y="1064284"/>
                  <a:pt x="6442467" y="1096632"/>
                </a:cubicBezTo>
                <a:cubicBezTo>
                  <a:pt x="6442467" y="1122514"/>
                  <a:pt x="6439438" y="1132218"/>
                  <a:pt x="6433381" y="1125749"/>
                </a:cubicBezTo>
                <a:cubicBezTo>
                  <a:pt x="6427323" y="1119279"/>
                  <a:pt x="6415208" y="1125749"/>
                  <a:pt x="6397035" y="1145158"/>
                </a:cubicBezTo>
                <a:cubicBezTo>
                  <a:pt x="6378862" y="1145158"/>
                  <a:pt x="6360689" y="1141923"/>
                  <a:pt x="6342513" y="1135453"/>
                </a:cubicBezTo>
                <a:cubicBezTo>
                  <a:pt x="6348571" y="1096632"/>
                  <a:pt x="6357657" y="1070754"/>
                  <a:pt x="6369775" y="1057814"/>
                </a:cubicBezTo>
                <a:close/>
                <a:moveTo>
                  <a:pt x="6651462" y="659918"/>
                </a:moveTo>
                <a:cubicBezTo>
                  <a:pt x="6663577" y="685797"/>
                  <a:pt x="6674178" y="698739"/>
                  <a:pt x="6683265" y="698739"/>
                </a:cubicBezTo>
                <a:cubicBezTo>
                  <a:pt x="6692351" y="698739"/>
                  <a:pt x="6696894" y="708443"/>
                  <a:pt x="6696894" y="727853"/>
                </a:cubicBezTo>
                <a:cubicBezTo>
                  <a:pt x="6696894" y="747262"/>
                  <a:pt x="6692351" y="765053"/>
                  <a:pt x="6683265" y="781227"/>
                </a:cubicBezTo>
                <a:cubicBezTo>
                  <a:pt x="6674178" y="797402"/>
                  <a:pt x="6663577" y="815193"/>
                  <a:pt x="6651462" y="834605"/>
                </a:cubicBezTo>
                <a:lnTo>
                  <a:pt x="6642375" y="834605"/>
                </a:lnTo>
                <a:lnTo>
                  <a:pt x="6596940" y="844309"/>
                </a:lnTo>
                <a:lnTo>
                  <a:pt x="6596940" y="863718"/>
                </a:lnTo>
                <a:cubicBezTo>
                  <a:pt x="6572710" y="850779"/>
                  <a:pt x="6554537" y="839457"/>
                  <a:pt x="6542421" y="829753"/>
                </a:cubicBezTo>
                <a:cubicBezTo>
                  <a:pt x="6530306" y="820048"/>
                  <a:pt x="6515162" y="808724"/>
                  <a:pt x="6496989" y="795784"/>
                </a:cubicBezTo>
                <a:cubicBezTo>
                  <a:pt x="6509104" y="737557"/>
                  <a:pt x="6525763" y="700354"/>
                  <a:pt x="6546965" y="684182"/>
                </a:cubicBezTo>
                <a:cubicBezTo>
                  <a:pt x="6568166" y="668005"/>
                  <a:pt x="6603000" y="659918"/>
                  <a:pt x="6651462" y="659918"/>
                </a:cubicBezTo>
                <a:close/>
                <a:moveTo>
                  <a:pt x="2980440" y="591987"/>
                </a:moveTo>
                <a:lnTo>
                  <a:pt x="3053132" y="601691"/>
                </a:lnTo>
                <a:lnTo>
                  <a:pt x="3034959" y="698739"/>
                </a:lnTo>
                <a:cubicBezTo>
                  <a:pt x="3047074" y="711678"/>
                  <a:pt x="3059190" y="721383"/>
                  <a:pt x="3071308" y="727853"/>
                </a:cubicBezTo>
                <a:cubicBezTo>
                  <a:pt x="3083423" y="734322"/>
                  <a:pt x="3089481" y="747262"/>
                  <a:pt x="3089481" y="766671"/>
                </a:cubicBezTo>
                <a:cubicBezTo>
                  <a:pt x="3089481" y="792549"/>
                  <a:pt x="3084937" y="813578"/>
                  <a:pt x="3075851" y="829753"/>
                </a:cubicBezTo>
                <a:cubicBezTo>
                  <a:pt x="3066762" y="845927"/>
                  <a:pt x="3059190" y="860484"/>
                  <a:pt x="3053132" y="873423"/>
                </a:cubicBezTo>
                <a:lnTo>
                  <a:pt x="2953178" y="863718"/>
                </a:lnTo>
                <a:lnTo>
                  <a:pt x="2953178" y="844309"/>
                </a:lnTo>
                <a:cubicBezTo>
                  <a:pt x="2935005" y="837840"/>
                  <a:pt x="2925918" y="828135"/>
                  <a:pt x="2925918" y="815193"/>
                </a:cubicBezTo>
                <a:cubicBezTo>
                  <a:pt x="2931976" y="815193"/>
                  <a:pt x="2935005" y="811958"/>
                  <a:pt x="2935005" y="805489"/>
                </a:cubicBezTo>
                <a:cubicBezTo>
                  <a:pt x="2935005" y="799019"/>
                  <a:pt x="2931976" y="792549"/>
                  <a:pt x="2925918" y="786080"/>
                </a:cubicBezTo>
                <a:lnTo>
                  <a:pt x="2907745" y="786080"/>
                </a:lnTo>
                <a:cubicBezTo>
                  <a:pt x="2913803" y="747262"/>
                  <a:pt x="2922890" y="724618"/>
                  <a:pt x="2935005" y="718148"/>
                </a:cubicBezTo>
                <a:cubicBezTo>
                  <a:pt x="2947123" y="711678"/>
                  <a:pt x="2962267" y="698739"/>
                  <a:pt x="2980440" y="679327"/>
                </a:cubicBezTo>
                <a:lnTo>
                  <a:pt x="2998613" y="679327"/>
                </a:lnTo>
                <a:cubicBezTo>
                  <a:pt x="2986498" y="666388"/>
                  <a:pt x="2974382" y="656683"/>
                  <a:pt x="2962267" y="650214"/>
                </a:cubicBezTo>
                <a:cubicBezTo>
                  <a:pt x="2968325" y="624335"/>
                  <a:pt x="2974382" y="604926"/>
                  <a:pt x="2980440" y="591987"/>
                </a:cubicBezTo>
                <a:close/>
                <a:moveTo>
                  <a:pt x="3216692" y="494939"/>
                </a:moveTo>
                <a:lnTo>
                  <a:pt x="3234865" y="494939"/>
                </a:lnTo>
                <a:lnTo>
                  <a:pt x="3234865" y="514348"/>
                </a:lnTo>
                <a:cubicBezTo>
                  <a:pt x="3259095" y="533757"/>
                  <a:pt x="3271211" y="549931"/>
                  <a:pt x="3271211" y="562873"/>
                </a:cubicBezTo>
                <a:cubicBezTo>
                  <a:pt x="3271211" y="575812"/>
                  <a:pt x="3268182" y="588752"/>
                  <a:pt x="3262124" y="601691"/>
                </a:cubicBezTo>
                <a:cubicBezTo>
                  <a:pt x="3304528" y="621100"/>
                  <a:pt x="3325732" y="635657"/>
                  <a:pt x="3325732" y="645361"/>
                </a:cubicBezTo>
                <a:cubicBezTo>
                  <a:pt x="3325732" y="655066"/>
                  <a:pt x="3331790" y="666388"/>
                  <a:pt x="3343905" y="679327"/>
                </a:cubicBezTo>
                <a:cubicBezTo>
                  <a:pt x="3343905" y="724618"/>
                  <a:pt x="3340877" y="752114"/>
                  <a:pt x="3334819" y="761818"/>
                </a:cubicBezTo>
                <a:cubicBezTo>
                  <a:pt x="3328761" y="771523"/>
                  <a:pt x="3319675" y="789314"/>
                  <a:pt x="3307557" y="815193"/>
                </a:cubicBezTo>
                <a:cubicBezTo>
                  <a:pt x="3277268" y="815193"/>
                  <a:pt x="3256067" y="810341"/>
                  <a:pt x="3243951" y="800636"/>
                </a:cubicBezTo>
                <a:cubicBezTo>
                  <a:pt x="3231836" y="790932"/>
                  <a:pt x="3213663" y="779610"/>
                  <a:pt x="3189432" y="766671"/>
                </a:cubicBezTo>
                <a:lnTo>
                  <a:pt x="3189432" y="650214"/>
                </a:lnTo>
                <a:cubicBezTo>
                  <a:pt x="3195487" y="643744"/>
                  <a:pt x="3204576" y="637274"/>
                  <a:pt x="3216692" y="630805"/>
                </a:cubicBezTo>
                <a:cubicBezTo>
                  <a:pt x="3228807" y="624335"/>
                  <a:pt x="3234865" y="614630"/>
                  <a:pt x="3234865" y="601691"/>
                </a:cubicBezTo>
                <a:lnTo>
                  <a:pt x="3216692" y="601691"/>
                </a:lnTo>
                <a:cubicBezTo>
                  <a:pt x="3210634" y="588752"/>
                  <a:pt x="3206091" y="580665"/>
                  <a:pt x="3203062" y="577430"/>
                </a:cubicBezTo>
                <a:cubicBezTo>
                  <a:pt x="3200033" y="574195"/>
                  <a:pt x="3195487" y="562873"/>
                  <a:pt x="3189432" y="543461"/>
                </a:cubicBezTo>
                <a:cubicBezTo>
                  <a:pt x="3201548" y="536992"/>
                  <a:pt x="3207605" y="532139"/>
                  <a:pt x="3207605" y="528905"/>
                </a:cubicBezTo>
                <a:cubicBezTo>
                  <a:pt x="3207605" y="525670"/>
                  <a:pt x="3210634" y="520817"/>
                  <a:pt x="3216692" y="514348"/>
                </a:cubicBezTo>
                <a:close/>
                <a:moveTo>
                  <a:pt x="5424758" y="155275"/>
                </a:moveTo>
                <a:cubicBezTo>
                  <a:pt x="5430816" y="168215"/>
                  <a:pt x="5433845" y="190858"/>
                  <a:pt x="5433845" y="223207"/>
                </a:cubicBezTo>
                <a:cubicBezTo>
                  <a:pt x="5433845" y="268495"/>
                  <a:pt x="5417186" y="315402"/>
                  <a:pt x="5383866" y="363925"/>
                </a:cubicBezTo>
                <a:cubicBezTo>
                  <a:pt x="5350549" y="412450"/>
                  <a:pt x="5321775" y="436712"/>
                  <a:pt x="5297545" y="436712"/>
                </a:cubicBezTo>
                <a:lnTo>
                  <a:pt x="5288458" y="427007"/>
                </a:lnTo>
                <a:cubicBezTo>
                  <a:pt x="5288458" y="355838"/>
                  <a:pt x="5299059" y="295993"/>
                  <a:pt x="5320261" y="247468"/>
                </a:cubicBezTo>
                <a:cubicBezTo>
                  <a:pt x="5341463" y="198946"/>
                  <a:pt x="5376294" y="168215"/>
                  <a:pt x="5424758" y="155275"/>
                </a:cubicBezTo>
                <a:close/>
                <a:moveTo>
                  <a:pt x="6824108" y="29116"/>
                </a:moveTo>
                <a:lnTo>
                  <a:pt x="6851370" y="48525"/>
                </a:lnTo>
                <a:lnTo>
                  <a:pt x="6851370" y="106753"/>
                </a:lnTo>
                <a:lnTo>
                  <a:pt x="6869543" y="106753"/>
                </a:lnTo>
                <a:lnTo>
                  <a:pt x="6869543" y="213505"/>
                </a:lnTo>
                <a:cubicBezTo>
                  <a:pt x="6857428" y="207035"/>
                  <a:pt x="6849856" y="202183"/>
                  <a:pt x="6846827" y="198948"/>
                </a:cubicBezTo>
                <a:cubicBezTo>
                  <a:pt x="6843795" y="195713"/>
                  <a:pt x="6836223" y="190861"/>
                  <a:pt x="6824108" y="184391"/>
                </a:cubicBezTo>
                <a:lnTo>
                  <a:pt x="6824108" y="106753"/>
                </a:lnTo>
                <a:lnTo>
                  <a:pt x="6842284" y="106753"/>
                </a:lnTo>
                <a:cubicBezTo>
                  <a:pt x="6842284" y="100283"/>
                  <a:pt x="6839255" y="90578"/>
                  <a:pt x="6833195" y="77639"/>
                </a:cubicBezTo>
                <a:cubicBezTo>
                  <a:pt x="6827137" y="64700"/>
                  <a:pt x="6824108" y="48525"/>
                  <a:pt x="6824108" y="29116"/>
                </a:cubicBezTo>
                <a:close/>
                <a:moveTo>
                  <a:pt x="3253040" y="29114"/>
                </a:moveTo>
                <a:lnTo>
                  <a:pt x="3262127" y="106750"/>
                </a:lnTo>
                <a:cubicBezTo>
                  <a:pt x="3250011" y="106750"/>
                  <a:pt x="3240925" y="108367"/>
                  <a:pt x="3234867" y="111602"/>
                </a:cubicBezTo>
                <a:cubicBezTo>
                  <a:pt x="3228810" y="114837"/>
                  <a:pt x="3219723" y="116454"/>
                  <a:pt x="3207608" y="116454"/>
                </a:cubicBezTo>
                <a:lnTo>
                  <a:pt x="3207608" y="106750"/>
                </a:lnTo>
                <a:lnTo>
                  <a:pt x="3189435" y="106750"/>
                </a:lnTo>
                <a:lnTo>
                  <a:pt x="3189435" y="48523"/>
                </a:lnTo>
                <a:cubicBezTo>
                  <a:pt x="3201550" y="42050"/>
                  <a:pt x="3212151" y="38818"/>
                  <a:pt x="3221237" y="38818"/>
                </a:cubicBezTo>
                <a:cubicBezTo>
                  <a:pt x="3230324" y="38818"/>
                  <a:pt x="3240925" y="35583"/>
                  <a:pt x="3253040" y="29114"/>
                </a:cubicBezTo>
                <a:close/>
                <a:moveTo>
                  <a:pt x="2716924" y="19409"/>
                </a:moveTo>
                <a:cubicBezTo>
                  <a:pt x="2735097" y="19409"/>
                  <a:pt x="2747212" y="29116"/>
                  <a:pt x="2753270" y="48525"/>
                </a:cubicBezTo>
                <a:lnTo>
                  <a:pt x="2771443" y="58230"/>
                </a:lnTo>
                <a:cubicBezTo>
                  <a:pt x="2747212" y="84109"/>
                  <a:pt x="2732068" y="103518"/>
                  <a:pt x="2726010" y="116457"/>
                </a:cubicBezTo>
                <a:cubicBezTo>
                  <a:pt x="2707835" y="109987"/>
                  <a:pt x="2697234" y="106753"/>
                  <a:pt x="2694207" y="106753"/>
                </a:cubicBezTo>
                <a:cubicBezTo>
                  <a:pt x="2691176" y="106753"/>
                  <a:pt x="2683607" y="100283"/>
                  <a:pt x="2671489" y="87343"/>
                </a:cubicBezTo>
                <a:cubicBezTo>
                  <a:pt x="2671489" y="42053"/>
                  <a:pt x="2686633" y="19409"/>
                  <a:pt x="2716924" y="19409"/>
                </a:cubicBezTo>
                <a:close/>
                <a:moveTo>
                  <a:pt x="4507001" y="0"/>
                </a:moveTo>
                <a:lnTo>
                  <a:pt x="4525174" y="0"/>
                </a:lnTo>
                <a:cubicBezTo>
                  <a:pt x="4543349" y="32351"/>
                  <a:pt x="4553950" y="66317"/>
                  <a:pt x="4556979" y="101900"/>
                </a:cubicBezTo>
                <a:cubicBezTo>
                  <a:pt x="4560008" y="137486"/>
                  <a:pt x="4561522" y="174687"/>
                  <a:pt x="4561522" y="213505"/>
                </a:cubicBezTo>
                <a:lnTo>
                  <a:pt x="4552436" y="242619"/>
                </a:lnTo>
                <a:lnTo>
                  <a:pt x="4534263" y="242619"/>
                </a:lnTo>
                <a:cubicBezTo>
                  <a:pt x="4534263" y="262028"/>
                  <a:pt x="4532746" y="281437"/>
                  <a:pt x="4529717" y="300848"/>
                </a:cubicBezTo>
                <a:cubicBezTo>
                  <a:pt x="4526688" y="320257"/>
                  <a:pt x="4525174" y="339666"/>
                  <a:pt x="4525174" y="359075"/>
                </a:cubicBezTo>
                <a:cubicBezTo>
                  <a:pt x="4531231" y="365545"/>
                  <a:pt x="4535775" y="368780"/>
                  <a:pt x="4538806" y="368780"/>
                </a:cubicBezTo>
                <a:cubicBezTo>
                  <a:pt x="4541835" y="368780"/>
                  <a:pt x="4546378" y="372015"/>
                  <a:pt x="4552436" y="378484"/>
                </a:cubicBezTo>
                <a:lnTo>
                  <a:pt x="4552436" y="407598"/>
                </a:lnTo>
                <a:cubicBezTo>
                  <a:pt x="4564551" y="414068"/>
                  <a:pt x="4569094" y="415685"/>
                  <a:pt x="4566066" y="412453"/>
                </a:cubicBezTo>
                <a:cubicBezTo>
                  <a:pt x="4563037" y="409215"/>
                  <a:pt x="4567580" y="414068"/>
                  <a:pt x="4579695" y="427010"/>
                </a:cubicBezTo>
                <a:cubicBezTo>
                  <a:pt x="4591811" y="420537"/>
                  <a:pt x="4603926" y="418920"/>
                  <a:pt x="4616041" y="422155"/>
                </a:cubicBezTo>
                <a:cubicBezTo>
                  <a:pt x="4628157" y="425390"/>
                  <a:pt x="4640272" y="420537"/>
                  <a:pt x="4652387" y="407598"/>
                </a:cubicBezTo>
                <a:lnTo>
                  <a:pt x="4652387" y="378484"/>
                </a:lnTo>
                <a:cubicBezTo>
                  <a:pt x="4658445" y="365545"/>
                  <a:pt x="4664505" y="360693"/>
                  <a:pt x="4670563" y="363928"/>
                </a:cubicBezTo>
                <a:cubicBezTo>
                  <a:pt x="4676621" y="367163"/>
                  <a:pt x="4682678" y="362310"/>
                  <a:pt x="4688736" y="349371"/>
                </a:cubicBezTo>
                <a:lnTo>
                  <a:pt x="4734169" y="359075"/>
                </a:lnTo>
                <a:cubicBezTo>
                  <a:pt x="4770515" y="372015"/>
                  <a:pt x="4794748" y="391424"/>
                  <a:pt x="4806863" y="417302"/>
                </a:cubicBezTo>
                <a:cubicBezTo>
                  <a:pt x="4818978" y="443184"/>
                  <a:pt x="4855324" y="469063"/>
                  <a:pt x="4915904" y="494941"/>
                </a:cubicBezTo>
                <a:cubicBezTo>
                  <a:pt x="4928019" y="482002"/>
                  <a:pt x="4935591" y="472298"/>
                  <a:pt x="4938620" y="465828"/>
                </a:cubicBezTo>
                <a:cubicBezTo>
                  <a:pt x="4941649" y="459358"/>
                  <a:pt x="4949221" y="449654"/>
                  <a:pt x="4961336" y="436714"/>
                </a:cubicBezTo>
                <a:cubicBezTo>
                  <a:pt x="4991625" y="449654"/>
                  <a:pt x="5018884" y="454506"/>
                  <a:pt x="5043117" y="451271"/>
                </a:cubicBezTo>
                <a:cubicBezTo>
                  <a:pt x="5067348" y="448036"/>
                  <a:pt x="5094608" y="462593"/>
                  <a:pt x="5124896" y="494941"/>
                </a:cubicBezTo>
                <a:lnTo>
                  <a:pt x="5224850" y="494941"/>
                </a:lnTo>
                <a:lnTo>
                  <a:pt x="5224850" y="514350"/>
                </a:lnTo>
                <a:lnTo>
                  <a:pt x="5252110" y="514350"/>
                </a:lnTo>
                <a:lnTo>
                  <a:pt x="5252110" y="494941"/>
                </a:lnTo>
                <a:cubicBezTo>
                  <a:pt x="5264225" y="494941"/>
                  <a:pt x="5274828" y="493324"/>
                  <a:pt x="5283915" y="490089"/>
                </a:cubicBezTo>
                <a:cubicBezTo>
                  <a:pt x="5293001" y="486854"/>
                  <a:pt x="5303602" y="485237"/>
                  <a:pt x="5315718" y="485237"/>
                </a:cubicBezTo>
                <a:lnTo>
                  <a:pt x="5315718" y="465828"/>
                </a:lnTo>
                <a:cubicBezTo>
                  <a:pt x="5346006" y="465828"/>
                  <a:pt x="5359636" y="470680"/>
                  <a:pt x="5356607" y="480384"/>
                </a:cubicBezTo>
                <a:cubicBezTo>
                  <a:pt x="5353578" y="490089"/>
                  <a:pt x="5358121" y="494941"/>
                  <a:pt x="5370237" y="494941"/>
                </a:cubicBezTo>
                <a:lnTo>
                  <a:pt x="5397499" y="494941"/>
                </a:lnTo>
                <a:cubicBezTo>
                  <a:pt x="5403556" y="507881"/>
                  <a:pt x="5406585" y="515968"/>
                  <a:pt x="5406585" y="519203"/>
                </a:cubicBezTo>
                <a:cubicBezTo>
                  <a:pt x="5406585" y="522438"/>
                  <a:pt x="5409614" y="530525"/>
                  <a:pt x="5415672" y="543464"/>
                </a:cubicBezTo>
                <a:lnTo>
                  <a:pt x="5424758" y="591989"/>
                </a:lnTo>
                <a:lnTo>
                  <a:pt x="5442931" y="591989"/>
                </a:lnTo>
                <a:cubicBezTo>
                  <a:pt x="5455047" y="604929"/>
                  <a:pt x="5462619" y="613016"/>
                  <a:pt x="5465647" y="616251"/>
                </a:cubicBezTo>
                <a:cubicBezTo>
                  <a:pt x="5468676" y="619485"/>
                  <a:pt x="5479277" y="624338"/>
                  <a:pt x="5497450" y="630807"/>
                </a:cubicBezTo>
                <a:lnTo>
                  <a:pt x="5497450" y="650216"/>
                </a:lnTo>
                <a:lnTo>
                  <a:pt x="5506537" y="630807"/>
                </a:lnTo>
                <a:lnTo>
                  <a:pt x="5579231" y="630807"/>
                </a:lnTo>
                <a:cubicBezTo>
                  <a:pt x="5585289" y="624338"/>
                  <a:pt x="5589832" y="617868"/>
                  <a:pt x="5592861" y="611398"/>
                </a:cubicBezTo>
                <a:cubicBezTo>
                  <a:pt x="5595890" y="604929"/>
                  <a:pt x="5600433" y="598459"/>
                  <a:pt x="5606491" y="591989"/>
                </a:cubicBezTo>
                <a:cubicBezTo>
                  <a:pt x="5612549" y="591989"/>
                  <a:pt x="5617092" y="593607"/>
                  <a:pt x="5620121" y="596842"/>
                </a:cubicBezTo>
                <a:cubicBezTo>
                  <a:pt x="5623149" y="600076"/>
                  <a:pt x="5627693" y="601694"/>
                  <a:pt x="5633753" y="601694"/>
                </a:cubicBezTo>
                <a:lnTo>
                  <a:pt x="5697358" y="591989"/>
                </a:lnTo>
                <a:lnTo>
                  <a:pt x="5697358" y="601694"/>
                </a:lnTo>
                <a:cubicBezTo>
                  <a:pt x="5709474" y="608163"/>
                  <a:pt x="5718560" y="611398"/>
                  <a:pt x="5724618" y="611398"/>
                </a:cubicBezTo>
                <a:cubicBezTo>
                  <a:pt x="5730676" y="611398"/>
                  <a:pt x="5739765" y="614633"/>
                  <a:pt x="5751880" y="621103"/>
                </a:cubicBezTo>
                <a:lnTo>
                  <a:pt x="5751880" y="727855"/>
                </a:lnTo>
                <a:lnTo>
                  <a:pt x="5760966" y="756969"/>
                </a:lnTo>
                <a:lnTo>
                  <a:pt x="5779139" y="756969"/>
                </a:lnTo>
                <a:lnTo>
                  <a:pt x="5779139" y="786082"/>
                </a:lnTo>
                <a:lnTo>
                  <a:pt x="5797313" y="786082"/>
                </a:lnTo>
                <a:cubicBezTo>
                  <a:pt x="5797313" y="792552"/>
                  <a:pt x="5798827" y="797404"/>
                  <a:pt x="5801856" y="800639"/>
                </a:cubicBezTo>
                <a:cubicBezTo>
                  <a:pt x="5804885" y="803877"/>
                  <a:pt x="5806399" y="808726"/>
                  <a:pt x="5806399" y="815196"/>
                </a:cubicBezTo>
                <a:lnTo>
                  <a:pt x="5833659" y="815196"/>
                </a:lnTo>
                <a:cubicBezTo>
                  <a:pt x="5839716" y="828138"/>
                  <a:pt x="5842745" y="836225"/>
                  <a:pt x="5842745" y="839460"/>
                </a:cubicBezTo>
                <a:cubicBezTo>
                  <a:pt x="5842745" y="842695"/>
                  <a:pt x="5845774" y="850782"/>
                  <a:pt x="5851832" y="863721"/>
                </a:cubicBezTo>
                <a:lnTo>
                  <a:pt x="5879094" y="863721"/>
                </a:lnTo>
                <a:cubicBezTo>
                  <a:pt x="5879094" y="896070"/>
                  <a:pt x="5894238" y="917096"/>
                  <a:pt x="5924526" y="926801"/>
                </a:cubicBezTo>
                <a:cubicBezTo>
                  <a:pt x="5954814" y="936505"/>
                  <a:pt x="5976016" y="944592"/>
                  <a:pt x="5988132" y="951062"/>
                </a:cubicBezTo>
                <a:lnTo>
                  <a:pt x="6006307" y="951062"/>
                </a:lnTo>
                <a:lnTo>
                  <a:pt x="6006307" y="931653"/>
                </a:lnTo>
                <a:cubicBezTo>
                  <a:pt x="6036596" y="931653"/>
                  <a:pt x="6062341" y="934888"/>
                  <a:pt x="6083543" y="941357"/>
                </a:cubicBezTo>
                <a:cubicBezTo>
                  <a:pt x="6104744" y="947827"/>
                  <a:pt x="6115348" y="967239"/>
                  <a:pt x="6115348" y="999587"/>
                </a:cubicBezTo>
                <a:lnTo>
                  <a:pt x="6133521" y="999587"/>
                </a:lnTo>
                <a:cubicBezTo>
                  <a:pt x="6127463" y="1025466"/>
                  <a:pt x="6124434" y="1051345"/>
                  <a:pt x="6124434" y="1077223"/>
                </a:cubicBezTo>
                <a:cubicBezTo>
                  <a:pt x="6124434" y="1103105"/>
                  <a:pt x="6121406" y="1132218"/>
                  <a:pt x="6115348" y="1164567"/>
                </a:cubicBezTo>
                <a:lnTo>
                  <a:pt x="6133521" y="1164567"/>
                </a:lnTo>
                <a:lnTo>
                  <a:pt x="6142607" y="1193680"/>
                </a:lnTo>
                <a:cubicBezTo>
                  <a:pt x="6160780" y="1213089"/>
                  <a:pt x="6172896" y="1232501"/>
                  <a:pt x="6178953" y="1251910"/>
                </a:cubicBezTo>
                <a:cubicBezTo>
                  <a:pt x="6203184" y="1251910"/>
                  <a:pt x="6221357" y="1248675"/>
                  <a:pt x="6233472" y="1242205"/>
                </a:cubicBezTo>
                <a:lnTo>
                  <a:pt x="6233472" y="1222796"/>
                </a:lnTo>
                <a:lnTo>
                  <a:pt x="6260734" y="1222796"/>
                </a:lnTo>
                <a:lnTo>
                  <a:pt x="6260734" y="1203385"/>
                </a:lnTo>
                <a:cubicBezTo>
                  <a:pt x="6297081" y="1216327"/>
                  <a:pt x="6319797" y="1229263"/>
                  <a:pt x="6328883" y="1242205"/>
                </a:cubicBezTo>
                <a:cubicBezTo>
                  <a:pt x="6337970" y="1255145"/>
                  <a:pt x="6342513" y="1274554"/>
                  <a:pt x="6342513" y="1300433"/>
                </a:cubicBezTo>
                <a:cubicBezTo>
                  <a:pt x="6342513" y="1332781"/>
                  <a:pt x="6340999" y="1363515"/>
                  <a:pt x="6337970" y="1392628"/>
                </a:cubicBezTo>
                <a:cubicBezTo>
                  <a:pt x="6334941" y="1421742"/>
                  <a:pt x="6324340" y="1446006"/>
                  <a:pt x="6306167" y="1465415"/>
                </a:cubicBezTo>
                <a:cubicBezTo>
                  <a:pt x="6306167" y="1517172"/>
                  <a:pt x="6318282" y="1554373"/>
                  <a:pt x="6342513" y="1577017"/>
                </a:cubicBezTo>
                <a:cubicBezTo>
                  <a:pt x="6366746" y="1599663"/>
                  <a:pt x="6390977" y="1623925"/>
                  <a:pt x="6415208" y="1649803"/>
                </a:cubicBezTo>
                <a:lnTo>
                  <a:pt x="6415208" y="1659508"/>
                </a:lnTo>
                <a:cubicBezTo>
                  <a:pt x="6427323" y="1665978"/>
                  <a:pt x="6439438" y="1669212"/>
                  <a:pt x="6451554" y="1669212"/>
                </a:cubicBezTo>
                <a:cubicBezTo>
                  <a:pt x="6463669" y="1669212"/>
                  <a:pt x="6475787" y="1672447"/>
                  <a:pt x="6487902" y="1678917"/>
                </a:cubicBezTo>
                <a:lnTo>
                  <a:pt x="6487902" y="1688621"/>
                </a:lnTo>
                <a:cubicBezTo>
                  <a:pt x="6493960" y="1695091"/>
                  <a:pt x="6500018" y="1699943"/>
                  <a:pt x="6506075" y="1703178"/>
                </a:cubicBezTo>
                <a:cubicBezTo>
                  <a:pt x="6512133" y="1706413"/>
                  <a:pt x="6518191" y="1711268"/>
                  <a:pt x="6524248" y="1717738"/>
                </a:cubicBezTo>
                <a:lnTo>
                  <a:pt x="6524248" y="1795374"/>
                </a:lnTo>
                <a:cubicBezTo>
                  <a:pt x="6518191" y="1801844"/>
                  <a:pt x="6513647" y="1805078"/>
                  <a:pt x="6510618" y="1805078"/>
                </a:cubicBezTo>
                <a:cubicBezTo>
                  <a:pt x="6507590" y="1805078"/>
                  <a:pt x="6503046" y="1808313"/>
                  <a:pt x="6496989" y="1814783"/>
                </a:cubicBezTo>
                <a:lnTo>
                  <a:pt x="6496989" y="1843899"/>
                </a:lnTo>
                <a:cubicBezTo>
                  <a:pt x="6490931" y="1843899"/>
                  <a:pt x="6486388" y="1845514"/>
                  <a:pt x="6483359" y="1848751"/>
                </a:cubicBezTo>
                <a:cubicBezTo>
                  <a:pt x="6480330" y="1851986"/>
                  <a:pt x="6475787" y="1853604"/>
                  <a:pt x="6469727" y="1853604"/>
                </a:cubicBezTo>
                <a:lnTo>
                  <a:pt x="6469727" y="1873013"/>
                </a:lnTo>
                <a:cubicBezTo>
                  <a:pt x="6463669" y="1873013"/>
                  <a:pt x="6459126" y="1874630"/>
                  <a:pt x="6456097" y="1877865"/>
                </a:cubicBezTo>
                <a:cubicBezTo>
                  <a:pt x="6453068" y="1881100"/>
                  <a:pt x="6448525" y="1882717"/>
                  <a:pt x="6442467" y="1882717"/>
                </a:cubicBezTo>
                <a:lnTo>
                  <a:pt x="6433381" y="2037992"/>
                </a:lnTo>
                <a:cubicBezTo>
                  <a:pt x="6439438" y="2044462"/>
                  <a:pt x="6445496" y="2054166"/>
                  <a:pt x="6451554" y="2067106"/>
                </a:cubicBezTo>
                <a:cubicBezTo>
                  <a:pt x="6457611" y="2080045"/>
                  <a:pt x="6463669" y="2089750"/>
                  <a:pt x="6469727" y="2096219"/>
                </a:cubicBezTo>
                <a:lnTo>
                  <a:pt x="6496989" y="2096219"/>
                </a:lnTo>
                <a:lnTo>
                  <a:pt x="6496989" y="2115628"/>
                </a:lnTo>
                <a:lnTo>
                  <a:pt x="6524248" y="2115628"/>
                </a:lnTo>
                <a:cubicBezTo>
                  <a:pt x="6536364" y="2122101"/>
                  <a:pt x="6543936" y="2128570"/>
                  <a:pt x="6546965" y="2135040"/>
                </a:cubicBezTo>
                <a:cubicBezTo>
                  <a:pt x="6549993" y="2141510"/>
                  <a:pt x="6554537" y="2147980"/>
                  <a:pt x="6560594" y="2154449"/>
                </a:cubicBezTo>
                <a:lnTo>
                  <a:pt x="6569681" y="2232085"/>
                </a:lnTo>
                <a:lnTo>
                  <a:pt x="6587854" y="2232085"/>
                </a:lnTo>
                <a:lnTo>
                  <a:pt x="6587854" y="2261201"/>
                </a:lnTo>
                <a:cubicBezTo>
                  <a:pt x="6587854" y="2274141"/>
                  <a:pt x="6596940" y="2283845"/>
                  <a:pt x="6615116" y="2290315"/>
                </a:cubicBezTo>
                <a:cubicBezTo>
                  <a:pt x="6633289" y="2296785"/>
                  <a:pt x="6645404" y="2303254"/>
                  <a:pt x="6651462" y="2309724"/>
                </a:cubicBezTo>
                <a:lnTo>
                  <a:pt x="6651462" y="2290315"/>
                </a:lnTo>
                <a:lnTo>
                  <a:pt x="6724156" y="2290315"/>
                </a:lnTo>
                <a:lnTo>
                  <a:pt x="6724156" y="2309724"/>
                </a:lnTo>
                <a:lnTo>
                  <a:pt x="6751416" y="2309724"/>
                </a:lnTo>
                <a:lnTo>
                  <a:pt x="6751416" y="2329133"/>
                </a:lnTo>
                <a:cubicBezTo>
                  <a:pt x="6763531" y="2329133"/>
                  <a:pt x="6778675" y="2330750"/>
                  <a:pt x="6796848" y="2333985"/>
                </a:cubicBezTo>
                <a:cubicBezTo>
                  <a:pt x="6815022" y="2337220"/>
                  <a:pt x="6830166" y="2338838"/>
                  <a:pt x="6842284" y="2338838"/>
                </a:cubicBezTo>
                <a:lnTo>
                  <a:pt x="6842284" y="2358247"/>
                </a:lnTo>
                <a:lnTo>
                  <a:pt x="6869543" y="2367951"/>
                </a:lnTo>
                <a:cubicBezTo>
                  <a:pt x="6887716" y="2367951"/>
                  <a:pt x="6896803" y="2364716"/>
                  <a:pt x="6896803" y="2358247"/>
                </a:cubicBezTo>
                <a:lnTo>
                  <a:pt x="6905889" y="2367951"/>
                </a:lnTo>
                <a:cubicBezTo>
                  <a:pt x="6918004" y="2367951"/>
                  <a:pt x="6927091" y="2366334"/>
                  <a:pt x="6933149" y="2363099"/>
                </a:cubicBezTo>
                <a:cubicBezTo>
                  <a:pt x="6939206" y="2359864"/>
                  <a:pt x="6945264" y="2358247"/>
                  <a:pt x="6951322" y="2358247"/>
                </a:cubicBezTo>
                <a:lnTo>
                  <a:pt x="6969497" y="2367951"/>
                </a:lnTo>
                <a:cubicBezTo>
                  <a:pt x="6981612" y="2355012"/>
                  <a:pt x="6995242" y="2343690"/>
                  <a:pt x="7010386" y="2333985"/>
                </a:cubicBezTo>
                <a:cubicBezTo>
                  <a:pt x="7025531" y="2324281"/>
                  <a:pt x="7045218" y="2306489"/>
                  <a:pt x="7069449" y="2280611"/>
                </a:cubicBezTo>
                <a:lnTo>
                  <a:pt x="7096711" y="2280611"/>
                </a:lnTo>
                <a:cubicBezTo>
                  <a:pt x="7126999" y="2222381"/>
                  <a:pt x="7166374" y="2193267"/>
                  <a:pt x="7214838" y="2193267"/>
                </a:cubicBezTo>
                <a:cubicBezTo>
                  <a:pt x="7251184" y="2193267"/>
                  <a:pt x="7287530" y="2202972"/>
                  <a:pt x="7323876" y="2222381"/>
                </a:cubicBezTo>
                <a:lnTo>
                  <a:pt x="7332965" y="2280611"/>
                </a:lnTo>
                <a:lnTo>
                  <a:pt x="7351138" y="2280611"/>
                </a:lnTo>
                <a:cubicBezTo>
                  <a:pt x="7351138" y="2371186"/>
                  <a:pt x="7320847" y="2432651"/>
                  <a:pt x="7260270" y="2464999"/>
                </a:cubicBezTo>
                <a:lnTo>
                  <a:pt x="7260270" y="2494113"/>
                </a:lnTo>
                <a:cubicBezTo>
                  <a:pt x="7254213" y="2507052"/>
                  <a:pt x="7229982" y="2519994"/>
                  <a:pt x="7187576" y="2532933"/>
                </a:cubicBezTo>
                <a:cubicBezTo>
                  <a:pt x="7145172" y="2545873"/>
                  <a:pt x="7117913" y="2555577"/>
                  <a:pt x="7105797" y="2562047"/>
                </a:cubicBezTo>
                <a:lnTo>
                  <a:pt x="7105797" y="2581456"/>
                </a:lnTo>
                <a:lnTo>
                  <a:pt x="7078535" y="2581456"/>
                </a:lnTo>
                <a:cubicBezTo>
                  <a:pt x="7066420" y="2594395"/>
                  <a:pt x="7051276" y="2623509"/>
                  <a:pt x="7033103" y="2668799"/>
                </a:cubicBezTo>
                <a:cubicBezTo>
                  <a:pt x="7014930" y="2714087"/>
                  <a:pt x="7002814" y="2746436"/>
                  <a:pt x="6996757" y="2765844"/>
                </a:cubicBezTo>
                <a:lnTo>
                  <a:pt x="6969497" y="2765844"/>
                </a:lnTo>
                <a:cubicBezTo>
                  <a:pt x="6969497" y="2772314"/>
                  <a:pt x="6971012" y="2778786"/>
                  <a:pt x="6974040" y="2785256"/>
                </a:cubicBezTo>
                <a:cubicBezTo>
                  <a:pt x="6977069" y="2791726"/>
                  <a:pt x="6978584" y="2798195"/>
                  <a:pt x="6978584" y="2804665"/>
                </a:cubicBezTo>
                <a:cubicBezTo>
                  <a:pt x="6978584" y="2830544"/>
                  <a:pt x="6969497" y="2853188"/>
                  <a:pt x="6951322" y="2872597"/>
                </a:cubicBezTo>
                <a:cubicBezTo>
                  <a:pt x="6933149" y="2892006"/>
                  <a:pt x="6918004" y="2911418"/>
                  <a:pt x="6905889" y="2930827"/>
                </a:cubicBezTo>
                <a:cubicBezTo>
                  <a:pt x="6857428" y="2924357"/>
                  <a:pt x="6825622" y="2904945"/>
                  <a:pt x="6810478" y="2872597"/>
                </a:cubicBezTo>
                <a:cubicBezTo>
                  <a:pt x="6795334" y="2840248"/>
                  <a:pt x="6781704" y="2807900"/>
                  <a:pt x="6769589" y="2775549"/>
                </a:cubicBezTo>
                <a:cubicBezTo>
                  <a:pt x="6727185" y="2782021"/>
                  <a:pt x="6687808" y="2786874"/>
                  <a:pt x="6651462" y="2790108"/>
                </a:cubicBezTo>
                <a:cubicBezTo>
                  <a:pt x="6615116" y="2793343"/>
                  <a:pt x="6580282" y="2801430"/>
                  <a:pt x="6546965" y="2814370"/>
                </a:cubicBezTo>
                <a:cubicBezTo>
                  <a:pt x="6513647" y="2827309"/>
                  <a:pt x="6480330" y="2848335"/>
                  <a:pt x="6447010" y="2877449"/>
                </a:cubicBezTo>
                <a:cubicBezTo>
                  <a:pt x="6413693" y="2906565"/>
                  <a:pt x="6375833" y="2950236"/>
                  <a:pt x="6333427" y="3008463"/>
                </a:cubicBezTo>
                <a:lnTo>
                  <a:pt x="6315254" y="3008463"/>
                </a:lnTo>
                <a:cubicBezTo>
                  <a:pt x="6315254" y="3040811"/>
                  <a:pt x="6309196" y="3060223"/>
                  <a:pt x="6297081" y="3066693"/>
                </a:cubicBezTo>
                <a:cubicBezTo>
                  <a:pt x="6284965" y="3073162"/>
                  <a:pt x="6272850" y="3082867"/>
                  <a:pt x="6260734" y="3095806"/>
                </a:cubicBezTo>
                <a:lnTo>
                  <a:pt x="6260734" y="3124920"/>
                </a:lnTo>
                <a:lnTo>
                  <a:pt x="6242561" y="3124920"/>
                </a:lnTo>
                <a:lnTo>
                  <a:pt x="6215299" y="3212263"/>
                </a:lnTo>
                <a:lnTo>
                  <a:pt x="6206213" y="3280195"/>
                </a:lnTo>
                <a:lnTo>
                  <a:pt x="6188040" y="3280195"/>
                </a:lnTo>
                <a:cubicBezTo>
                  <a:pt x="6181982" y="3280195"/>
                  <a:pt x="6177439" y="3281815"/>
                  <a:pt x="6174410" y="3285047"/>
                </a:cubicBezTo>
                <a:cubicBezTo>
                  <a:pt x="6171381" y="3288282"/>
                  <a:pt x="6163809" y="3289899"/>
                  <a:pt x="6151694" y="3289899"/>
                </a:cubicBezTo>
                <a:cubicBezTo>
                  <a:pt x="6139579" y="3289899"/>
                  <a:pt x="6122920" y="3288282"/>
                  <a:pt x="6101716" y="3285047"/>
                </a:cubicBezTo>
                <a:cubicBezTo>
                  <a:pt x="6080514" y="3281815"/>
                  <a:pt x="6063855" y="3280195"/>
                  <a:pt x="6051740" y="3280195"/>
                </a:cubicBezTo>
                <a:cubicBezTo>
                  <a:pt x="6039624" y="3306076"/>
                  <a:pt x="6018423" y="3328720"/>
                  <a:pt x="5988132" y="3348129"/>
                </a:cubicBezTo>
                <a:lnTo>
                  <a:pt x="5988132" y="3367538"/>
                </a:lnTo>
                <a:cubicBezTo>
                  <a:pt x="5982074" y="3367538"/>
                  <a:pt x="5976016" y="3369155"/>
                  <a:pt x="5969959" y="3372390"/>
                </a:cubicBezTo>
                <a:cubicBezTo>
                  <a:pt x="5963901" y="3375625"/>
                  <a:pt x="5957843" y="3377243"/>
                  <a:pt x="5951786" y="3377243"/>
                </a:cubicBezTo>
                <a:lnTo>
                  <a:pt x="5951786" y="3416061"/>
                </a:lnTo>
                <a:cubicBezTo>
                  <a:pt x="5939670" y="3422533"/>
                  <a:pt x="5929069" y="3429003"/>
                  <a:pt x="5919983" y="3435472"/>
                </a:cubicBezTo>
                <a:cubicBezTo>
                  <a:pt x="5910896" y="3441942"/>
                  <a:pt x="5900295" y="3448412"/>
                  <a:pt x="5888180" y="3454881"/>
                </a:cubicBezTo>
                <a:lnTo>
                  <a:pt x="5888180" y="3483995"/>
                </a:lnTo>
                <a:cubicBezTo>
                  <a:pt x="5876065" y="3496934"/>
                  <a:pt x="5866978" y="3505021"/>
                  <a:pt x="5860918" y="3508256"/>
                </a:cubicBezTo>
                <a:cubicBezTo>
                  <a:pt x="5854860" y="3511491"/>
                  <a:pt x="5845774" y="3519578"/>
                  <a:pt x="5833659" y="3532518"/>
                </a:cubicBezTo>
                <a:lnTo>
                  <a:pt x="5806399" y="3532518"/>
                </a:lnTo>
                <a:cubicBezTo>
                  <a:pt x="5806399" y="3538987"/>
                  <a:pt x="5804885" y="3543839"/>
                  <a:pt x="5801856" y="3547074"/>
                </a:cubicBezTo>
                <a:cubicBezTo>
                  <a:pt x="5798827" y="3550309"/>
                  <a:pt x="5797313" y="3555161"/>
                  <a:pt x="5797313" y="3561631"/>
                </a:cubicBezTo>
                <a:lnTo>
                  <a:pt x="5679185" y="3581043"/>
                </a:lnTo>
                <a:cubicBezTo>
                  <a:pt x="5673128" y="3593982"/>
                  <a:pt x="5657984" y="3613391"/>
                  <a:pt x="5633753" y="3639270"/>
                </a:cubicBezTo>
                <a:lnTo>
                  <a:pt x="5624664" y="3668383"/>
                </a:lnTo>
                <a:cubicBezTo>
                  <a:pt x="5576202" y="3720144"/>
                  <a:pt x="5526227" y="3765431"/>
                  <a:pt x="5474734" y="3804249"/>
                </a:cubicBezTo>
                <a:cubicBezTo>
                  <a:pt x="5423244" y="3843070"/>
                  <a:pt x="5388412" y="3898062"/>
                  <a:pt x="5370237" y="3969232"/>
                </a:cubicBezTo>
                <a:lnTo>
                  <a:pt x="5342977" y="3969232"/>
                </a:lnTo>
                <a:lnTo>
                  <a:pt x="5342977" y="3998345"/>
                </a:lnTo>
                <a:cubicBezTo>
                  <a:pt x="5318746" y="4017754"/>
                  <a:pt x="5300573" y="4037163"/>
                  <a:pt x="5288458" y="4056572"/>
                </a:cubicBezTo>
                <a:cubicBezTo>
                  <a:pt x="5276340" y="4075984"/>
                  <a:pt x="5264225" y="4092158"/>
                  <a:pt x="5252110" y="4105098"/>
                </a:cubicBezTo>
                <a:lnTo>
                  <a:pt x="5224850" y="4105098"/>
                </a:lnTo>
                <a:cubicBezTo>
                  <a:pt x="5218792" y="4143916"/>
                  <a:pt x="5200619" y="4179499"/>
                  <a:pt x="5170331" y="4211850"/>
                </a:cubicBezTo>
                <a:lnTo>
                  <a:pt x="5161244" y="4211850"/>
                </a:lnTo>
                <a:cubicBezTo>
                  <a:pt x="5143069" y="4257138"/>
                  <a:pt x="5129439" y="4274929"/>
                  <a:pt x="5120353" y="4265225"/>
                </a:cubicBezTo>
                <a:cubicBezTo>
                  <a:pt x="5111266" y="4255520"/>
                  <a:pt x="5094608" y="4263607"/>
                  <a:pt x="5070377" y="4289486"/>
                </a:cubicBezTo>
                <a:lnTo>
                  <a:pt x="5061290" y="4318600"/>
                </a:lnTo>
                <a:cubicBezTo>
                  <a:pt x="5049175" y="4331539"/>
                  <a:pt x="5038574" y="4344481"/>
                  <a:pt x="5029488" y="4357421"/>
                </a:cubicBezTo>
                <a:cubicBezTo>
                  <a:pt x="5020399" y="4370360"/>
                  <a:pt x="5009798" y="4383299"/>
                  <a:pt x="4997682" y="4396239"/>
                </a:cubicBezTo>
                <a:lnTo>
                  <a:pt x="4970423" y="4396239"/>
                </a:lnTo>
                <a:cubicBezTo>
                  <a:pt x="4964365" y="4415648"/>
                  <a:pt x="4961336" y="4423735"/>
                  <a:pt x="4961336" y="4420500"/>
                </a:cubicBezTo>
                <a:cubicBezTo>
                  <a:pt x="4961336" y="4417265"/>
                  <a:pt x="4955279" y="4422117"/>
                  <a:pt x="4943163" y="4435057"/>
                </a:cubicBezTo>
                <a:lnTo>
                  <a:pt x="4943163" y="4454468"/>
                </a:lnTo>
                <a:lnTo>
                  <a:pt x="4915904" y="4454468"/>
                </a:lnTo>
                <a:cubicBezTo>
                  <a:pt x="4903788" y="4467408"/>
                  <a:pt x="4894699" y="4480347"/>
                  <a:pt x="4888642" y="4493286"/>
                </a:cubicBezTo>
                <a:cubicBezTo>
                  <a:pt x="4882584" y="4506226"/>
                  <a:pt x="4873497" y="4519165"/>
                  <a:pt x="4861382" y="4532105"/>
                </a:cubicBezTo>
                <a:lnTo>
                  <a:pt x="4834123" y="4532105"/>
                </a:lnTo>
                <a:cubicBezTo>
                  <a:pt x="4828065" y="4538574"/>
                  <a:pt x="4825036" y="4543426"/>
                  <a:pt x="4825036" y="4546661"/>
                </a:cubicBezTo>
                <a:cubicBezTo>
                  <a:pt x="4825036" y="4549896"/>
                  <a:pt x="4822007" y="4554748"/>
                  <a:pt x="4815950" y="4561218"/>
                </a:cubicBezTo>
                <a:lnTo>
                  <a:pt x="4806863" y="4561218"/>
                </a:lnTo>
                <a:cubicBezTo>
                  <a:pt x="4776572" y="4593569"/>
                  <a:pt x="4750827" y="4616213"/>
                  <a:pt x="4729625" y="4629152"/>
                </a:cubicBezTo>
                <a:cubicBezTo>
                  <a:pt x="4708423" y="4642092"/>
                  <a:pt x="4690250" y="4653414"/>
                  <a:pt x="4675106" y="4663118"/>
                </a:cubicBezTo>
                <a:cubicBezTo>
                  <a:pt x="4659962" y="4672823"/>
                  <a:pt x="4646330" y="4684145"/>
                  <a:pt x="4634214" y="4697084"/>
                </a:cubicBezTo>
                <a:cubicBezTo>
                  <a:pt x="4622099" y="4710023"/>
                  <a:pt x="4613013" y="4735905"/>
                  <a:pt x="4606955" y="4774723"/>
                </a:cubicBezTo>
                <a:lnTo>
                  <a:pt x="4588782" y="4774723"/>
                </a:lnTo>
                <a:cubicBezTo>
                  <a:pt x="4588782" y="4794132"/>
                  <a:pt x="4596354" y="4829715"/>
                  <a:pt x="4611498" y="4881475"/>
                </a:cubicBezTo>
                <a:cubicBezTo>
                  <a:pt x="4626642" y="4933233"/>
                  <a:pt x="4640272" y="4965581"/>
                  <a:pt x="4652387" y="4978520"/>
                </a:cubicBezTo>
                <a:lnTo>
                  <a:pt x="4652387" y="5007637"/>
                </a:lnTo>
                <a:lnTo>
                  <a:pt x="4634214" y="5007637"/>
                </a:lnTo>
                <a:cubicBezTo>
                  <a:pt x="4622099" y="4981758"/>
                  <a:pt x="4609984" y="4960729"/>
                  <a:pt x="4597868" y="4944555"/>
                </a:cubicBezTo>
                <a:cubicBezTo>
                  <a:pt x="4585753" y="4928380"/>
                  <a:pt x="4573638" y="4904119"/>
                  <a:pt x="4561522" y="4871771"/>
                </a:cubicBezTo>
                <a:lnTo>
                  <a:pt x="4534263" y="4871771"/>
                </a:lnTo>
                <a:cubicBezTo>
                  <a:pt x="4522145" y="4839420"/>
                  <a:pt x="4508515" y="4813541"/>
                  <a:pt x="4493371" y="4794132"/>
                </a:cubicBezTo>
                <a:cubicBezTo>
                  <a:pt x="4478227" y="4774723"/>
                  <a:pt x="4464597" y="4752079"/>
                  <a:pt x="4452482" y="4726198"/>
                </a:cubicBezTo>
                <a:lnTo>
                  <a:pt x="4334355" y="4735905"/>
                </a:lnTo>
                <a:cubicBezTo>
                  <a:pt x="4298009" y="4748844"/>
                  <a:pt x="4264689" y="4755314"/>
                  <a:pt x="4234401" y="4755314"/>
                </a:cubicBezTo>
                <a:lnTo>
                  <a:pt x="4234401" y="4784427"/>
                </a:lnTo>
                <a:lnTo>
                  <a:pt x="4179881" y="4784427"/>
                </a:lnTo>
                <a:lnTo>
                  <a:pt x="4179881" y="4803836"/>
                </a:lnTo>
                <a:cubicBezTo>
                  <a:pt x="4155648" y="4803836"/>
                  <a:pt x="4132932" y="4808689"/>
                  <a:pt x="4111730" y="4818393"/>
                </a:cubicBezTo>
                <a:cubicBezTo>
                  <a:pt x="4090528" y="4828098"/>
                  <a:pt x="4079927" y="4845892"/>
                  <a:pt x="4079927" y="4871771"/>
                </a:cubicBezTo>
                <a:lnTo>
                  <a:pt x="4098100" y="4871771"/>
                </a:lnTo>
                <a:lnTo>
                  <a:pt x="4098100" y="4939702"/>
                </a:lnTo>
                <a:lnTo>
                  <a:pt x="4079927" y="4939702"/>
                </a:lnTo>
                <a:cubicBezTo>
                  <a:pt x="4073870" y="4946172"/>
                  <a:pt x="4070841" y="4947790"/>
                  <a:pt x="4070841" y="4944555"/>
                </a:cubicBezTo>
                <a:cubicBezTo>
                  <a:pt x="4070841" y="4941320"/>
                  <a:pt x="4064783" y="4942937"/>
                  <a:pt x="4052668" y="4949407"/>
                </a:cubicBezTo>
                <a:lnTo>
                  <a:pt x="4043579" y="4832950"/>
                </a:lnTo>
                <a:lnTo>
                  <a:pt x="4025406" y="4832950"/>
                </a:lnTo>
                <a:cubicBezTo>
                  <a:pt x="4019348" y="4826480"/>
                  <a:pt x="4007233" y="4818393"/>
                  <a:pt x="3989060" y="4808689"/>
                </a:cubicBezTo>
                <a:cubicBezTo>
                  <a:pt x="3970887" y="4798984"/>
                  <a:pt x="3952714" y="4794132"/>
                  <a:pt x="3934541" y="4794132"/>
                </a:cubicBezTo>
                <a:cubicBezTo>
                  <a:pt x="3928483" y="4794132"/>
                  <a:pt x="3922423" y="4795749"/>
                  <a:pt x="3916365" y="4798984"/>
                </a:cubicBezTo>
                <a:cubicBezTo>
                  <a:pt x="3910308" y="4802219"/>
                  <a:pt x="3904250" y="4803836"/>
                  <a:pt x="3898192" y="4803836"/>
                </a:cubicBezTo>
                <a:lnTo>
                  <a:pt x="3816414" y="4813541"/>
                </a:lnTo>
                <a:lnTo>
                  <a:pt x="3816414" y="4832950"/>
                </a:lnTo>
                <a:lnTo>
                  <a:pt x="3761892" y="4832950"/>
                </a:lnTo>
                <a:lnTo>
                  <a:pt x="3761892" y="4813541"/>
                </a:lnTo>
                <a:lnTo>
                  <a:pt x="3689198" y="4813541"/>
                </a:lnTo>
                <a:cubicBezTo>
                  <a:pt x="3683140" y="4807071"/>
                  <a:pt x="3680111" y="4802219"/>
                  <a:pt x="3680111" y="4798984"/>
                </a:cubicBezTo>
                <a:cubicBezTo>
                  <a:pt x="3680111" y="4795749"/>
                  <a:pt x="3677082" y="4790897"/>
                  <a:pt x="3671025" y="4784427"/>
                </a:cubicBezTo>
                <a:lnTo>
                  <a:pt x="3589246" y="4774723"/>
                </a:lnTo>
                <a:lnTo>
                  <a:pt x="3589246" y="4755314"/>
                </a:lnTo>
                <a:lnTo>
                  <a:pt x="3471119" y="4755314"/>
                </a:lnTo>
                <a:lnTo>
                  <a:pt x="3471119" y="4735905"/>
                </a:lnTo>
                <a:cubicBezTo>
                  <a:pt x="3459004" y="4735905"/>
                  <a:pt x="3449917" y="4734287"/>
                  <a:pt x="3443859" y="4731050"/>
                </a:cubicBezTo>
                <a:cubicBezTo>
                  <a:pt x="3437799" y="4727815"/>
                  <a:pt x="3428713" y="4726198"/>
                  <a:pt x="3416597" y="4726198"/>
                </a:cubicBezTo>
                <a:lnTo>
                  <a:pt x="3416597" y="4706789"/>
                </a:lnTo>
                <a:lnTo>
                  <a:pt x="3389338" y="4706789"/>
                </a:lnTo>
                <a:cubicBezTo>
                  <a:pt x="3389338" y="4700319"/>
                  <a:pt x="3387823" y="4693849"/>
                  <a:pt x="3384795" y="4687380"/>
                </a:cubicBezTo>
                <a:cubicBezTo>
                  <a:pt x="3381766" y="4680910"/>
                  <a:pt x="3380251" y="4674440"/>
                  <a:pt x="3380251" y="4667971"/>
                </a:cubicBezTo>
                <a:lnTo>
                  <a:pt x="3362078" y="4667971"/>
                </a:lnTo>
                <a:cubicBezTo>
                  <a:pt x="3356021" y="4655031"/>
                  <a:pt x="3351477" y="4646944"/>
                  <a:pt x="3348449" y="4643709"/>
                </a:cubicBezTo>
                <a:cubicBezTo>
                  <a:pt x="3345420" y="4640474"/>
                  <a:pt x="3340877" y="4632387"/>
                  <a:pt x="3334819" y="4619448"/>
                </a:cubicBezTo>
                <a:lnTo>
                  <a:pt x="3307557" y="4619448"/>
                </a:lnTo>
                <a:lnTo>
                  <a:pt x="3307557" y="4600039"/>
                </a:lnTo>
                <a:lnTo>
                  <a:pt x="3280297" y="4600039"/>
                </a:lnTo>
                <a:cubicBezTo>
                  <a:pt x="3274240" y="4593569"/>
                  <a:pt x="3271211" y="4588717"/>
                  <a:pt x="3271211" y="4585482"/>
                </a:cubicBezTo>
                <a:cubicBezTo>
                  <a:pt x="3271211" y="4582245"/>
                  <a:pt x="3268182" y="4577392"/>
                  <a:pt x="3262124" y="4570923"/>
                </a:cubicBezTo>
                <a:lnTo>
                  <a:pt x="3207605" y="4570923"/>
                </a:lnTo>
                <a:lnTo>
                  <a:pt x="3207605" y="4541809"/>
                </a:lnTo>
                <a:cubicBezTo>
                  <a:pt x="3171257" y="4541809"/>
                  <a:pt x="3134911" y="4540192"/>
                  <a:pt x="3098565" y="4536957"/>
                </a:cubicBezTo>
                <a:cubicBezTo>
                  <a:pt x="3062216" y="4533722"/>
                  <a:pt x="3028899" y="4532105"/>
                  <a:pt x="2998611" y="4532105"/>
                </a:cubicBezTo>
                <a:lnTo>
                  <a:pt x="2980438" y="4561218"/>
                </a:lnTo>
                <a:cubicBezTo>
                  <a:pt x="2968322" y="4561218"/>
                  <a:pt x="2960750" y="4562836"/>
                  <a:pt x="2957721" y="4566070"/>
                </a:cubicBezTo>
                <a:cubicBezTo>
                  <a:pt x="2954690" y="4569305"/>
                  <a:pt x="2947120" y="4570923"/>
                  <a:pt x="2935002" y="4570923"/>
                </a:cubicBezTo>
                <a:lnTo>
                  <a:pt x="2935002" y="4590334"/>
                </a:lnTo>
                <a:cubicBezTo>
                  <a:pt x="2904714" y="4590334"/>
                  <a:pt x="2886541" y="4596801"/>
                  <a:pt x="2880483" y="4609743"/>
                </a:cubicBezTo>
                <a:cubicBezTo>
                  <a:pt x="2874426" y="4622683"/>
                  <a:pt x="2865339" y="4635622"/>
                  <a:pt x="2853224" y="4648561"/>
                </a:cubicBezTo>
                <a:lnTo>
                  <a:pt x="2825962" y="4648561"/>
                </a:lnTo>
                <a:cubicBezTo>
                  <a:pt x="2795674" y="4667971"/>
                  <a:pt x="2753270" y="4680910"/>
                  <a:pt x="2698748" y="4687380"/>
                </a:cubicBezTo>
                <a:cubicBezTo>
                  <a:pt x="2644229" y="4693849"/>
                  <a:pt x="2616970" y="4722963"/>
                  <a:pt x="2616970" y="4774723"/>
                </a:cubicBezTo>
                <a:cubicBezTo>
                  <a:pt x="2592739" y="4761784"/>
                  <a:pt x="2580624" y="4755314"/>
                  <a:pt x="2580624" y="4755314"/>
                </a:cubicBezTo>
                <a:cubicBezTo>
                  <a:pt x="2580624" y="4755314"/>
                  <a:pt x="2577595" y="4745609"/>
                  <a:pt x="2571537" y="4726198"/>
                </a:cubicBezTo>
                <a:cubicBezTo>
                  <a:pt x="2541246" y="4726198"/>
                  <a:pt x="2520044" y="4727815"/>
                  <a:pt x="2507929" y="4731050"/>
                </a:cubicBezTo>
                <a:cubicBezTo>
                  <a:pt x="2495814" y="4734287"/>
                  <a:pt x="2477641" y="4742374"/>
                  <a:pt x="2453408" y="4755314"/>
                </a:cubicBezTo>
                <a:lnTo>
                  <a:pt x="2453408" y="4774723"/>
                </a:lnTo>
                <a:lnTo>
                  <a:pt x="2344369" y="4784427"/>
                </a:lnTo>
                <a:lnTo>
                  <a:pt x="2344369" y="4803836"/>
                </a:lnTo>
                <a:lnTo>
                  <a:pt x="2062680" y="4784427"/>
                </a:lnTo>
                <a:cubicBezTo>
                  <a:pt x="2056622" y="4790897"/>
                  <a:pt x="2053594" y="4795749"/>
                  <a:pt x="2053594" y="4798984"/>
                </a:cubicBezTo>
                <a:cubicBezTo>
                  <a:pt x="2053594" y="4802219"/>
                  <a:pt x="2050565" y="4807071"/>
                  <a:pt x="2044507" y="4813541"/>
                </a:cubicBezTo>
                <a:lnTo>
                  <a:pt x="2017248" y="4813541"/>
                </a:lnTo>
                <a:cubicBezTo>
                  <a:pt x="2011190" y="4826480"/>
                  <a:pt x="2005132" y="4836185"/>
                  <a:pt x="1999075" y="4842655"/>
                </a:cubicBezTo>
                <a:cubicBezTo>
                  <a:pt x="1993017" y="4849124"/>
                  <a:pt x="1986959" y="4858831"/>
                  <a:pt x="1980902" y="4871771"/>
                </a:cubicBezTo>
                <a:lnTo>
                  <a:pt x="1935467" y="4871771"/>
                </a:lnTo>
                <a:cubicBezTo>
                  <a:pt x="1923351" y="4884710"/>
                  <a:pt x="1920322" y="4891180"/>
                  <a:pt x="1926380" y="4891180"/>
                </a:cubicBezTo>
                <a:lnTo>
                  <a:pt x="1917294" y="4891180"/>
                </a:lnTo>
                <a:lnTo>
                  <a:pt x="1917294" y="4871771"/>
                </a:lnTo>
                <a:cubicBezTo>
                  <a:pt x="1880947" y="4865301"/>
                  <a:pt x="1849145" y="4839420"/>
                  <a:pt x="1821883" y="4794132"/>
                </a:cubicBezTo>
                <a:cubicBezTo>
                  <a:pt x="1794623" y="4748844"/>
                  <a:pt x="1780993" y="4729435"/>
                  <a:pt x="1780993" y="4735905"/>
                </a:cubicBezTo>
                <a:lnTo>
                  <a:pt x="1753734" y="4726198"/>
                </a:lnTo>
                <a:cubicBezTo>
                  <a:pt x="1741619" y="4726198"/>
                  <a:pt x="1731015" y="4727815"/>
                  <a:pt x="1721929" y="4731050"/>
                </a:cubicBezTo>
                <a:cubicBezTo>
                  <a:pt x="1712842" y="4734287"/>
                  <a:pt x="1702241" y="4735905"/>
                  <a:pt x="1690126" y="4735905"/>
                </a:cubicBezTo>
                <a:cubicBezTo>
                  <a:pt x="1684068" y="4735905"/>
                  <a:pt x="1673467" y="4732670"/>
                  <a:pt x="1658323" y="4726198"/>
                </a:cubicBezTo>
                <a:cubicBezTo>
                  <a:pt x="1643179" y="4719731"/>
                  <a:pt x="1623491" y="4716493"/>
                  <a:pt x="1599261" y="4716493"/>
                </a:cubicBezTo>
                <a:cubicBezTo>
                  <a:pt x="1568970" y="4716493"/>
                  <a:pt x="1553826" y="4729435"/>
                  <a:pt x="1553826" y="4755314"/>
                </a:cubicBezTo>
                <a:lnTo>
                  <a:pt x="1526566" y="4755314"/>
                </a:lnTo>
                <a:cubicBezTo>
                  <a:pt x="1520508" y="4761784"/>
                  <a:pt x="1517480" y="4766636"/>
                  <a:pt x="1517480" y="4769871"/>
                </a:cubicBezTo>
                <a:cubicBezTo>
                  <a:pt x="1517480" y="4773105"/>
                  <a:pt x="1514451" y="4777958"/>
                  <a:pt x="1508393" y="4784427"/>
                </a:cubicBezTo>
                <a:lnTo>
                  <a:pt x="1408439" y="4803836"/>
                </a:lnTo>
                <a:lnTo>
                  <a:pt x="1408439" y="4784427"/>
                </a:lnTo>
                <a:lnTo>
                  <a:pt x="1381180" y="4784427"/>
                </a:lnTo>
                <a:cubicBezTo>
                  <a:pt x="1369064" y="4758549"/>
                  <a:pt x="1356949" y="4735905"/>
                  <a:pt x="1344833" y="4716493"/>
                </a:cubicBezTo>
                <a:cubicBezTo>
                  <a:pt x="1332718" y="4697084"/>
                  <a:pt x="1320600" y="4674440"/>
                  <a:pt x="1308485" y="4648561"/>
                </a:cubicBezTo>
                <a:lnTo>
                  <a:pt x="1299398" y="4619448"/>
                </a:lnTo>
                <a:lnTo>
                  <a:pt x="1281225" y="4619448"/>
                </a:lnTo>
                <a:cubicBezTo>
                  <a:pt x="1275168" y="4619448"/>
                  <a:pt x="1272139" y="4616213"/>
                  <a:pt x="1272139" y="4609743"/>
                </a:cubicBezTo>
                <a:lnTo>
                  <a:pt x="1272139" y="4600039"/>
                </a:lnTo>
                <a:lnTo>
                  <a:pt x="1199444" y="4600039"/>
                </a:lnTo>
                <a:cubicBezTo>
                  <a:pt x="1193387" y="4593569"/>
                  <a:pt x="1190358" y="4588717"/>
                  <a:pt x="1190358" y="4585482"/>
                </a:cubicBezTo>
                <a:cubicBezTo>
                  <a:pt x="1190358" y="4582245"/>
                  <a:pt x="1187329" y="4577392"/>
                  <a:pt x="1181271" y="4570923"/>
                </a:cubicBezTo>
                <a:lnTo>
                  <a:pt x="1154012" y="4570923"/>
                </a:lnTo>
                <a:cubicBezTo>
                  <a:pt x="1154012" y="4557983"/>
                  <a:pt x="1147954" y="4548279"/>
                  <a:pt x="1135839" y="4541809"/>
                </a:cubicBezTo>
                <a:cubicBezTo>
                  <a:pt x="1123723" y="4535339"/>
                  <a:pt x="1111608" y="4532105"/>
                  <a:pt x="1099493" y="4532105"/>
                </a:cubicBezTo>
                <a:cubicBezTo>
                  <a:pt x="1069202" y="4532105"/>
                  <a:pt x="1040428" y="4540192"/>
                  <a:pt x="1013168" y="4556366"/>
                </a:cubicBezTo>
                <a:cubicBezTo>
                  <a:pt x="985906" y="4572540"/>
                  <a:pt x="960161" y="4580627"/>
                  <a:pt x="935931" y="4580627"/>
                </a:cubicBezTo>
                <a:cubicBezTo>
                  <a:pt x="905642" y="4580627"/>
                  <a:pt x="887469" y="4577392"/>
                  <a:pt x="881412" y="4570923"/>
                </a:cubicBezTo>
                <a:lnTo>
                  <a:pt x="863239" y="4551514"/>
                </a:lnTo>
                <a:cubicBezTo>
                  <a:pt x="869296" y="4545044"/>
                  <a:pt x="872325" y="4538574"/>
                  <a:pt x="872325" y="4532105"/>
                </a:cubicBezTo>
                <a:cubicBezTo>
                  <a:pt x="872325" y="4519165"/>
                  <a:pt x="864753" y="4504608"/>
                  <a:pt x="849609" y="4488434"/>
                </a:cubicBezTo>
                <a:cubicBezTo>
                  <a:pt x="834462" y="4472260"/>
                  <a:pt x="826890" y="4428587"/>
                  <a:pt x="826890" y="4357421"/>
                </a:cubicBezTo>
                <a:cubicBezTo>
                  <a:pt x="826890" y="4318600"/>
                  <a:pt x="811746" y="4292721"/>
                  <a:pt x="781457" y="4279782"/>
                </a:cubicBezTo>
                <a:cubicBezTo>
                  <a:pt x="751167" y="4266842"/>
                  <a:pt x="736022" y="4244198"/>
                  <a:pt x="736022" y="4211850"/>
                </a:cubicBezTo>
                <a:lnTo>
                  <a:pt x="708763" y="4211850"/>
                </a:lnTo>
                <a:cubicBezTo>
                  <a:pt x="696648" y="4198908"/>
                  <a:pt x="690590" y="4189203"/>
                  <a:pt x="690590" y="4182734"/>
                </a:cubicBezTo>
                <a:lnTo>
                  <a:pt x="645157" y="4182734"/>
                </a:lnTo>
                <a:lnTo>
                  <a:pt x="645157" y="4163325"/>
                </a:lnTo>
                <a:lnTo>
                  <a:pt x="517941" y="4163325"/>
                </a:lnTo>
                <a:cubicBezTo>
                  <a:pt x="517941" y="4156855"/>
                  <a:pt x="516429" y="4152003"/>
                  <a:pt x="513398" y="4148768"/>
                </a:cubicBezTo>
                <a:cubicBezTo>
                  <a:pt x="510369" y="4145533"/>
                  <a:pt x="508855" y="4140681"/>
                  <a:pt x="508855" y="4134211"/>
                </a:cubicBezTo>
                <a:lnTo>
                  <a:pt x="481595" y="4134211"/>
                </a:lnTo>
                <a:cubicBezTo>
                  <a:pt x="481595" y="4134211"/>
                  <a:pt x="472509" y="4124507"/>
                  <a:pt x="454336" y="4105098"/>
                </a:cubicBezTo>
                <a:cubicBezTo>
                  <a:pt x="454336" y="4085688"/>
                  <a:pt x="455850" y="4066277"/>
                  <a:pt x="458879" y="4046868"/>
                </a:cubicBezTo>
                <a:cubicBezTo>
                  <a:pt x="461908" y="4027459"/>
                  <a:pt x="463422" y="4008050"/>
                  <a:pt x="463422" y="3988641"/>
                </a:cubicBezTo>
                <a:lnTo>
                  <a:pt x="481595" y="3988641"/>
                </a:lnTo>
                <a:cubicBezTo>
                  <a:pt x="487653" y="3975701"/>
                  <a:pt x="492196" y="3959527"/>
                  <a:pt x="495225" y="3940118"/>
                </a:cubicBezTo>
                <a:cubicBezTo>
                  <a:pt x="498254" y="3920706"/>
                  <a:pt x="502797" y="3904532"/>
                  <a:pt x="508855" y="3891593"/>
                </a:cubicBezTo>
                <a:cubicBezTo>
                  <a:pt x="466451" y="3872184"/>
                  <a:pt x="434648" y="3846305"/>
                  <a:pt x="413446" y="3813954"/>
                </a:cubicBezTo>
                <a:cubicBezTo>
                  <a:pt x="392245" y="3781606"/>
                  <a:pt x="339237" y="3739553"/>
                  <a:pt x="254427" y="3687793"/>
                </a:cubicBezTo>
                <a:cubicBezTo>
                  <a:pt x="254427" y="3629565"/>
                  <a:pt x="265028" y="3592365"/>
                  <a:pt x="286233" y="3576191"/>
                </a:cubicBezTo>
                <a:cubicBezTo>
                  <a:pt x="307435" y="3560016"/>
                  <a:pt x="318036" y="3545457"/>
                  <a:pt x="318036" y="3532518"/>
                </a:cubicBezTo>
                <a:cubicBezTo>
                  <a:pt x="318036" y="3526048"/>
                  <a:pt x="316521" y="3522813"/>
                  <a:pt x="313492" y="3522813"/>
                </a:cubicBezTo>
                <a:cubicBezTo>
                  <a:pt x="310463" y="3522813"/>
                  <a:pt x="308949" y="3519578"/>
                  <a:pt x="308949" y="3513108"/>
                </a:cubicBezTo>
                <a:lnTo>
                  <a:pt x="336209" y="3483995"/>
                </a:lnTo>
                <a:cubicBezTo>
                  <a:pt x="336209" y="3432237"/>
                  <a:pt x="325608" y="3395034"/>
                  <a:pt x="304406" y="3372390"/>
                </a:cubicBezTo>
                <a:cubicBezTo>
                  <a:pt x="283204" y="3349746"/>
                  <a:pt x="262000" y="3330337"/>
                  <a:pt x="240798" y="3314163"/>
                </a:cubicBezTo>
                <a:cubicBezTo>
                  <a:pt x="219596" y="3297989"/>
                  <a:pt x="199908" y="3281815"/>
                  <a:pt x="181735" y="3265638"/>
                </a:cubicBezTo>
                <a:cubicBezTo>
                  <a:pt x="163562" y="3249464"/>
                  <a:pt x="157505" y="3221968"/>
                  <a:pt x="163562" y="3183149"/>
                </a:cubicBezTo>
                <a:cubicBezTo>
                  <a:pt x="193851" y="3176680"/>
                  <a:pt x="216567" y="3162120"/>
                  <a:pt x="231711" y="3139476"/>
                </a:cubicBezTo>
                <a:cubicBezTo>
                  <a:pt x="246855" y="3116833"/>
                  <a:pt x="263514" y="3095806"/>
                  <a:pt x="281690" y="3076397"/>
                </a:cubicBezTo>
                <a:cubicBezTo>
                  <a:pt x="281690" y="3031107"/>
                  <a:pt x="280175" y="2995523"/>
                  <a:pt x="277146" y="2969645"/>
                </a:cubicBezTo>
                <a:cubicBezTo>
                  <a:pt x="274117" y="2943766"/>
                  <a:pt x="257456" y="2924357"/>
                  <a:pt x="227168" y="2911418"/>
                </a:cubicBezTo>
                <a:lnTo>
                  <a:pt x="136300" y="2901713"/>
                </a:lnTo>
                <a:cubicBezTo>
                  <a:pt x="124188" y="2888771"/>
                  <a:pt x="116613" y="2880684"/>
                  <a:pt x="113584" y="2877449"/>
                </a:cubicBezTo>
                <a:cubicBezTo>
                  <a:pt x="110555" y="2874214"/>
                  <a:pt x="99954" y="2872597"/>
                  <a:pt x="81781" y="2872597"/>
                </a:cubicBezTo>
                <a:lnTo>
                  <a:pt x="72695" y="2833779"/>
                </a:lnTo>
                <a:cubicBezTo>
                  <a:pt x="78752" y="2833779"/>
                  <a:pt x="81781" y="2830544"/>
                  <a:pt x="81781" y="2824074"/>
                </a:cubicBezTo>
                <a:lnTo>
                  <a:pt x="81781" y="2775549"/>
                </a:lnTo>
                <a:cubicBezTo>
                  <a:pt x="106012" y="2749670"/>
                  <a:pt x="128731" y="2736731"/>
                  <a:pt x="149933" y="2736731"/>
                </a:cubicBezTo>
                <a:cubicBezTo>
                  <a:pt x="171134" y="2736731"/>
                  <a:pt x="190822" y="2735113"/>
                  <a:pt x="208995" y="2731879"/>
                </a:cubicBezTo>
                <a:cubicBezTo>
                  <a:pt x="227168" y="2728644"/>
                  <a:pt x="246855" y="2717322"/>
                  <a:pt x="268060" y="2697913"/>
                </a:cubicBezTo>
                <a:cubicBezTo>
                  <a:pt x="289262" y="2678504"/>
                  <a:pt x="308949" y="2639683"/>
                  <a:pt x="327122" y="2581456"/>
                </a:cubicBezTo>
                <a:lnTo>
                  <a:pt x="336209" y="2494113"/>
                </a:lnTo>
                <a:lnTo>
                  <a:pt x="354382" y="2494113"/>
                </a:lnTo>
                <a:cubicBezTo>
                  <a:pt x="342266" y="2461764"/>
                  <a:pt x="330151" y="2440738"/>
                  <a:pt x="318036" y="2431033"/>
                </a:cubicBezTo>
                <a:cubicBezTo>
                  <a:pt x="305920" y="2421329"/>
                  <a:pt x="293805" y="2406772"/>
                  <a:pt x="281690" y="2387363"/>
                </a:cubicBezTo>
                <a:lnTo>
                  <a:pt x="263514" y="2387363"/>
                </a:lnTo>
                <a:lnTo>
                  <a:pt x="254427" y="2358247"/>
                </a:lnTo>
                <a:cubicBezTo>
                  <a:pt x="254427" y="2319429"/>
                  <a:pt x="255942" y="2280611"/>
                  <a:pt x="258971" y="2241790"/>
                </a:cubicBezTo>
                <a:cubicBezTo>
                  <a:pt x="262000" y="2202972"/>
                  <a:pt x="263514" y="2164153"/>
                  <a:pt x="263514" y="2125336"/>
                </a:cubicBezTo>
                <a:lnTo>
                  <a:pt x="254427" y="2067106"/>
                </a:lnTo>
                <a:cubicBezTo>
                  <a:pt x="242312" y="2060636"/>
                  <a:pt x="234740" y="2055784"/>
                  <a:pt x="231711" y="2052549"/>
                </a:cubicBezTo>
                <a:cubicBezTo>
                  <a:pt x="228682" y="2049314"/>
                  <a:pt x="221110" y="2044462"/>
                  <a:pt x="208995" y="2037992"/>
                </a:cubicBezTo>
                <a:lnTo>
                  <a:pt x="199908" y="1989470"/>
                </a:lnTo>
                <a:cubicBezTo>
                  <a:pt x="169620" y="1957119"/>
                  <a:pt x="146904" y="1932857"/>
                  <a:pt x="131757" y="1916683"/>
                </a:cubicBezTo>
                <a:cubicBezTo>
                  <a:pt x="116613" y="1900509"/>
                  <a:pt x="99954" y="1876247"/>
                  <a:pt x="81781" y="1843899"/>
                </a:cubicBezTo>
                <a:lnTo>
                  <a:pt x="72695" y="1814783"/>
                </a:lnTo>
                <a:cubicBezTo>
                  <a:pt x="60579" y="1801844"/>
                  <a:pt x="48462" y="1793756"/>
                  <a:pt x="36349" y="1790522"/>
                </a:cubicBezTo>
                <a:cubicBezTo>
                  <a:pt x="24233" y="1787287"/>
                  <a:pt x="12116" y="1779200"/>
                  <a:pt x="0" y="1766260"/>
                </a:cubicBezTo>
                <a:lnTo>
                  <a:pt x="0" y="1659508"/>
                </a:lnTo>
                <a:cubicBezTo>
                  <a:pt x="24233" y="1659508"/>
                  <a:pt x="46950" y="1657890"/>
                  <a:pt x="68152" y="1654656"/>
                </a:cubicBezTo>
                <a:cubicBezTo>
                  <a:pt x="89353" y="1651421"/>
                  <a:pt x="112070" y="1649803"/>
                  <a:pt x="136300" y="1649803"/>
                </a:cubicBezTo>
                <a:cubicBezTo>
                  <a:pt x="142361" y="1662743"/>
                  <a:pt x="151447" y="1685387"/>
                  <a:pt x="163562" y="1717738"/>
                </a:cubicBezTo>
                <a:cubicBezTo>
                  <a:pt x="175678" y="1750086"/>
                  <a:pt x="187793" y="1772730"/>
                  <a:pt x="199908" y="1785669"/>
                </a:cubicBezTo>
                <a:cubicBezTo>
                  <a:pt x="218081" y="1798609"/>
                  <a:pt x="231711" y="1803461"/>
                  <a:pt x="240798" y="1800226"/>
                </a:cubicBezTo>
                <a:cubicBezTo>
                  <a:pt x="249884" y="1796991"/>
                  <a:pt x="263514" y="1811548"/>
                  <a:pt x="281690" y="1843899"/>
                </a:cubicBezTo>
                <a:lnTo>
                  <a:pt x="308949" y="1843899"/>
                </a:lnTo>
                <a:cubicBezTo>
                  <a:pt x="315007" y="1830957"/>
                  <a:pt x="318036" y="1827722"/>
                  <a:pt x="318036" y="1834192"/>
                </a:cubicBezTo>
                <a:cubicBezTo>
                  <a:pt x="318036" y="1840662"/>
                  <a:pt x="321064" y="1837427"/>
                  <a:pt x="327122" y="1824487"/>
                </a:cubicBezTo>
                <a:lnTo>
                  <a:pt x="336209" y="1766260"/>
                </a:lnTo>
                <a:cubicBezTo>
                  <a:pt x="342266" y="1753321"/>
                  <a:pt x="345295" y="1743616"/>
                  <a:pt x="345295" y="1737147"/>
                </a:cubicBezTo>
                <a:cubicBezTo>
                  <a:pt x="345295" y="1730677"/>
                  <a:pt x="348324" y="1720973"/>
                  <a:pt x="354382" y="1708031"/>
                </a:cubicBezTo>
                <a:lnTo>
                  <a:pt x="363468" y="1649803"/>
                </a:lnTo>
                <a:lnTo>
                  <a:pt x="381644" y="1649803"/>
                </a:lnTo>
                <a:lnTo>
                  <a:pt x="381644" y="1630394"/>
                </a:lnTo>
                <a:cubicBezTo>
                  <a:pt x="393759" y="1630394"/>
                  <a:pt x="411932" y="1636864"/>
                  <a:pt x="436163" y="1649803"/>
                </a:cubicBezTo>
                <a:cubicBezTo>
                  <a:pt x="436163" y="1688621"/>
                  <a:pt x="434648" y="1729060"/>
                  <a:pt x="431619" y="1771112"/>
                </a:cubicBezTo>
                <a:cubicBezTo>
                  <a:pt x="428591" y="1813165"/>
                  <a:pt x="427076" y="1853604"/>
                  <a:pt x="427076" y="1892422"/>
                </a:cubicBezTo>
                <a:cubicBezTo>
                  <a:pt x="427076" y="1976527"/>
                  <a:pt x="445249" y="2034757"/>
                  <a:pt x="481595" y="2067106"/>
                </a:cubicBezTo>
                <a:lnTo>
                  <a:pt x="490682" y="2086515"/>
                </a:lnTo>
                <a:cubicBezTo>
                  <a:pt x="490682" y="2034757"/>
                  <a:pt x="484624" y="1986235"/>
                  <a:pt x="472509" y="1940944"/>
                </a:cubicBezTo>
                <a:cubicBezTo>
                  <a:pt x="460393" y="1895657"/>
                  <a:pt x="454336" y="1866543"/>
                  <a:pt x="454336" y="1853604"/>
                </a:cubicBezTo>
                <a:cubicBezTo>
                  <a:pt x="454336" y="1769495"/>
                  <a:pt x="487653" y="1727442"/>
                  <a:pt x="554290" y="1727442"/>
                </a:cubicBezTo>
                <a:cubicBezTo>
                  <a:pt x="578520" y="1727442"/>
                  <a:pt x="596696" y="1730677"/>
                  <a:pt x="608811" y="1737147"/>
                </a:cubicBezTo>
                <a:lnTo>
                  <a:pt x="617898" y="1746851"/>
                </a:lnTo>
                <a:cubicBezTo>
                  <a:pt x="636071" y="1746851"/>
                  <a:pt x="654244" y="1740381"/>
                  <a:pt x="672417" y="1727442"/>
                </a:cubicBezTo>
                <a:cubicBezTo>
                  <a:pt x="690590" y="1714503"/>
                  <a:pt x="711792" y="1708031"/>
                  <a:pt x="736022" y="1708031"/>
                </a:cubicBezTo>
                <a:lnTo>
                  <a:pt x="745109" y="1630394"/>
                </a:lnTo>
                <a:lnTo>
                  <a:pt x="736022" y="1630394"/>
                </a:lnTo>
                <a:cubicBezTo>
                  <a:pt x="736022" y="1578637"/>
                  <a:pt x="745109" y="1533346"/>
                  <a:pt x="763282" y="1494528"/>
                </a:cubicBezTo>
                <a:cubicBezTo>
                  <a:pt x="799630" y="1494528"/>
                  <a:pt x="831433" y="1496146"/>
                  <a:pt x="858695" y="1499381"/>
                </a:cubicBezTo>
                <a:cubicBezTo>
                  <a:pt x="885955" y="1502615"/>
                  <a:pt x="905642" y="1517172"/>
                  <a:pt x="917758" y="1543051"/>
                </a:cubicBezTo>
                <a:cubicBezTo>
                  <a:pt x="948046" y="1543051"/>
                  <a:pt x="973791" y="1539816"/>
                  <a:pt x="994993" y="1533346"/>
                </a:cubicBezTo>
                <a:cubicBezTo>
                  <a:pt x="1016197" y="1526877"/>
                  <a:pt x="1026798" y="1504233"/>
                  <a:pt x="1026798" y="1465415"/>
                </a:cubicBezTo>
                <a:lnTo>
                  <a:pt x="1044971" y="1465415"/>
                </a:lnTo>
                <a:lnTo>
                  <a:pt x="1044971" y="1387776"/>
                </a:lnTo>
                <a:cubicBezTo>
                  <a:pt x="1063144" y="1387776"/>
                  <a:pt x="1072233" y="1381306"/>
                  <a:pt x="1072233" y="1368367"/>
                </a:cubicBezTo>
                <a:cubicBezTo>
                  <a:pt x="1072233" y="1355425"/>
                  <a:pt x="1069202" y="1348958"/>
                  <a:pt x="1063144" y="1348958"/>
                </a:cubicBezTo>
                <a:cubicBezTo>
                  <a:pt x="1057087" y="1348958"/>
                  <a:pt x="1054058" y="1345720"/>
                  <a:pt x="1054058" y="1339253"/>
                </a:cubicBezTo>
                <a:cubicBezTo>
                  <a:pt x="1072233" y="1306902"/>
                  <a:pt x="1082834" y="1289111"/>
                  <a:pt x="1085863" y="1285876"/>
                </a:cubicBezTo>
                <a:cubicBezTo>
                  <a:pt x="1088889" y="1282641"/>
                  <a:pt x="1126752" y="1281024"/>
                  <a:pt x="1199444" y="1281024"/>
                </a:cubicBezTo>
                <a:lnTo>
                  <a:pt x="1199444" y="1300433"/>
                </a:lnTo>
                <a:lnTo>
                  <a:pt x="1244877" y="1310137"/>
                </a:lnTo>
                <a:cubicBezTo>
                  <a:pt x="1250937" y="1316607"/>
                  <a:pt x="1256995" y="1319842"/>
                  <a:pt x="1263052" y="1319842"/>
                </a:cubicBezTo>
                <a:cubicBezTo>
                  <a:pt x="1269110" y="1319842"/>
                  <a:pt x="1275168" y="1323076"/>
                  <a:pt x="1281225" y="1329546"/>
                </a:cubicBezTo>
                <a:lnTo>
                  <a:pt x="1281225" y="1310137"/>
                </a:lnTo>
                <a:cubicBezTo>
                  <a:pt x="1317571" y="1303667"/>
                  <a:pt x="1352406" y="1293963"/>
                  <a:pt x="1385723" y="1281024"/>
                </a:cubicBezTo>
                <a:cubicBezTo>
                  <a:pt x="1419040" y="1268084"/>
                  <a:pt x="1435699" y="1242205"/>
                  <a:pt x="1435699" y="1203385"/>
                </a:cubicBezTo>
                <a:lnTo>
                  <a:pt x="1426612" y="1145158"/>
                </a:lnTo>
                <a:lnTo>
                  <a:pt x="1408439" y="1135453"/>
                </a:lnTo>
                <a:lnTo>
                  <a:pt x="1426612" y="1135453"/>
                </a:lnTo>
                <a:cubicBezTo>
                  <a:pt x="1426612" y="1122514"/>
                  <a:pt x="1428126" y="1114427"/>
                  <a:pt x="1431155" y="1111192"/>
                </a:cubicBezTo>
                <a:cubicBezTo>
                  <a:pt x="1434184" y="1107957"/>
                  <a:pt x="1435699" y="1099870"/>
                  <a:pt x="1435699" y="1086928"/>
                </a:cubicBezTo>
                <a:lnTo>
                  <a:pt x="1453872" y="1086928"/>
                </a:lnTo>
                <a:lnTo>
                  <a:pt x="1453872" y="1067519"/>
                </a:lnTo>
                <a:lnTo>
                  <a:pt x="1526566" y="1067519"/>
                </a:lnTo>
                <a:cubicBezTo>
                  <a:pt x="1526566" y="1061049"/>
                  <a:pt x="1528081" y="1056197"/>
                  <a:pt x="1531109" y="1052962"/>
                </a:cubicBezTo>
                <a:cubicBezTo>
                  <a:pt x="1534138" y="1049727"/>
                  <a:pt x="1535653" y="1044875"/>
                  <a:pt x="1535653" y="1038405"/>
                </a:cubicBezTo>
                <a:lnTo>
                  <a:pt x="1626520" y="1038405"/>
                </a:lnTo>
                <a:cubicBezTo>
                  <a:pt x="1626520" y="1025466"/>
                  <a:pt x="1628035" y="1015761"/>
                  <a:pt x="1631064" y="1009292"/>
                </a:cubicBezTo>
                <a:cubicBezTo>
                  <a:pt x="1634092" y="1002822"/>
                  <a:pt x="1635607" y="993117"/>
                  <a:pt x="1635607" y="980178"/>
                </a:cubicBezTo>
                <a:cubicBezTo>
                  <a:pt x="1629549" y="980178"/>
                  <a:pt x="1625006" y="978561"/>
                  <a:pt x="1621977" y="975326"/>
                </a:cubicBezTo>
                <a:cubicBezTo>
                  <a:pt x="1618948" y="972091"/>
                  <a:pt x="1614405" y="970474"/>
                  <a:pt x="1608347" y="970474"/>
                </a:cubicBezTo>
                <a:lnTo>
                  <a:pt x="1608347" y="951062"/>
                </a:lnTo>
                <a:lnTo>
                  <a:pt x="1581088" y="951062"/>
                </a:lnTo>
                <a:cubicBezTo>
                  <a:pt x="1568970" y="938122"/>
                  <a:pt x="1559883" y="918713"/>
                  <a:pt x="1553826" y="892835"/>
                </a:cubicBezTo>
                <a:cubicBezTo>
                  <a:pt x="1547768" y="866956"/>
                  <a:pt x="1541710" y="847547"/>
                  <a:pt x="1535653" y="834608"/>
                </a:cubicBezTo>
                <a:lnTo>
                  <a:pt x="1526566" y="834608"/>
                </a:lnTo>
                <a:cubicBezTo>
                  <a:pt x="1526566" y="821666"/>
                  <a:pt x="1528081" y="808726"/>
                  <a:pt x="1531109" y="795787"/>
                </a:cubicBezTo>
                <a:cubicBezTo>
                  <a:pt x="1534138" y="782847"/>
                  <a:pt x="1535653" y="773143"/>
                  <a:pt x="1535653" y="766673"/>
                </a:cubicBezTo>
                <a:lnTo>
                  <a:pt x="1553826" y="766673"/>
                </a:lnTo>
                <a:cubicBezTo>
                  <a:pt x="1553826" y="740795"/>
                  <a:pt x="1559883" y="727855"/>
                  <a:pt x="1571999" y="727855"/>
                </a:cubicBezTo>
                <a:cubicBezTo>
                  <a:pt x="1584114" y="727855"/>
                  <a:pt x="1596232" y="727855"/>
                  <a:pt x="1608347" y="727855"/>
                </a:cubicBezTo>
                <a:cubicBezTo>
                  <a:pt x="1638636" y="727855"/>
                  <a:pt x="1667410" y="731090"/>
                  <a:pt x="1694669" y="737560"/>
                </a:cubicBezTo>
                <a:cubicBezTo>
                  <a:pt x="1721929" y="744029"/>
                  <a:pt x="1735561" y="760204"/>
                  <a:pt x="1735561" y="786082"/>
                </a:cubicBezTo>
                <a:lnTo>
                  <a:pt x="1753734" y="786082"/>
                </a:lnTo>
                <a:lnTo>
                  <a:pt x="1762820" y="863721"/>
                </a:lnTo>
                <a:lnTo>
                  <a:pt x="1780993" y="863721"/>
                </a:lnTo>
                <a:lnTo>
                  <a:pt x="1780993" y="931653"/>
                </a:lnTo>
                <a:lnTo>
                  <a:pt x="1762820" y="931653"/>
                </a:lnTo>
                <a:cubicBezTo>
                  <a:pt x="1762820" y="938122"/>
                  <a:pt x="1764335" y="952682"/>
                  <a:pt x="1767364" y="975326"/>
                </a:cubicBezTo>
                <a:cubicBezTo>
                  <a:pt x="1770392" y="997970"/>
                  <a:pt x="1777965" y="1022231"/>
                  <a:pt x="1790080" y="1048110"/>
                </a:cubicBezTo>
                <a:cubicBezTo>
                  <a:pt x="1802195" y="1073988"/>
                  <a:pt x="1820368" y="1098252"/>
                  <a:pt x="1844601" y="1120896"/>
                </a:cubicBezTo>
                <a:cubicBezTo>
                  <a:pt x="1868832" y="1143540"/>
                  <a:pt x="1902149" y="1154862"/>
                  <a:pt x="1944553" y="1154862"/>
                </a:cubicBezTo>
                <a:cubicBezTo>
                  <a:pt x="1968786" y="1154862"/>
                  <a:pt x="1988474" y="1146775"/>
                  <a:pt x="2003618" y="1130601"/>
                </a:cubicBezTo>
                <a:cubicBezTo>
                  <a:pt x="2018762" y="1114427"/>
                  <a:pt x="2053594" y="1099870"/>
                  <a:pt x="2108115" y="1086928"/>
                </a:cubicBezTo>
                <a:lnTo>
                  <a:pt x="2108115" y="1067519"/>
                </a:lnTo>
                <a:cubicBezTo>
                  <a:pt x="2132346" y="1067519"/>
                  <a:pt x="2158091" y="1088548"/>
                  <a:pt x="2185351" y="1130601"/>
                </a:cubicBezTo>
                <a:cubicBezTo>
                  <a:pt x="2212613" y="1172654"/>
                  <a:pt x="2232300" y="1203385"/>
                  <a:pt x="2244415" y="1222796"/>
                </a:cubicBezTo>
                <a:lnTo>
                  <a:pt x="2362542" y="1222796"/>
                </a:lnTo>
                <a:cubicBezTo>
                  <a:pt x="2374658" y="1196915"/>
                  <a:pt x="2385259" y="1174271"/>
                  <a:pt x="2394345" y="1154862"/>
                </a:cubicBezTo>
                <a:cubicBezTo>
                  <a:pt x="2403432" y="1135453"/>
                  <a:pt x="2414033" y="1112809"/>
                  <a:pt x="2426148" y="1086928"/>
                </a:cubicBezTo>
                <a:cubicBezTo>
                  <a:pt x="2480670" y="1093397"/>
                  <a:pt x="2518530" y="1111192"/>
                  <a:pt x="2539732" y="1140305"/>
                </a:cubicBezTo>
                <a:cubicBezTo>
                  <a:pt x="2560936" y="1169419"/>
                  <a:pt x="2595768" y="1190445"/>
                  <a:pt x="2644229" y="1203385"/>
                </a:cubicBezTo>
                <a:lnTo>
                  <a:pt x="2644229" y="1222796"/>
                </a:lnTo>
                <a:cubicBezTo>
                  <a:pt x="2656345" y="1216327"/>
                  <a:pt x="2660888" y="1213089"/>
                  <a:pt x="2657859" y="1213089"/>
                </a:cubicBezTo>
                <a:cubicBezTo>
                  <a:pt x="2654830" y="1213089"/>
                  <a:pt x="2659373" y="1206622"/>
                  <a:pt x="2671489" y="1193680"/>
                </a:cubicBezTo>
                <a:cubicBezTo>
                  <a:pt x="2701777" y="1193680"/>
                  <a:pt x="2719953" y="1196915"/>
                  <a:pt x="2726010" y="1203385"/>
                </a:cubicBezTo>
                <a:cubicBezTo>
                  <a:pt x="2732068" y="1209854"/>
                  <a:pt x="2741154" y="1222796"/>
                  <a:pt x="2753270" y="1242205"/>
                </a:cubicBezTo>
                <a:lnTo>
                  <a:pt x="2771443" y="1242205"/>
                </a:lnTo>
                <a:lnTo>
                  <a:pt x="2771443" y="1310137"/>
                </a:lnTo>
                <a:lnTo>
                  <a:pt x="2798702" y="1339253"/>
                </a:lnTo>
                <a:cubicBezTo>
                  <a:pt x="2865339" y="1339253"/>
                  <a:pt x="2925916" y="1336016"/>
                  <a:pt x="2980438" y="1329546"/>
                </a:cubicBezTo>
                <a:cubicBezTo>
                  <a:pt x="3034957" y="1323076"/>
                  <a:pt x="3083420" y="1293963"/>
                  <a:pt x="3125824" y="1242205"/>
                </a:cubicBezTo>
                <a:lnTo>
                  <a:pt x="3134911" y="1135453"/>
                </a:lnTo>
                <a:cubicBezTo>
                  <a:pt x="3147026" y="1122514"/>
                  <a:pt x="3156113" y="1114427"/>
                  <a:pt x="3162170" y="1111192"/>
                </a:cubicBezTo>
                <a:cubicBezTo>
                  <a:pt x="3168228" y="1107957"/>
                  <a:pt x="3177314" y="1099870"/>
                  <a:pt x="3189432" y="1086928"/>
                </a:cubicBezTo>
                <a:lnTo>
                  <a:pt x="3180343" y="1009292"/>
                </a:lnTo>
                <a:cubicBezTo>
                  <a:pt x="3180343" y="976943"/>
                  <a:pt x="3186401" y="959149"/>
                  <a:pt x="3198519" y="955917"/>
                </a:cubicBezTo>
                <a:cubicBezTo>
                  <a:pt x="3210634" y="952682"/>
                  <a:pt x="3222749" y="944592"/>
                  <a:pt x="3234865" y="931653"/>
                </a:cubicBezTo>
                <a:cubicBezTo>
                  <a:pt x="3253038" y="964004"/>
                  <a:pt x="3275754" y="985030"/>
                  <a:pt x="3303014" y="994735"/>
                </a:cubicBezTo>
                <a:cubicBezTo>
                  <a:pt x="3330276" y="1004439"/>
                  <a:pt x="3356021" y="1025466"/>
                  <a:pt x="3380251" y="1057814"/>
                </a:cubicBezTo>
                <a:cubicBezTo>
                  <a:pt x="3507465" y="1057814"/>
                  <a:pt x="3604390" y="1022231"/>
                  <a:pt x="3671025" y="951062"/>
                </a:cubicBezTo>
                <a:lnTo>
                  <a:pt x="3671025" y="931653"/>
                </a:lnTo>
                <a:lnTo>
                  <a:pt x="3698287" y="931653"/>
                </a:lnTo>
                <a:cubicBezTo>
                  <a:pt x="3710402" y="918713"/>
                  <a:pt x="3717974" y="907391"/>
                  <a:pt x="3721003" y="897687"/>
                </a:cubicBezTo>
                <a:cubicBezTo>
                  <a:pt x="3724032" y="887982"/>
                  <a:pt x="3731604" y="876660"/>
                  <a:pt x="3743719" y="863721"/>
                </a:cubicBezTo>
                <a:lnTo>
                  <a:pt x="3789152" y="863721"/>
                </a:lnTo>
                <a:cubicBezTo>
                  <a:pt x="3789152" y="857251"/>
                  <a:pt x="3790666" y="852399"/>
                  <a:pt x="3793695" y="849164"/>
                </a:cubicBezTo>
                <a:cubicBezTo>
                  <a:pt x="3796726" y="845930"/>
                  <a:pt x="3798238" y="841077"/>
                  <a:pt x="3798238" y="834608"/>
                </a:cubicBezTo>
                <a:lnTo>
                  <a:pt x="3843673" y="834608"/>
                </a:lnTo>
                <a:cubicBezTo>
                  <a:pt x="3855789" y="808726"/>
                  <a:pt x="3864875" y="792552"/>
                  <a:pt x="3870933" y="786082"/>
                </a:cubicBezTo>
                <a:lnTo>
                  <a:pt x="3898192" y="786082"/>
                </a:lnTo>
                <a:cubicBezTo>
                  <a:pt x="3910308" y="773143"/>
                  <a:pt x="3917880" y="760204"/>
                  <a:pt x="3920911" y="747264"/>
                </a:cubicBezTo>
                <a:cubicBezTo>
                  <a:pt x="3923940" y="734325"/>
                  <a:pt x="3931512" y="721385"/>
                  <a:pt x="3943627" y="708446"/>
                </a:cubicBezTo>
                <a:lnTo>
                  <a:pt x="3970887" y="698742"/>
                </a:lnTo>
                <a:cubicBezTo>
                  <a:pt x="4031464" y="692272"/>
                  <a:pt x="4075384" y="677715"/>
                  <a:pt x="4102644" y="655069"/>
                </a:cubicBezTo>
                <a:cubicBezTo>
                  <a:pt x="4129903" y="632425"/>
                  <a:pt x="4154134" y="608163"/>
                  <a:pt x="4175338" y="582285"/>
                </a:cubicBezTo>
                <a:cubicBezTo>
                  <a:pt x="4196540" y="556406"/>
                  <a:pt x="4217742" y="535379"/>
                  <a:pt x="4238944" y="519203"/>
                </a:cubicBezTo>
                <a:cubicBezTo>
                  <a:pt x="4260146" y="503029"/>
                  <a:pt x="4291951" y="494941"/>
                  <a:pt x="4334355" y="494941"/>
                </a:cubicBezTo>
                <a:cubicBezTo>
                  <a:pt x="4394931" y="494941"/>
                  <a:pt x="4428251" y="482002"/>
                  <a:pt x="4434309" y="456123"/>
                </a:cubicBezTo>
                <a:cubicBezTo>
                  <a:pt x="4440366" y="430245"/>
                  <a:pt x="4458539" y="404363"/>
                  <a:pt x="4488828" y="378484"/>
                </a:cubicBezTo>
                <a:cubicBezTo>
                  <a:pt x="4488828" y="339666"/>
                  <a:pt x="4484285" y="297613"/>
                  <a:pt x="4475198" y="252323"/>
                </a:cubicBezTo>
                <a:cubicBezTo>
                  <a:pt x="4466112" y="207035"/>
                  <a:pt x="4461568" y="164982"/>
                  <a:pt x="4461568" y="126162"/>
                </a:cubicBezTo>
                <a:cubicBezTo>
                  <a:pt x="4461568" y="74404"/>
                  <a:pt x="4476712" y="38821"/>
                  <a:pt x="4507001" y="1940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93540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mplate 104">
    <p:spTree>
      <p:nvGrpSpPr>
        <p:cNvPr id="1" name=""/>
        <p:cNvGrpSpPr/>
        <p:nvPr/>
      </p:nvGrpSpPr>
      <p:grpSpPr>
        <a:xfrm>
          <a:off x="0" y="0"/>
          <a:ext cx="0" cy="0"/>
          <a:chOff x="0" y="0"/>
          <a:chExt cx="0" cy="0"/>
        </a:xfrm>
      </p:grpSpPr>
      <p:sp>
        <p:nvSpPr>
          <p:cNvPr id="3" name="Oval 4">
            <a:extLst>
              <a:ext uri="{FF2B5EF4-FFF2-40B4-BE49-F238E27FC236}">
                <a16:creationId xmlns:a16="http://schemas.microsoft.com/office/drawing/2014/main" xmlns="" id="{DE53907C-827F-4B2C-AFAD-62CE2B38B999}"/>
              </a:ext>
            </a:extLst>
          </p:cNvPr>
          <p:cNvSpPr/>
          <p:nvPr userDrawn="1"/>
        </p:nvSpPr>
        <p:spPr>
          <a:xfrm flipH="1">
            <a:off x="96983" y="383926"/>
            <a:ext cx="7370619" cy="6182548"/>
          </a:xfrm>
          <a:custGeom>
            <a:avLst/>
            <a:gdLst>
              <a:gd name="connsiteX0" fmla="*/ 0 w 6470073"/>
              <a:gd name="connsiteY0" fmla="*/ 3214255 h 6428509"/>
              <a:gd name="connsiteX1" fmla="*/ 3235037 w 6470073"/>
              <a:gd name="connsiteY1" fmla="*/ 0 h 6428509"/>
              <a:gd name="connsiteX2" fmla="*/ 6470074 w 6470073"/>
              <a:gd name="connsiteY2" fmla="*/ 3214255 h 6428509"/>
              <a:gd name="connsiteX3" fmla="*/ 3235037 w 6470073"/>
              <a:gd name="connsiteY3" fmla="*/ 6428510 h 6428509"/>
              <a:gd name="connsiteX4" fmla="*/ 0 w 6470073"/>
              <a:gd name="connsiteY4" fmla="*/ 3214255 h 6428509"/>
              <a:gd name="connsiteX0" fmla="*/ 0 w 5638801"/>
              <a:gd name="connsiteY0" fmla="*/ 3214580 h 6429197"/>
              <a:gd name="connsiteX1" fmla="*/ 3235037 w 5638801"/>
              <a:gd name="connsiteY1" fmla="*/ 325 h 6429197"/>
              <a:gd name="connsiteX2" fmla="*/ 5638801 w 5638801"/>
              <a:gd name="connsiteY2" fmla="*/ 3366980 h 6429197"/>
              <a:gd name="connsiteX3" fmla="*/ 3235037 w 5638801"/>
              <a:gd name="connsiteY3" fmla="*/ 6428835 h 6429197"/>
              <a:gd name="connsiteX4" fmla="*/ 0 w 5638801"/>
              <a:gd name="connsiteY4" fmla="*/ 3214580 h 6429197"/>
              <a:gd name="connsiteX0" fmla="*/ 0 w 7027881"/>
              <a:gd name="connsiteY0" fmla="*/ 3214580 h 6429197"/>
              <a:gd name="connsiteX1" fmla="*/ 3235037 w 7027881"/>
              <a:gd name="connsiteY1" fmla="*/ 325 h 6429197"/>
              <a:gd name="connsiteX2" fmla="*/ 5638801 w 7027881"/>
              <a:gd name="connsiteY2" fmla="*/ 3366980 h 6429197"/>
              <a:gd name="connsiteX3" fmla="*/ 3235037 w 7027881"/>
              <a:gd name="connsiteY3" fmla="*/ 6428835 h 6429197"/>
              <a:gd name="connsiteX4" fmla="*/ 0 w 7027881"/>
              <a:gd name="connsiteY4" fmla="*/ 3214580 h 6429197"/>
              <a:gd name="connsiteX0" fmla="*/ 0 w 7027881"/>
              <a:gd name="connsiteY0" fmla="*/ 3214580 h 6430211"/>
              <a:gd name="connsiteX1" fmla="*/ 3235037 w 7027881"/>
              <a:gd name="connsiteY1" fmla="*/ 325 h 6430211"/>
              <a:gd name="connsiteX2" fmla="*/ 5638801 w 7027881"/>
              <a:gd name="connsiteY2" fmla="*/ 3366980 h 6430211"/>
              <a:gd name="connsiteX3" fmla="*/ 3235037 w 7027881"/>
              <a:gd name="connsiteY3" fmla="*/ 6428835 h 6430211"/>
              <a:gd name="connsiteX4" fmla="*/ 0 w 7027881"/>
              <a:gd name="connsiteY4" fmla="*/ 3214580 h 6430211"/>
              <a:gd name="connsiteX0" fmla="*/ 0 w 6903894"/>
              <a:gd name="connsiteY0" fmla="*/ 3214580 h 6430211"/>
              <a:gd name="connsiteX1" fmla="*/ 3235037 w 6903894"/>
              <a:gd name="connsiteY1" fmla="*/ 325 h 6430211"/>
              <a:gd name="connsiteX2" fmla="*/ 5638801 w 6903894"/>
              <a:gd name="connsiteY2" fmla="*/ 3366980 h 6430211"/>
              <a:gd name="connsiteX3" fmla="*/ 3235037 w 6903894"/>
              <a:gd name="connsiteY3" fmla="*/ 6428835 h 6430211"/>
              <a:gd name="connsiteX4" fmla="*/ 0 w 6903894"/>
              <a:gd name="connsiteY4" fmla="*/ 3214580 h 6430211"/>
              <a:gd name="connsiteX0" fmla="*/ 0 w 6017201"/>
              <a:gd name="connsiteY0" fmla="*/ 3214580 h 6430211"/>
              <a:gd name="connsiteX1" fmla="*/ 3235037 w 6017201"/>
              <a:gd name="connsiteY1" fmla="*/ 325 h 6430211"/>
              <a:gd name="connsiteX2" fmla="*/ 5638801 w 6017201"/>
              <a:gd name="connsiteY2" fmla="*/ 3366980 h 6430211"/>
              <a:gd name="connsiteX3" fmla="*/ 3235037 w 6017201"/>
              <a:gd name="connsiteY3" fmla="*/ 6428835 h 6430211"/>
              <a:gd name="connsiteX4" fmla="*/ 0 w 6017201"/>
              <a:gd name="connsiteY4" fmla="*/ 3214580 h 6430211"/>
              <a:gd name="connsiteX0" fmla="*/ 0 w 6388552"/>
              <a:gd name="connsiteY0" fmla="*/ 3214580 h 6430731"/>
              <a:gd name="connsiteX1" fmla="*/ 3235037 w 6388552"/>
              <a:gd name="connsiteY1" fmla="*/ 325 h 6430731"/>
              <a:gd name="connsiteX2" fmla="*/ 5638801 w 6388552"/>
              <a:gd name="connsiteY2" fmla="*/ 3366980 h 6430731"/>
              <a:gd name="connsiteX3" fmla="*/ 3235037 w 6388552"/>
              <a:gd name="connsiteY3" fmla="*/ 6428835 h 6430731"/>
              <a:gd name="connsiteX4" fmla="*/ 0 w 6388552"/>
              <a:gd name="connsiteY4" fmla="*/ 3214580 h 6430731"/>
              <a:gd name="connsiteX0" fmla="*/ 0 w 6669827"/>
              <a:gd name="connsiteY0" fmla="*/ 3214580 h 6429097"/>
              <a:gd name="connsiteX1" fmla="*/ 3235037 w 6669827"/>
              <a:gd name="connsiteY1" fmla="*/ 325 h 6429097"/>
              <a:gd name="connsiteX2" fmla="*/ 5638801 w 6669827"/>
              <a:gd name="connsiteY2" fmla="*/ 3366980 h 6429097"/>
              <a:gd name="connsiteX3" fmla="*/ 3235037 w 6669827"/>
              <a:gd name="connsiteY3" fmla="*/ 6428835 h 6429097"/>
              <a:gd name="connsiteX4" fmla="*/ 0 w 6669827"/>
              <a:gd name="connsiteY4" fmla="*/ 3214580 h 6429097"/>
              <a:gd name="connsiteX0" fmla="*/ 3540 w 6673367"/>
              <a:gd name="connsiteY0" fmla="*/ 3214580 h 6685240"/>
              <a:gd name="connsiteX1" fmla="*/ 3238577 w 6673367"/>
              <a:gd name="connsiteY1" fmla="*/ 325 h 6685240"/>
              <a:gd name="connsiteX2" fmla="*/ 5642341 w 6673367"/>
              <a:gd name="connsiteY2" fmla="*/ 3366980 h 6685240"/>
              <a:gd name="connsiteX3" fmla="*/ 3238577 w 6673367"/>
              <a:gd name="connsiteY3" fmla="*/ 6428835 h 6685240"/>
              <a:gd name="connsiteX4" fmla="*/ 3540 w 6673367"/>
              <a:gd name="connsiteY4" fmla="*/ 3214580 h 6685240"/>
              <a:gd name="connsiteX0" fmla="*/ 2386 w 5802607"/>
              <a:gd name="connsiteY0" fmla="*/ 3214462 h 5753541"/>
              <a:gd name="connsiteX1" fmla="*/ 3237423 w 5802607"/>
              <a:gd name="connsiteY1" fmla="*/ 207 h 5753541"/>
              <a:gd name="connsiteX2" fmla="*/ 5641187 w 5802607"/>
              <a:gd name="connsiteY2" fmla="*/ 3366862 h 5753541"/>
              <a:gd name="connsiteX3" fmla="*/ 3251277 w 5802607"/>
              <a:gd name="connsiteY3" fmla="*/ 5486608 h 5753541"/>
              <a:gd name="connsiteX4" fmla="*/ 2386 w 5802607"/>
              <a:gd name="connsiteY4" fmla="*/ 3214462 h 5753541"/>
              <a:gd name="connsiteX0" fmla="*/ 2386 w 5802607"/>
              <a:gd name="connsiteY0" fmla="*/ 3214462 h 5686123"/>
              <a:gd name="connsiteX1" fmla="*/ 3237423 w 5802607"/>
              <a:gd name="connsiteY1" fmla="*/ 207 h 5686123"/>
              <a:gd name="connsiteX2" fmla="*/ 5641187 w 5802607"/>
              <a:gd name="connsiteY2" fmla="*/ 3366862 h 5686123"/>
              <a:gd name="connsiteX3" fmla="*/ 3251277 w 5802607"/>
              <a:gd name="connsiteY3" fmla="*/ 5486608 h 5686123"/>
              <a:gd name="connsiteX4" fmla="*/ 2386 w 5802607"/>
              <a:gd name="connsiteY4" fmla="*/ 3214462 h 5686123"/>
              <a:gd name="connsiteX0" fmla="*/ 2386 w 5992937"/>
              <a:gd name="connsiteY0" fmla="*/ 3214462 h 5686123"/>
              <a:gd name="connsiteX1" fmla="*/ 3237423 w 5992937"/>
              <a:gd name="connsiteY1" fmla="*/ 207 h 5686123"/>
              <a:gd name="connsiteX2" fmla="*/ 5641187 w 5992937"/>
              <a:gd name="connsiteY2" fmla="*/ 3366862 h 5686123"/>
              <a:gd name="connsiteX3" fmla="*/ 3251277 w 5992937"/>
              <a:gd name="connsiteY3" fmla="*/ 5486608 h 5686123"/>
              <a:gd name="connsiteX4" fmla="*/ 2386 w 5992937"/>
              <a:gd name="connsiteY4" fmla="*/ 3214462 h 5686123"/>
              <a:gd name="connsiteX0" fmla="*/ 190541 w 6181092"/>
              <a:gd name="connsiteY0" fmla="*/ 3214462 h 5586677"/>
              <a:gd name="connsiteX1" fmla="*/ 3425578 w 6181092"/>
              <a:gd name="connsiteY1" fmla="*/ 207 h 5586677"/>
              <a:gd name="connsiteX2" fmla="*/ 5829342 w 6181092"/>
              <a:gd name="connsiteY2" fmla="*/ 3366862 h 5586677"/>
              <a:gd name="connsiteX3" fmla="*/ 3439432 w 6181092"/>
              <a:gd name="connsiteY3" fmla="*/ 5486608 h 5586677"/>
              <a:gd name="connsiteX4" fmla="*/ 190541 w 6181092"/>
              <a:gd name="connsiteY4" fmla="*/ 3214462 h 5586677"/>
              <a:gd name="connsiteX0" fmla="*/ 796967 w 6787518"/>
              <a:gd name="connsiteY0" fmla="*/ 3214398 h 5586613"/>
              <a:gd name="connsiteX1" fmla="*/ 4032004 w 6787518"/>
              <a:gd name="connsiteY1" fmla="*/ 143 h 5586613"/>
              <a:gd name="connsiteX2" fmla="*/ 6435768 w 6787518"/>
              <a:gd name="connsiteY2" fmla="*/ 3366798 h 5586613"/>
              <a:gd name="connsiteX3" fmla="*/ 4045858 w 6787518"/>
              <a:gd name="connsiteY3" fmla="*/ 5486544 h 5586613"/>
              <a:gd name="connsiteX4" fmla="*/ 796967 w 6787518"/>
              <a:gd name="connsiteY4" fmla="*/ 3214398 h 5586613"/>
              <a:gd name="connsiteX0" fmla="*/ 796967 w 7116438"/>
              <a:gd name="connsiteY0" fmla="*/ 3284440 h 5656655"/>
              <a:gd name="connsiteX1" fmla="*/ 4032004 w 7116438"/>
              <a:gd name="connsiteY1" fmla="*/ 70185 h 5656655"/>
              <a:gd name="connsiteX2" fmla="*/ 6435768 w 7116438"/>
              <a:gd name="connsiteY2" fmla="*/ 3436840 h 5656655"/>
              <a:gd name="connsiteX3" fmla="*/ 4045858 w 7116438"/>
              <a:gd name="connsiteY3" fmla="*/ 5556586 h 5656655"/>
              <a:gd name="connsiteX4" fmla="*/ 796967 w 7116438"/>
              <a:gd name="connsiteY4" fmla="*/ 3284440 h 5656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438" h="5656655">
                <a:moveTo>
                  <a:pt x="796967" y="3284440"/>
                </a:moveTo>
                <a:cubicBezTo>
                  <a:pt x="2166258" y="3422985"/>
                  <a:pt x="820058" y="612822"/>
                  <a:pt x="4032004" y="70185"/>
                </a:cubicBezTo>
                <a:cubicBezTo>
                  <a:pt x="7243950" y="-472452"/>
                  <a:pt x="7763495" y="2273059"/>
                  <a:pt x="6435768" y="3436840"/>
                </a:cubicBezTo>
                <a:cubicBezTo>
                  <a:pt x="5108041" y="4600621"/>
                  <a:pt x="8670967" y="6053040"/>
                  <a:pt x="4045858" y="5556586"/>
                </a:cubicBezTo>
                <a:cubicBezTo>
                  <a:pt x="-579251" y="5060132"/>
                  <a:pt x="-572324" y="3145895"/>
                  <a:pt x="796967" y="328444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 shot of a computer&#10;&#10;Description automatically generated">
            <a:extLst>
              <a:ext uri="{FF2B5EF4-FFF2-40B4-BE49-F238E27FC236}">
                <a16:creationId xmlns:a16="http://schemas.microsoft.com/office/drawing/2014/main" xmlns="" id="{80BA2E2D-D85E-4835-889B-0ABA379966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9021" y="291526"/>
            <a:ext cx="4729669" cy="6687014"/>
          </a:xfrm>
          <a:prstGeom prst="rect">
            <a:avLst/>
          </a:prstGeom>
        </p:spPr>
      </p:pic>
      <p:sp>
        <p:nvSpPr>
          <p:cNvPr id="6" name="Picture Placeholder 5">
            <a:extLst>
              <a:ext uri="{FF2B5EF4-FFF2-40B4-BE49-F238E27FC236}">
                <a16:creationId xmlns:a16="http://schemas.microsoft.com/office/drawing/2014/main" xmlns="" id="{99E0F02A-26A8-44C1-84CB-1D0F0949CE2D}"/>
              </a:ext>
            </a:extLst>
          </p:cNvPr>
          <p:cNvSpPr>
            <a:spLocks noGrp="1"/>
          </p:cNvSpPr>
          <p:nvPr>
            <p:ph type="pic" sz="quarter" idx="10"/>
          </p:nvPr>
        </p:nvSpPr>
        <p:spPr>
          <a:xfrm>
            <a:off x="1700213" y="1236663"/>
            <a:ext cx="2794000" cy="4881562"/>
          </a:xfrm>
          <a:prstGeom prst="rect">
            <a:avLst/>
          </a:prstGeom>
          <a:pattFill prst="pct5">
            <a:fgClr>
              <a:schemeClr val="accent1"/>
            </a:fgClr>
            <a:bgClr>
              <a:schemeClr val="bg1"/>
            </a:bgClr>
          </a:pattFill>
        </p:spPr>
        <p:txBody>
          <a:bodyPr anchor="ctr"/>
          <a:lstStyle>
            <a:lvl1pPr marL="0" indent="0" algn="ctr">
              <a:buNone/>
              <a:defRPr/>
            </a:lvl1pPr>
          </a:lstStyle>
          <a:p>
            <a:endParaRPr lang="en-US"/>
          </a:p>
        </p:txBody>
      </p:sp>
      <p:sp>
        <p:nvSpPr>
          <p:cNvPr id="7" name="Oval 6">
            <a:extLst>
              <a:ext uri="{FF2B5EF4-FFF2-40B4-BE49-F238E27FC236}">
                <a16:creationId xmlns:a16="http://schemas.microsoft.com/office/drawing/2014/main" xmlns="" id="{BB076EF8-11E7-4A22-BBA4-9F6B9A07443A}"/>
              </a:ext>
            </a:extLst>
          </p:cNvPr>
          <p:cNvSpPr/>
          <p:nvPr userDrawn="1"/>
        </p:nvSpPr>
        <p:spPr>
          <a:xfrm>
            <a:off x="6090728" y="2971800"/>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248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mplate 10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1CC12E-2285-490C-A0F2-FE1FD76481CB}"/>
              </a:ext>
            </a:extLst>
          </p:cNvPr>
          <p:cNvSpPr>
            <a:spLocks noGrp="1"/>
          </p:cNvSpPr>
          <p:nvPr>
            <p:ph type="title"/>
          </p:nvPr>
        </p:nvSpPr>
        <p:spPr>
          <a:xfrm>
            <a:off x="838200" y="740276"/>
            <a:ext cx="10515600" cy="853561"/>
          </a:xfrm>
          <a:prstGeom prst="rect">
            <a:avLst/>
          </a:prstGeom>
        </p:spPr>
        <p:txBody>
          <a:bodyPr anchor="ctr"/>
          <a:lstStyle>
            <a:lvl1pPr algn="ctr">
              <a:defRPr sz="3200"/>
            </a:lvl1pPr>
          </a:lstStyle>
          <a:p>
            <a:r>
              <a:rPr lang="en-US"/>
              <a:t>Click to edit Master title style</a:t>
            </a:r>
          </a:p>
        </p:txBody>
      </p:sp>
      <p:sp>
        <p:nvSpPr>
          <p:cNvPr id="4" name="Oval 4">
            <a:extLst>
              <a:ext uri="{FF2B5EF4-FFF2-40B4-BE49-F238E27FC236}">
                <a16:creationId xmlns:a16="http://schemas.microsoft.com/office/drawing/2014/main" xmlns="" id="{89DC9ACA-E761-4899-9E89-6C146B1AD708}"/>
              </a:ext>
            </a:extLst>
          </p:cNvPr>
          <p:cNvSpPr/>
          <p:nvPr/>
        </p:nvSpPr>
        <p:spPr>
          <a:xfrm flipH="1">
            <a:off x="886693" y="2046354"/>
            <a:ext cx="3546762" cy="2975059"/>
          </a:xfrm>
          <a:custGeom>
            <a:avLst/>
            <a:gdLst>
              <a:gd name="connsiteX0" fmla="*/ 0 w 6470073"/>
              <a:gd name="connsiteY0" fmla="*/ 3214255 h 6428509"/>
              <a:gd name="connsiteX1" fmla="*/ 3235037 w 6470073"/>
              <a:gd name="connsiteY1" fmla="*/ 0 h 6428509"/>
              <a:gd name="connsiteX2" fmla="*/ 6470074 w 6470073"/>
              <a:gd name="connsiteY2" fmla="*/ 3214255 h 6428509"/>
              <a:gd name="connsiteX3" fmla="*/ 3235037 w 6470073"/>
              <a:gd name="connsiteY3" fmla="*/ 6428510 h 6428509"/>
              <a:gd name="connsiteX4" fmla="*/ 0 w 6470073"/>
              <a:gd name="connsiteY4" fmla="*/ 3214255 h 6428509"/>
              <a:gd name="connsiteX0" fmla="*/ 0 w 5638801"/>
              <a:gd name="connsiteY0" fmla="*/ 3214580 h 6429197"/>
              <a:gd name="connsiteX1" fmla="*/ 3235037 w 5638801"/>
              <a:gd name="connsiteY1" fmla="*/ 325 h 6429197"/>
              <a:gd name="connsiteX2" fmla="*/ 5638801 w 5638801"/>
              <a:gd name="connsiteY2" fmla="*/ 3366980 h 6429197"/>
              <a:gd name="connsiteX3" fmla="*/ 3235037 w 5638801"/>
              <a:gd name="connsiteY3" fmla="*/ 6428835 h 6429197"/>
              <a:gd name="connsiteX4" fmla="*/ 0 w 5638801"/>
              <a:gd name="connsiteY4" fmla="*/ 3214580 h 6429197"/>
              <a:gd name="connsiteX0" fmla="*/ 0 w 7027881"/>
              <a:gd name="connsiteY0" fmla="*/ 3214580 h 6429197"/>
              <a:gd name="connsiteX1" fmla="*/ 3235037 w 7027881"/>
              <a:gd name="connsiteY1" fmla="*/ 325 h 6429197"/>
              <a:gd name="connsiteX2" fmla="*/ 5638801 w 7027881"/>
              <a:gd name="connsiteY2" fmla="*/ 3366980 h 6429197"/>
              <a:gd name="connsiteX3" fmla="*/ 3235037 w 7027881"/>
              <a:gd name="connsiteY3" fmla="*/ 6428835 h 6429197"/>
              <a:gd name="connsiteX4" fmla="*/ 0 w 7027881"/>
              <a:gd name="connsiteY4" fmla="*/ 3214580 h 6429197"/>
              <a:gd name="connsiteX0" fmla="*/ 0 w 7027881"/>
              <a:gd name="connsiteY0" fmla="*/ 3214580 h 6430211"/>
              <a:gd name="connsiteX1" fmla="*/ 3235037 w 7027881"/>
              <a:gd name="connsiteY1" fmla="*/ 325 h 6430211"/>
              <a:gd name="connsiteX2" fmla="*/ 5638801 w 7027881"/>
              <a:gd name="connsiteY2" fmla="*/ 3366980 h 6430211"/>
              <a:gd name="connsiteX3" fmla="*/ 3235037 w 7027881"/>
              <a:gd name="connsiteY3" fmla="*/ 6428835 h 6430211"/>
              <a:gd name="connsiteX4" fmla="*/ 0 w 7027881"/>
              <a:gd name="connsiteY4" fmla="*/ 3214580 h 6430211"/>
              <a:gd name="connsiteX0" fmla="*/ 0 w 6903894"/>
              <a:gd name="connsiteY0" fmla="*/ 3214580 h 6430211"/>
              <a:gd name="connsiteX1" fmla="*/ 3235037 w 6903894"/>
              <a:gd name="connsiteY1" fmla="*/ 325 h 6430211"/>
              <a:gd name="connsiteX2" fmla="*/ 5638801 w 6903894"/>
              <a:gd name="connsiteY2" fmla="*/ 3366980 h 6430211"/>
              <a:gd name="connsiteX3" fmla="*/ 3235037 w 6903894"/>
              <a:gd name="connsiteY3" fmla="*/ 6428835 h 6430211"/>
              <a:gd name="connsiteX4" fmla="*/ 0 w 6903894"/>
              <a:gd name="connsiteY4" fmla="*/ 3214580 h 6430211"/>
              <a:gd name="connsiteX0" fmla="*/ 0 w 6017201"/>
              <a:gd name="connsiteY0" fmla="*/ 3214580 h 6430211"/>
              <a:gd name="connsiteX1" fmla="*/ 3235037 w 6017201"/>
              <a:gd name="connsiteY1" fmla="*/ 325 h 6430211"/>
              <a:gd name="connsiteX2" fmla="*/ 5638801 w 6017201"/>
              <a:gd name="connsiteY2" fmla="*/ 3366980 h 6430211"/>
              <a:gd name="connsiteX3" fmla="*/ 3235037 w 6017201"/>
              <a:gd name="connsiteY3" fmla="*/ 6428835 h 6430211"/>
              <a:gd name="connsiteX4" fmla="*/ 0 w 6017201"/>
              <a:gd name="connsiteY4" fmla="*/ 3214580 h 6430211"/>
              <a:gd name="connsiteX0" fmla="*/ 0 w 6388552"/>
              <a:gd name="connsiteY0" fmla="*/ 3214580 h 6430731"/>
              <a:gd name="connsiteX1" fmla="*/ 3235037 w 6388552"/>
              <a:gd name="connsiteY1" fmla="*/ 325 h 6430731"/>
              <a:gd name="connsiteX2" fmla="*/ 5638801 w 6388552"/>
              <a:gd name="connsiteY2" fmla="*/ 3366980 h 6430731"/>
              <a:gd name="connsiteX3" fmla="*/ 3235037 w 6388552"/>
              <a:gd name="connsiteY3" fmla="*/ 6428835 h 6430731"/>
              <a:gd name="connsiteX4" fmla="*/ 0 w 6388552"/>
              <a:gd name="connsiteY4" fmla="*/ 3214580 h 6430731"/>
              <a:gd name="connsiteX0" fmla="*/ 0 w 6669827"/>
              <a:gd name="connsiteY0" fmla="*/ 3214580 h 6429097"/>
              <a:gd name="connsiteX1" fmla="*/ 3235037 w 6669827"/>
              <a:gd name="connsiteY1" fmla="*/ 325 h 6429097"/>
              <a:gd name="connsiteX2" fmla="*/ 5638801 w 6669827"/>
              <a:gd name="connsiteY2" fmla="*/ 3366980 h 6429097"/>
              <a:gd name="connsiteX3" fmla="*/ 3235037 w 6669827"/>
              <a:gd name="connsiteY3" fmla="*/ 6428835 h 6429097"/>
              <a:gd name="connsiteX4" fmla="*/ 0 w 6669827"/>
              <a:gd name="connsiteY4" fmla="*/ 3214580 h 6429097"/>
              <a:gd name="connsiteX0" fmla="*/ 3540 w 6673367"/>
              <a:gd name="connsiteY0" fmla="*/ 3214580 h 6685240"/>
              <a:gd name="connsiteX1" fmla="*/ 3238577 w 6673367"/>
              <a:gd name="connsiteY1" fmla="*/ 325 h 6685240"/>
              <a:gd name="connsiteX2" fmla="*/ 5642341 w 6673367"/>
              <a:gd name="connsiteY2" fmla="*/ 3366980 h 6685240"/>
              <a:gd name="connsiteX3" fmla="*/ 3238577 w 6673367"/>
              <a:gd name="connsiteY3" fmla="*/ 6428835 h 6685240"/>
              <a:gd name="connsiteX4" fmla="*/ 3540 w 6673367"/>
              <a:gd name="connsiteY4" fmla="*/ 3214580 h 6685240"/>
              <a:gd name="connsiteX0" fmla="*/ 2386 w 5802607"/>
              <a:gd name="connsiteY0" fmla="*/ 3214462 h 5753541"/>
              <a:gd name="connsiteX1" fmla="*/ 3237423 w 5802607"/>
              <a:gd name="connsiteY1" fmla="*/ 207 h 5753541"/>
              <a:gd name="connsiteX2" fmla="*/ 5641187 w 5802607"/>
              <a:gd name="connsiteY2" fmla="*/ 3366862 h 5753541"/>
              <a:gd name="connsiteX3" fmla="*/ 3251277 w 5802607"/>
              <a:gd name="connsiteY3" fmla="*/ 5486608 h 5753541"/>
              <a:gd name="connsiteX4" fmla="*/ 2386 w 5802607"/>
              <a:gd name="connsiteY4" fmla="*/ 3214462 h 5753541"/>
              <a:gd name="connsiteX0" fmla="*/ 2386 w 5802607"/>
              <a:gd name="connsiteY0" fmla="*/ 3214462 h 5686123"/>
              <a:gd name="connsiteX1" fmla="*/ 3237423 w 5802607"/>
              <a:gd name="connsiteY1" fmla="*/ 207 h 5686123"/>
              <a:gd name="connsiteX2" fmla="*/ 5641187 w 5802607"/>
              <a:gd name="connsiteY2" fmla="*/ 3366862 h 5686123"/>
              <a:gd name="connsiteX3" fmla="*/ 3251277 w 5802607"/>
              <a:gd name="connsiteY3" fmla="*/ 5486608 h 5686123"/>
              <a:gd name="connsiteX4" fmla="*/ 2386 w 5802607"/>
              <a:gd name="connsiteY4" fmla="*/ 3214462 h 5686123"/>
              <a:gd name="connsiteX0" fmla="*/ 2386 w 5992937"/>
              <a:gd name="connsiteY0" fmla="*/ 3214462 h 5686123"/>
              <a:gd name="connsiteX1" fmla="*/ 3237423 w 5992937"/>
              <a:gd name="connsiteY1" fmla="*/ 207 h 5686123"/>
              <a:gd name="connsiteX2" fmla="*/ 5641187 w 5992937"/>
              <a:gd name="connsiteY2" fmla="*/ 3366862 h 5686123"/>
              <a:gd name="connsiteX3" fmla="*/ 3251277 w 5992937"/>
              <a:gd name="connsiteY3" fmla="*/ 5486608 h 5686123"/>
              <a:gd name="connsiteX4" fmla="*/ 2386 w 5992937"/>
              <a:gd name="connsiteY4" fmla="*/ 3214462 h 5686123"/>
              <a:gd name="connsiteX0" fmla="*/ 190541 w 6181092"/>
              <a:gd name="connsiteY0" fmla="*/ 3214462 h 5586677"/>
              <a:gd name="connsiteX1" fmla="*/ 3425578 w 6181092"/>
              <a:gd name="connsiteY1" fmla="*/ 207 h 5586677"/>
              <a:gd name="connsiteX2" fmla="*/ 5829342 w 6181092"/>
              <a:gd name="connsiteY2" fmla="*/ 3366862 h 5586677"/>
              <a:gd name="connsiteX3" fmla="*/ 3439432 w 6181092"/>
              <a:gd name="connsiteY3" fmla="*/ 5486608 h 5586677"/>
              <a:gd name="connsiteX4" fmla="*/ 190541 w 6181092"/>
              <a:gd name="connsiteY4" fmla="*/ 3214462 h 5586677"/>
              <a:gd name="connsiteX0" fmla="*/ 796967 w 6787518"/>
              <a:gd name="connsiteY0" fmla="*/ 3214398 h 5586613"/>
              <a:gd name="connsiteX1" fmla="*/ 4032004 w 6787518"/>
              <a:gd name="connsiteY1" fmla="*/ 143 h 5586613"/>
              <a:gd name="connsiteX2" fmla="*/ 6435768 w 6787518"/>
              <a:gd name="connsiteY2" fmla="*/ 3366798 h 5586613"/>
              <a:gd name="connsiteX3" fmla="*/ 4045858 w 6787518"/>
              <a:gd name="connsiteY3" fmla="*/ 5486544 h 5586613"/>
              <a:gd name="connsiteX4" fmla="*/ 796967 w 6787518"/>
              <a:gd name="connsiteY4" fmla="*/ 3214398 h 5586613"/>
              <a:gd name="connsiteX0" fmla="*/ 796967 w 7116438"/>
              <a:gd name="connsiteY0" fmla="*/ 3284440 h 5656655"/>
              <a:gd name="connsiteX1" fmla="*/ 4032004 w 7116438"/>
              <a:gd name="connsiteY1" fmla="*/ 70185 h 5656655"/>
              <a:gd name="connsiteX2" fmla="*/ 6435768 w 7116438"/>
              <a:gd name="connsiteY2" fmla="*/ 3436840 h 5656655"/>
              <a:gd name="connsiteX3" fmla="*/ 4045858 w 7116438"/>
              <a:gd name="connsiteY3" fmla="*/ 5556586 h 5656655"/>
              <a:gd name="connsiteX4" fmla="*/ 796967 w 7116438"/>
              <a:gd name="connsiteY4" fmla="*/ 3284440 h 5656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438" h="5656655">
                <a:moveTo>
                  <a:pt x="796967" y="3284440"/>
                </a:moveTo>
                <a:cubicBezTo>
                  <a:pt x="2166258" y="3422985"/>
                  <a:pt x="820058" y="612822"/>
                  <a:pt x="4032004" y="70185"/>
                </a:cubicBezTo>
                <a:cubicBezTo>
                  <a:pt x="7243950" y="-472452"/>
                  <a:pt x="7763495" y="2273059"/>
                  <a:pt x="6435768" y="3436840"/>
                </a:cubicBezTo>
                <a:cubicBezTo>
                  <a:pt x="5108041" y="4600621"/>
                  <a:pt x="8670967" y="6053040"/>
                  <a:pt x="4045858" y="5556586"/>
                </a:cubicBezTo>
                <a:cubicBezTo>
                  <a:pt x="-579251" y="5060132"/>
                  <a:pt x="-572324" y="3145895"/>
                  <a:pt x="796967" y="3284440"/>
                </a:cubicBezTo>
                <a:close/>
              </a:path>
            </a:pathLst>
          </a:custGeom>
          <a:gradFill>
            <a:gsLst>
              <a:gs pos="0">
                <a:schemeClr val="accent1">
                  <a:lumMod val="75000"/>
                </a:schemeClr>
              </a:gs>
              <a:gs pos="53000">
                <a:schemeClr val="accent1"/>
              </a:gs>
              <a:gs pos="100000">
                <a:schemeClr val="accent2">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 shot of a computer&#10;&#10;Description automatically generated">
            <a:extLst>
              <a:ext uri="{FF2B5EF4-FFF2-40B4-BE49-F238E27FC236}">
                <a16:creationId xmlns:a16="http://schemas.microsoft.com/office/drawing/2014/main" xmlns="" id="{71D41972-5DAC-46A2-8158-046E926C88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0831" y="2001891"/>
            <a:ext cx="2275930" cy="3217809"/>
          </a:xfrm>
          <a:prstGeom prst="rect">
            <a:avLst/>
          </a:prstGeom>
        </p:spPr>
      </p:pic>
      <p:sp>
        <p:nvSpPr>
          <p:cNvPr id="7" name="Oval 4">
            <a:extLst>
              <a:ext uri="{FF2B5EF4-FFF2-40B4-BE49-F238E27FC236}">
                <a16:creationId xmlns:a16="http://schemas.microsoft.com/office/drawing/2014/main" xmlns="" id="{264D0ED9-81D7-4ED1-96F0-FB246B835460}"/>
              </a:ext>
            </a:extLst>
          </p:cNvPr>
          <p:cNvSpPr/>
          <p:nvPr/>
        </p:nvSpPr>
        <p:spPr>
          <a:xfrm flipH="1">
            <a:off x="4322619" y="2046354"/>
            <a:ext cx="3546762" cy="2975059"/>
          </a:xfrm>
          <a:custGeom>
            <a:avLst/>
            <a:gdLst>
              <a:gd name="connsiteX0" fmla="*/ 0 w 6470073"/>
              <a:gd name="connsiteY0" fmla="*/ 3214255 h 6428509"/>
              <a:gd name="connsiteX1" fmla="*/ 3235037 w 6470073"/>
              <a:gd name="connsiteY1" fmla="*/ 0 h 6428509"/>
              <a:gd name="connsiteX2" fmla="*/ 6470074 w 6470073"/>
              <a:gd name="connsiteY2" fmla="*/ 3214255 h 6428509"/>
              <a:gd name="connsiteX3" fmla="*/ 3235037 w 6470073"/>
              <a:gd name="connsiteY3" fmla="*/ 6428510 h 6428509"/>
              <a:gd name="connsiteX4" fmla="*/ 0 w 6470073"/>
              <a:gd name="connsiteY4" fmla="*/ 3214255 h 6428509"/>
              <a:gd name="connsiteX0" fmla="*/ 0 w 5638801"/>
              <a:gd name="connsiteY0" fmla="*/ 3214580 h 6429197"/>
              <a:gd name="connsiteX1" fmla="*/ 3235037 w 5638801"/>
              <a:gd name="connsiteY1" fmla="*/ 325 h 6429197"/>
              <a:gd name="connsiteX2" fmla="*/ 5638801 w 5638801"/>
              <a:gd name="connsiteY2" fmla="*/ 3366980 h 6429197"/>
              <a:gd name="connsiteX3" fmla="*/ 3235037 w 5638801"/>
              <a:gd name="connsiteY3" fmla="*/ 6428835 h 6429197"/>
              <a:gd name="connsiteX4" fmla="*/ 0 w 5638801"/>
              <a:gd name="connsiteY4" fmla="*/ 3214580 h 6429197"/>
              <a:gd name="connsiteX0" fmla="*/ 0 w 7027881"/>
              <a:gd name="connsiteY0" fmla="*/ 3214580 h 6429197"/>
              <a:gd name="connsiteX1" fmla="*/ 3235037 w 7027881"/>
              <a:gd name="connsiteY1" fmla="*/ 325 h 6429197"/>
              <a:gd name="connsiteX2" fmla="*/ 5638801 w 7027881"/>
              <a:gd name="connsiteY2" fmla="*/ 3366980 h 6429197"/>
              <a:gd name="connsiteX3" fmla="*/ 3235037 w 7027881"/>
              <a:gd name="connsiteY3" fmla="*/ 6428835 h 6429197"/>
              <a:gd name="connsiteX4" fmla="*/ 0 w 7027881"/>
              <a:gd name="connsiteY4" fmla="*/ 3214580 h 6429197"/>
              <a:gd name="connsiteX0" fmla="*/ 0 w 7027881"/>
              <a:gd name="connsiteY0" fmla="*/ 3214580 h 6430211"/>
              <a:gd name="connsiteX1" fmla="*/ 3235037 w 7027881"/>
              <a:gd name="connsiteY1" fmla="*/ 325 h 6430211"/>
              <a:gd name="connsiteX2" fmla="*/ 5638801 w 7027881"/>
              <a:gd name="connsiteY2" fmla="*/ 3366980 h 6430211"/>
              <a:gd name="connsiteX3" fmla="*/ 3235037 w 7027881"/>
              <a:gd name="connsiteY3" fmla="*/ 6428835 h 6430211"/>
              <a:gd name="connsiteX4" fmla="*/ 0 w 7027881"/>
              <a:gd name="connsiteY4" fmla="*/ 3214580 h 6430211"/>
              <a:gd name="connsiteX0" fmla="*/ 0 w 6903894"/>
              <a:gd name="connsiteY0" fmla="*/ 3214580 h 6430211"/>
              <a:gd name="connsiteX1" fmla="*/ 3235037 w 6903894"/>
              <a:gd name="connsiteY1" fmla="*/ 325 h 6430211"/>
              <a:gd name="connsiteX2" fmla="*/ 5638801 w 6903894"/>
              <a:gd name="connsiteY2" fmla="*/ 3366980 h 6430211"/>
              <a:gd name="connsiteX3" fmla="*/ 3235037 w 6903894"/>
              <a:gd name="connsiteY3" fmla="*/ 6428835 h 6430211"/>
              <a:gd name="connsiteX4" fmla="*/ 0 w 6903894"/>
              <a:gd name="connsiteY4" fmla="*/ 3214580 h 6430211"/>
              <a:gd name="connsiteX0" fmla="*/ 0 w 6017201"/>
              <a:gd name="connsiteY0" fmla="*/ 3214580 h 6430211"/>
              <a:gd name="connsiteX1" fmla="*/ 3235037 w 6017201"/>
              <a:gd name="connsiteY1" fmla="*/ 325 h 6430211"/>
              <a:gd name="connsiteX2" fmla="*/ 5638801 w 6017201"/>
              <a:gd name="connsiteY2" fmla="*/ 3366980 h 6430211"/>
              <a:gd name="connsiteX3" fmla="*/ 3235037 w 6017201"/>
              <a:gd name="connsiteY3" fmla="*/ 6428835 h 6430211"/>
              <a:gd name="connsiteX4" fmla="*/ 0 w 6017201"/>
              <a:gd name="connsiteY4" fmla="*/ 3214580 h 6430211"/>
              <a:gd name="connsiteX0" fmla="*/ 0 w 6388552"/>
              <a:gd name="connsiteY0" fmla="*/ 3214580 h 6430731"/>
              <a:gd name="connsiteX1" fmla="*/ 3235037 w 6388552"/>
              <a:gd name="connsiteY1" fmla="*/ 325 h 6430731"/>
              <a:gd name="connsiteX2" fmla="*/ 5638801 w 6388552"/>
              <a:gd name="connsiteY2" fmla="*/ 3366980 h 6430731"/>
              <a:gd name="connsiteX3" fmla="*/ 3235037 w 6388552"/>
              <a:gd name="connsiteY3" fmla="*/ 6428835 h 6430731"/>
              <a:gd name="connsiteX4" fmla="*/ 0 w 6388552"/>
              <a:gd name="connsiteY4" fmla="*/ 3214580 h 6430731"/>
              <a:gd name="connsiteX0" fmla="*/ 0 w 6669827"/>
              <a:gd name="connsiteY0" fmla="*/ 3214580 h 6429097"/>
              <a:gd name="connsiteX1" fmla="*/ 3235037 w 6669827"/>
              <a:gd name="connsiteY1" fmla="*/ 325 h 6429097"/>
              <a:gd name="connsiteX2" fmla="*/ 5638801 w 6669827"/>
              <a:gd name="connsiteY2" fmla="*/ 3366980 h 6429097"/>
              <a:gd name="connsiteX3" fmla="*/ 3235037 w 6669827"/>
              <a:gd name="connsiteY3" fmla="*/ 6428835 h 6429097"/>
              <a:gd name="connsiteX4" fmla="*/ 0 w 6669827"/>
              <a:gd name="connsiteY4" fmla="*/ 3214580 h 6429097"/>
              <a:gd name="connsiteX0" fmla="*/ 3540 w 6673367"/>
              <a:gd name="connsiteY0" fmla="*/ 3214580 h 6685240"/>
              <a:gd name="connsiteX1" fmla="*/ 3238577 w 6673367"/>
              <a:gd name="connsiteY1" fmla="*/ 325 h 6685240"/>
              <a:gd name="connsiteX2" fmla="*/ 5642341 w 6673367"/>
              <a:gd name="connsiteY2" fmla="*/ 3366980 h 6685240"/>
              <a:gd name="connsiteX3" fmla="*/ 3238577 w 6673367"/>
              <a:gd name="connsiteY3" fmla="*/ 6428835 h 6685240"/>
              <a:gd name="connsiteX4" fmla="*/ 3540 w 6673367"/>
              <a:gd name="connsiteY4" fmla="*/ 3214580 h 6685240"/>
              <a:gd name="connsiteX0" fmla="*/ 2386 w 5802607"/>
              <a:gd name="connsiteY0" fmla="*/ 3214462 h 5753541"/>
              <a:gd name="connsiteX1" fmla="*/ 3237423 w 5802607"/>
              <a:gd name="connsiteY1" fmla="*/ 207 h 5753541"/>
              <a:gd name="connsiteX2" fmla="*/ 5641187 w 5802607"/>
              <a:gd name="connsiteY2" fmla="*/ 3366862 h 5753541"/>
              <a:gd name="connsiteX3" fmla="*/ 3251277 w 5802607"/>
              <a:gd name="connsiteY3" fmla="*/ 5486608 h 5753541"/>
              <a:gd name="connsiteX4" fmla="*/ 2386 w 5802607"/>
              <a:gd name="connsiteY4" fmla="*/ 3214462 h 5753541"/>
              <a:gd name="connsiteX0" fmla="*/ 2386 w 5802607"/>
              <a:gd name="connsiteY0" fmla="*/ 3214462 h 5686123"/>
              <a:gd name="connsiteX1" fmla="*/ 3237423 w 5802607"/>
              <a:gd name="connsiteY1" fmla="*/ 207 h 5686123"/>
              <a:gd name="connsiteX2" fmla="*/ 5641187 w 5802607"/>
              <a:gd name="connsiteY2" fmla="*/ 3366862 h 5686123"/>
              <a:gd name="connsiteX3" fmla="*/ 3251277 w 5802607"/>
              <a:gd name="connsiteY3" fmla="*/ 5486608 h 5686123"/>
              <a:gd name="connsiteX4" fmla="*/ 2386 w 5802607"/>
              <a:gd name="connsiteY4" fmla="*/ 3214462 h 5686123"/>
              <a:gd name="connsiteX0" fmla="*/ 2386 w 5992937"/>
              <a:gd name="connsiteY0" fmla="*/ 3214462 h 5686123"/>
              <a:gd name="connsiteX1" fmla="*/ 3237423 w 5992937"/>
              <a:gd name="connsiteY1" fmla="*/ 207 h 5686123"/>
              <a:gd name="connsiteX2" fmla="*/ 5641187 w 5992937"/>
              <a:gd name="connsiteY2" fmla="*/ 3366862 h 5686123"/>
              <a:gd name="connsiteX3" fmla="*/ 3251277 w 5992937"/>
              <a:gd name="connsiteY3" fmla="*/ 5486608 h 5686123"/>
              <a:gd name="connsiteX4" fmla="*/ 2386 w 5992937"/>
              <a:gd name="connsiteY4" fmla="*/ 3214462 h 5686123"/>
              <a:gd name="connsiteX0" fmla="*/ 190541 w 6181092"/>
              <a:gd name="connsiteY0" fmla="*/ 3214462 h 5586677"/>
              <a:gd name="connsiteX1" fmla="*/ 3425578 w 6181092"/>
              <a:gd name="connsiteY1" fmla="*/ 207 h 5586677"/>
              <a:gd name="connsiteX2" fmla="*/ 5829342 w 6181092"/>
              <a:gd name="connsiteY2" fmla="*/ 3366862 h 5586677"/>
              <a:gd name="connsiteX3" fmla="*/ 3439432 w 6181092"/>
              <a:gd name="connsiteY3" fmla="*/ 5486608 h 5586677"/>
              <a:gd name="connsiteX4" fmla="*/ 190541 w 6181092"/>
              <a:gd name="connsiteY4" fmla="*/ 3214462 h 5586677"/>
              <a:gd name="connsiteX0" fmla="*/ 796967 w 6787518"/>
              <a:gd name="connsiteY0" fmla="*/ 3214398 h 5586613"/>
              <a:gd name="connsiteX1" fmla="*/ 4032004 w 6787518"/>
              <a:gd name="connsiteY1" fmla="*/ 143 h 5586613"/>
              <a:gd name="connsiteX2" fmla="*/ 6435768 w 6787518"/>
              <a:gd name="connsiteY2" fmla="*/ 3366798 h 5586613"/>
              <a:gd name="connsiteX3" fmla="*/ 4045858 w 6787518"/>
              <a:gd name="connsiteY3" fmla="*/ 5486544 h 5586613"/>
              <a:gd name="connsiteX4" fmla="*/ 796967 w 6787518"/>
              <a:gd name="connsiteY4" fmla="*/ 3214398 h 5586613"/>
              <a:gd name="connsiteX0" fmla="*/ 796967 w 7116438"/>
              <a:gd name="connsiteY0" fmla="*/ 3284440 h 5656655"/>
              <a:gd name="connsiteX1" fmla="*/ 4032004 w 7116438"/>
              <a:gd name="connsiteY1" fmla="*/ 70185 h 5656655"/>
              <a:gd name="connsiteX2" fmla="*/ 6435768 w 7116438"/>
              <a:gd name="connsiteY2" fmla="*/ 3436840 h 5656655"/>
              <a:gd name="connsiteX3" fmla="*/ 4045858 w 7116438"/>
              <a:gd name="connsiteY3" fmla="*/ 5556586 h 5656655"/>
              <a:gd name="connsiteX4" fmla="*/ 796967 w 7116438"/>
              <a:gd name="connsiteY4" fmla="*/ 3284440 h 5656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438" h="5656655">
                <a:moveTo>
                  <a:pt x="796967" y="3284440"/>
                </a:moveTo>
                <a:cubicBezTo>
                  <a:pt x="2166258" y="3422985"/>
                  <a:pt x="820058" y="612822"/>
                  <a:pt x="4032004" y="70185"/>
                </a:cubicBezTo>
                <a:cubicBezTo>
                  <a:pt x="7243950" y="-472452"/>
                  <a:pt x="7763495" y="2273059"/>
                  <a:pt x="6435768" y="3436840"/>
                </a:cubicBezTo>
                <a:cubicBezTo>
                  <a:pt x="5108041" y="4600621"/>
                  <a:pt x="8670967" y="6053040"/>
                  <a:pt x="4045858" y="5556586"/>
                </a:cubicBezTo>
                <a:cubicBezTo>
                  <a:pt x="-579251" y="5060132"/>
                  <a:pt x="-572324" y="3145895"/>
                  <a:pt x="796967" y="328444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 shot of a computer&#10;&#10;Description automatically generated">
            <a:extLst>
              <a:ext uri="{FF2B5EF4-FFF2-40B4-BE49-F238E27FC236}">
                <a16:creationId xmlns:a16="http://schemas.microsoft.com/office/drawing/2014/main" xmlns="" id="{0CC3A290-C36B-4039-A829-D98F004D19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6757" y="2001891"/>
            <a:ext cx="2275930" cy="3217809"/>
          </a:xfrm>
          <a:prstGeom prst="rect">
            <a:avLst/>
          </a:prstGeom>
        </p:spPr>
      </p:pic>
      <p:sp>
        <p:nvSpPr>
          <p:cNvPr id="10" name="Oval 4">
            <a:extLst>
              <a:ext uri="{FF2B5EF4-FFF2-40B4-BE49-F238E27FC236}">
                <a16:creationId xmlns:a16="http://schemas.microsoft.com/office/drawing/2014/main" xmlns="" id="{B219B698-B180-46F5-B554-5BD6A4E8CF9D}"/>
              </a:ext>
            </a:extLst>
          </p:cNvPr>
          <p:cNvSpPr/>
          <p:nvPr/>
        </p:nvSpPr>
        <p:spPr>
          <a:xfrm flipH="1">
            <a:off x="8173519" y="2090817"/>
            <a:ext cx="3546762" cy="2975059"/>
          </a:xfrm>
          <a:custGeom>
            <a:avLst/>
            <a:gdLst>
              <a:gd name="connsiteX0" fmla="*/ 0 w 6470073"/>
              <a:gd name="connsiteY0" fmla="*/ 3214255 h 6428509"/>
              <a:gd name="connsiteX1" fmla="*/ 3235037 w 6470073"/>
              <a:gd name="connsiteY1" fmla="*/ 0 h 6428509"/>
              <a:gd name="connsiteX2" fmla="*/ 6470074 w 6470073"/>
              <a:gd name="connsiteY2" fmla="*/ 3214255 h 6428509"/>
              <a:gd name="connsiteX3" fmla="*/ 3235037 w 6470073"/>
              <a:gd name="connsiteY3" fmla="*/ 6428510 h 6428509"/>
              <a:gd name="connsiteX4" fmla="*/ 0 w 6470073"/>
              <a:gd name="connsiteY4" fmla="*/ 3214255 h 6428509"/>
              <a:gd name="connsiteX0" fmla="*/ 0 w 5638801"/>
              <a:gd name="connsiteY0" fmla="*/ 3214580 h 6429197"/>
              <a:gd name="connsiteX1" fmla="*/ 3235037 w 5638801"/>
              <a:gd name="connsiteY1" fmla="*/ 325 h 6429197"/>
              <a:gd name="connsiteX2" fmla="*/ 5638801 w 5638801"/>
              <a:gd name="connsiteY2" fmla="*/ 3366980 h 6429197"/>
              <a:gd name="connsiteX3" fmla="*/ 3235037 w 5638801"/>
              <a:gd name="connsiteY3" fmla="*/ 6428835 h 6429197"/>
              <a:gd name="connsiteX4" fmla="*/ 0 w 5638801"/>
              <a:gd name="connsiteY4" fmla="*/ 3214580 h 6429197"/>
              <a:gd name="connsiteX0" fmla="*/ 0 w 7027881"/>
              <a:gd name="connsiteY0" fmla="*/ 3214580 h 6429197"/>
              <a:gd name="connsiteX1" fmla="*/ 3235037 w 7027881"/>
              <a:gd name="connsiteY1" fmla="*/ 325 h 6429197"/>
              <a:gd name="connsiteX2" fmla="*/ 5638801 w 7027881"/>
              <a:gd name="connsiteY2" fmla="*/ 3366980 h 6429197"/>
              <a:gd name="connsiteX3" fmla="*/ 3235037 w 7027881"/>
              <a:gd name="connsiteY3" fmla="*/ 6428835 h 6429197"/>
              <a:gd name="connsiteX4" fmla="*/ 0 w 7027881"/>
              <a:gd name="connsiteY4" fmla="*/ 3214580 h 6429197"/>
              <a:gd name="connsiteX0" fmla="*/ 0 w 7027881"/>
              <a:gd name="connsiteY0" fmla="*/ 3214580 h 6430211"/>
              <a:gd name="connsiteX1" fmla="*/ 3235037 w 7027881"/>
              <a:gd name="connsiteY1" fmla="*/ 325 h 6430211"/>
              <a:gd name="connsiteX2" fmla="*/ 5638801 w 7027881"/>
              <a:gd name="connsiteY2" fmla="*/ 3366980 h 6430211"/>
              <a:gd name="connsiteX3" fmla="*/ 3235037 w 7027881"/>
              <a:gd name="connsiteY3" fmla="*/ 6428835 h 6430211"/>
              <a:gd name="connsiteX4" fmla="*/ 0 w 7027881"/>
              <a:gd name="connsiteY4" fmla="*/ 3214580 h 6430211"/>
              <a:gd name="connsiteX0" fmla="*/ 0 w 6903894"/>
              <a:gd name="connsiteY0" fmla="*/ 3214580 h 6430211"/>
              <a:gd name="connsiteX1" fmla="*/ 3235037 w 6903894"/>
              <a:gd name="connsiteY1" fmla="*/ 325 h 6430211"/>
              <a:gd name="connsiteX2" fmla="*/ 5638801 w 6903894"/>
              <a:gd name="connsiteY2" fmla="*/ 3366980 h 6430211"/>
              <a:gd name="connsiteX3" fmla="*/ 3235037 w 6903894"/>
              <a:gd name="connsiteY3" fmla="*/ 6428835 h 6430211"/>
              <a:gd name="connsiteX4" fmla="*/ 0 w 6903894"/>
              <a:gd name="connsiteY4" fmla="*/ 3214580 h 6430211"/>
              <a:gd name="connsiteX0" fmla="*/ 0 w 6017201"/>
              <a:gd name="connsiteY0" fmla="*/ 3214580 h 6430211"/>
              <a:gd name="connsiteX1" fmla="*/ 3235037 w 6017201"/>
              <a:gd name="connsiteY1" fmla="*/ 325 h 6430211"/>
              <a:gd name="connsiteX2" fmla="*/ 5638801 w 6017201"/>
              <a:gd name="connsiteY2" fmla="*/ 3366980 h 6430211"/>
              <a:gd name="connsiteX3" fmla="*/ 3235037 w 6017201"/>
              <a:gd name="connsiteY3" fmla="*/ 6428835 h 6430211"/>
              <a:gd name="connsiteX4" fmla="*/ 0 w 6017201"/>
              <a:gd name="connsiteY4" fmla="*/ 3214580 h 6430211"/>
              <a:gd name="connsiteX0" fmla="*/ 0 w 6388552"/>
              <a:gd name="connsiteY0" fmla="*/ 3214580 h 6430731"/>
              <a:gd name="connsiteX1" fmla="*/ 3235037 w 6388552"/>
              <a:gd name="connsiteY1" fmla="*/ 325 h 6430731"/>
              <a:gd name="connsiteX2" fmla="*/ 5638801 w 6388552"/>
              <a:gd name="connsiteY2" fmla="*/ 3366980 h 6430731"/>
              <a:gd name="connsiteX3" fmla="*/ 3235037 w 6388552"/>
              <a:gd name="connsiteY3" fmla="*/ 6428835 h 6430731"/>
              <a:gd name="connsiteX4" fmla="*/ 0 w 6388552"/>
              <a:gd name="connsiteY4" fmla="*/ 3214580 h 6430731"/>
              <a:gd name="connsiteX0" fmla="*/ 0 w 6669827"/>
              <a:gd name="connsiteY0" fmla="*/ 3214580 h 6429097"/>
              <a:gd name="connsiteX1" fmla="*/ 3235037 w 6669827"/>
              <a:gd name="connsiteY1" fmla="*/ 325 h 6429097"/>
              <a:gd name="connsiteX2" fmla="*/ 5638801 w 6669827"/>
              <a:gd name="connsiteY2" fmla="*/ 3366980 h 6429097"/>
              <a:gd name="connsiteX3" fmla="*/ 3235037 w 6669827"/>
              <a:gd name="connsiteY3" fmla="*/ 6428835 h 6429097"/>
              <a:gd name="connsiteX4" fmla="*/ 0 w 6669827"/>
              <a:gd name="connsiteY4" fmla="*/ 3214580 h 6429097"/>
              <a:gd name="connsiteX0" fmla="*/ 3540 w 6673367"/>
              <a:gd name="connsiteY0" fmla="*/ 3214580 h 6685240"/>
              <a:gd name="connsiteX1" fmla="*/ 3238577 w 6673367"/>
              <a:gd name="connsiteY1" fmla="*/ 325 h 6685240"/>
              <a:gd name="connsiteX2" fmla="*/ 5642341 w 6673367"/>
              <a:gd name="connsiteY2" fmla="*/ 3366980 h 6685240"/>
              <a:gd name="connsiteX3" fmla="*/ 3238577 w 6673367"/>
              <a:gd name="connsiteY3" fmla="*/ 6428835 h 6685240"/>
              <a:gd name="connsiteX4" fmla="*/ 3540 w 6673367"/>
              <a:gd name="connsiteY4" fmla="*/ 3214580 h 6685240"/>
              <a:gd name="connsiteX0" fmla="*/ 2386 w 5802607"/>
              <a:gd name="connsiteY0" fmla="*/ 3214462 h 5753541"/>
              <a:gd name="connsiteX1" fmla="*/ 3237423 w 5802607"/>
              <a:gd name="connsiteY1" fmla="*/ 207 h 5753541"/>
              <a:gd name="connsiteX2" fmla="*/ 5641187 w 5802607"/>
              <a:gd name="connsiteY2" fmla="*/ 3366862 h 5753541"/>
              <a:gd name="connsiteX3" fmla="*/ 3251277 w 5802607"/>
              <a:gd name="connsiteY3" fmla="*/ 5486608 h 5753541"/>
              <a:gd name="connsiteX4" fmla="*/ 2386 w 5802607"/>
              <a:gd name="connsiteY4" fmla="*/ 3214462 h 5753541"/>
              <a:gd name="connsiteX0" fmla="*/ 2386 w 5802607"/>
              <a:gd name="connsiteY0" fmla="*/ 3214462 h 5686123"/>
              <a:gd name="connsiteX1" fmla="*/ 3237423 w 5802607"/>
              <a:gd name="connsiteY1" fmla="*/ 207 h 5686123"/>
              <a:gd name="connsiteX2" fmla="*/ 5641187 w 5802607"/>
              <a:gd name="connsiteY2" fmla="*/ 3366862 h 5686123"/>
              <a:gd name="connsiteX3" fmla="*/ 3251277 w 5802607"/>
              <a:gd name="connsiteY3" fmla="*/ 5486608 h 5686123"/>
              <a:gd name="connsiteX4" fmla="*/ 2386 w 5802607"/>
              <a:gd name="connsiteY4" fmla="*/ 3214462 h 5686123"/>
              <a:gd name="connsiteX0" fmla="*/ 2386 w 5992937"/>
              <a:gd name="connsiteY0" fmla="*/ 3214462 h 5686123"/>
              <a:gd name="connsiteX1" fmla="*/ 3237423 w 5992937"/>
              <a:gd name="connsiteY1" fmla="*/ 207 h 5686123"/>
              <a:gd name="connsiteX2" fmla="*/ 5641187 w 5992937"/>
              <a:gd name="connsiteY2" fmla="*/ 3366862 h 5686123"/>
              <a:gd name="connsiteX3" fmla="*/ 3251277 w 5992937"/>
              <a:gd name="connsiteY3" fmla="*/ 5486608 h 5686123"/>
              <a:gd name="connsiteX4" fmla="*/ 2386 w 5992937"/>
              <a:gd name="connsiteY4" fmla="*/ 3214462 h 5686123"/>
              <a:gd name="connsiteX0" fmla="*/ 190541 w 6181092"/>
              <a:gd name="connsiteY0" fmla="*/ 3214462 h 5586677"/>
              <a:gd name="connsiteX1" fmla="*/ 3425578 w 6181092"/>
              <a:gd name="connsiteY1" fmla="*/ 207 h 5586677"/>
              <a:gd name="connsiteX2" fmla="*/ 5829342 w 6181092"/>
              <a:gd name="connsiteY2" fmla="*/ 3366862 h 5586677"/>
              <a:gd name="connsiteX3" fmla="*/ 3439432 w 6181092"/>
              <a:gd name="connsiteY3" fmla="*/ 5486608 h 5586677"/>
              <a:gd name="connsiteX4" fmla="*/ 190541 w 6181092"/>
              <a:gd name="connsiteY4" fmla="*/ 3214462 h 5586677"/>
              <a:gd name="connsiteX0" fmla="*/ 796967 w 6787518"/>
              <a:gd name="connsiteY0" fmla="*/ 3214398 h 5586613"/>
              <a:gd name="connsiteX1" fmla="*/ 4032004 w 6787518"/>
              <a:gd name="connsiteY1" fmla="*/ 143 h 5586613"/>
              <a:gd name="connsiteX2" fmla="*/ 6435768 w 6787518"/>
              <a:gd name="connsiteY2" fmla="*/ 3366798 h 5586613"/>
              <a:gd name="connsiteX3" fmla="*/ 4045858 w 6787518"/>
              <a:gd name="connsiteY3" fmla="*/ 5486544 h 5586613"/>
              <a:gd name="connsiteX4" fmla="*/ 796967 w 6787518"/>
              <a:gd name="connsiteY4" fmla="*/ 3214398 h 5586613"/>
              <a:gd name="connsiteX0" fmla="*/ 796967 w 7116438"/>
              <a:gd name="connsiteY0" fmla="*/ 3284440 h 5656655"/>
              <a:gd name="connsiteX1" fmla="*/ 4032004 w 7116438"/>
              <a:gd name="connsiteY1" fmla="*/ 70185 h 5656655"/>
              <a:gd name="connsiteX2" fmla="*/ 6435768 w 7116438"/>
              <a:gd name="connsiteY2" fmla="*/ 3436840 h 5656655"/>
              <a:gd name="connsiteX3" fmla="*/ 4045858 w 7116438"/>
              <a:gd name="connsiteY3" fmla="*/ 5556586 h 5656655"/>
              <a:gd name="connsiteX4" fmla="*/ 796967 w 7116438"/>
              <a:gd name="connsiteY4" fmla="*/ 3284440 h 5656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438" h="5656655">
                <a:moveTo>
                  <a:pt x="796967" y="3284440"/>
                </a:moveTo>
                <a:cubicBezTo>
                  <a:pt x="2166258" y="3422985"/>
                  <a:pt x="820058" y="612822"/>
                  <a:pt x="4032004" y="70185"/>
                </a:cubicBezTo>
                <a:cubicBezTo>
                  <a:pt x="7243950" y="-472452"/>
                  <a:pt x="7763495" y="2273059"/>
                  <a:pt x="6435768" y="3436840"/>
                </a:cubicBezTo>
                <a:cubicBezTo>
                  <a:pt x="5108041" y="4600621"/>
                  <a:pt x="8670967" y="6053040"/>
                  <a:pt x="4045858" y="5556586"/>
                </a:cubicBezTo>
                <a:cubicBezTo>
                  <a:pt x="-579251" y="5060132"/>
                  <a:pt x="-572324" y="3145895"/>
                  <a:pt x="796967" y="328444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creen shot of a computer&#10;&#10;Description automatically generated">
            <a:extLst>
              <a:ext uri="{FF2B5EF4-FFF2-40B4-BE49-F238E27FC236}">
                <a16:creationId xmlns:a16="http://schemas.microsoft.com/office/drawing/2014/main" xmlns="" id="{9A05E510-ED58-4E6E-A26D-E55CEC2CD0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657" y="2046354"/>
            <a:ext cx="2275930" cy="3217809"/>
          </a:xfrm>
          <a:prstGeom prst="rect">
            <a:avLst/>
          </a:prstGeom>
        </p:spPr>
      </p:pic>
      <p:sp>
        <p:nvSpPr>
          <p:cNvPr id="12" name="Text Placeholder 13">
            <a:extLst>
              <a:ext uri="{FF2B5EF4-FFF2-40B4-BE49-F238E27FC236}">
                <a16:creationId xmlns:a16="http://schemas.microsoft.com/office/drawing/2014/main" xmlns="" id="{9331DFCF-CBB8-4B15-8B64-FA1A32F8A972}"/>
              </a:ext>
            </a:extLst>
          </p:cNvPr>
          <p:cNvSpPr>
            <a:spLocks noGrp="1"/>
          </p:cNvSpPr>
          <p:nvPr userDrawn="1">
            <p:ph type="body" sz="quarter" idx="12"/>
          </p:nvPr>
        </p:nvSpPr>
        <p:spPr>
          <a:xfrm>
            <a:off x="835383" y="5219700"/>
            <a:ext cx="2986825" cy="1051848"/>
          </a:xfrm>
          <a:prstGeom prst="rect">
            <a:avLst/>
          </a:prstGeom>
        </p:spPr>
        <p:txBody>
          <a:bodyPr>
            <a:normAutofit/>
          </a:bodyPr>
          <a:lstStyle>
            <a:lvl1pPr marL="0" indent="0" algn="ctr">
              <a:buNone/>
              <a:defRPr sz="1600"/>
            </a:lvl1pPr>
            <a:lvl2pPr marL="457200" indent="0" algn="ctr">
              <a:buNone/>
              <a:defRPr/>
            </a:lvl2pPr>
          </a:lstStyle>
          <a:p>
            <a:pPr lvl="0"/>
            <a:r>
              <a:rPr lang="en-US" dirty="0"/>
              <a:t>Edit Master text styles</a:t>
            </a:r>
          </a:p>
        </p:txBody>
      </p:sp>
      <p:sp>
        <p:nvSpPr>
          <p:cNvPr id="13" name="Text Placeholder 13">
            <a:extLst>
              <a:ext uri="{FF2B5EF4-FFF2-40B4-BE49-F238E27FC236}">
                <a16:creationId xmlns:a16="http://schemas.microsoft.com/office/drawing/2014/main" xmlns="" id="{076C88C1-EDE1-46B4-A73D-900691FC6728}"/>
              </a:ext>
            </a:extLst>
          </p:cNvPr>
          <p:cNvSpPr>
            <a:spLocks noGrp="1"/>
          </p:cNvSpPr>
          <p:nvPr userDrawn="1">
            <p:ph type="body" sz="quarter" idx="13"/>
          </p:nvPr>
        </p:nvSpPr>
        <p:spPr>
          <a:xfrm>
            <a:off x="4322619" y="5209351"/>
            <a:ext cx="2986825" cy="1051848"/>
          </a:xfrm>
          <a:prstGeom prst="rect">
            <a:avLst/>
          </a:prstGeom>
        </p:spPr>
        <p:txBody>
          <a:bodyPr>
            <a:normAutofit/>
          </a:bodyPr>
          <a:lstStyle>
            <a:lvl1pPr marL="0" indent="0" algn="ctr">
              <a:buNone/>
              <a:defRPr sz="1600"/>
            </a:lvl1pPr>
            <a:lvl2pPr marL="457200" indent="0" algn="ctr">
              <a:buNone/>
              <a:defRPr/>
            </a:lvl2pPr>
          </a:lstStyle>
          <a:p>
            <a:pPr lvl="0"/>
            <a:r>
              <a:rPr lang="en-US" dirty="0"/>
              <a:t>Edit Master text styles</a:t>
            </a:r>
          </a:p>
        </p:txBody>
      </p:sp>
      <p:sp>
        <p:nvSpPr>
          <p:cNvPr id="14" name="Text Placeholder 13">
            <a:extLst>
              <a:ext uri="{FF2B5EF4-FFF2-40B4-BE49-F238E27FC236}">
                <a16:creationId xmlns:a16="http://schemas.microsoft.com/office/drawing/2014/main" xmlns="" id="{03EB3AF8-CC01-4E6C-9767-32C621E61675}"/>
              </a:ext>
            </a:extLst>
          </p:cNvPr>
          <p:cNvSpPr>
            <a:spLocks noGrp="1"/>
          </p:cNvSpPr>
          <p:nvPr userDrawn="1">
            <p:ph type="body" sz="quarter" idx="14"/>
          </p:nvPr>
        </p:nvSpPr>
        <p:spPr>
          <a:xfrm>
            <a:off x="8173519" y="5196472"/>
            <a:ext cx="2986825" cy="1051848"/>
          </a:xfrm>
          <a:prstGeom prst="rect">
            <a:avLst/>
          </a:prstGeom>
        </p:spPr>
        <p:txBody>
          <a:bodyPr>
            <a:normAutofit/>
          </a:bodyPr>
          <a:lstStyle>
            <a:lvl1pPr marL="0" indent="0" algn="ctr">
              <a:buNone/>
              <a:defRPr sz="1600"/>
            </a:lvl1pPr>
            <a:lvl2pPr marL="457200" indent="0" algn="ctr">
              <a:buNone/>
              <a:defRPr/>
            </a:lvl2pPr>
          </a:lstStyle>
          <a:p>
            <a:pPr lvl="0"/>
            <a:r>
              <a:rPr lang="en-US" dirty="0"/>
              <a:t>Edit Master text styles</a:t>
            </a:r>
          </a:p>
        </p:txBody>
      </p:sp>
      <p:sp>
        <p:nvSpPr>
          <p:cNvPr id="16" name="Picture Placeholder 15">
            <a:extLst>
              <a:ext uri="{FF2B5EF4-FFF2-40B4-BE49-F238E27FC236}">
                <a16:creationId xmlns:a16="http://schemas.microsoft.com/office/drawing/2014/main" xmlns="" id="{306BD3CE-1D10-4548-A9DA-4731BFC05BEB}"/>
              </a:ext>
            </a:extLst>
          </p:cNvPr>
          <p:cNvSpPr>
            <a:spLocks noGrp="1"/>
          </p:cNvSpPr>
          <p:nvPr userDrawn="1">
            <p:ph type="pic" sz="quarter" idx="15"/>
          </p:nvPr>
        </p:nvSpPr>
        <p:spPr>
          <a:xfrm>
            <a:off x="1671638" y="2455863"/>
            <a:ext cx="1315402" cy="2343150"/>
          </a:xfrm>
          <a:prstGeom prst="rect">
            <a:avLst/>
          </a:prstGeom>
        </p:spPr>
        <p:txBody>
          <a:bodyPr anchor="ctr"/>
          <a:lstStyle>
            <a:lvl1pPr marL="0" indent="0" algn="ctr">
              <a:buNone/>
              <a:defRPr sz="1600"/>
            </a:lvl1pPr>
          </a:lstStyle>
          <a:p>
            <a:endParaRPr lang="en-US"/>
          </a:p>
        </p:txBody>
      </p:sp>
      <p:sp>
        <p:nvSpPr>
          <p:cNvPr id="17" name="Picture Placeholder 15">
            <a:extLst>
              <a:ext uri="{FF2B5EF4-FFF2-40B4-BE49-F238E27FC236}">
                <a16:creationId xmlns:a16="http://schemas.microsoft.com/office/drawing/2014/main" xmlns="" id="{20E2A25D-9120-45D3-8257-E810B2C88966}"/>
              </a:ext>
            </a:extLst>
          </p:cNvPr>
          <p:cNvSpPr>
            <a:spLocks noGrp="1"/>
          </p:cNvSpPr>
          <p:nvPr userDrawn="1">
            <p:ph type="pic" sz="quarter" idx="16"/>
          </p:nvPr>
        </p:nvSpPr>
        <p:spPr>
          <a:xfrm>
            <a:off x="5107021" y="2455863"/>
            <a:ext cx="1315402" cy="2343150"/>
          </a:xfrm>
          <a:prstGeom prst="rect">
            <a:avLst/>
          </a:prstGeom>
        </p:spPr>
        <p:txBody>
          <a:bodyPr anchor="ctr"/>
          <a:lstStyle>
            <a:lvl1pPr marL="0" indent="0" algn="ctr">
              <a:buNone/>
              <a:defRPr sz="1600"/>
            </a:lvl1pPr>
          </a:lstStyle>
          <a:p>
            <a:endParaRPr lang="en-US"/>
          </a:p>
        </p:txBody>
      </p:sp>
      <p:sp>
        <p:nvSpPr>
          <p:cNvPr id="18" name="Picture Placeholder 15">
            <a:extLst>
              <a:ext uri="{FF2B5EF4-FFF2-40B4-BE49-F238E27FC236}">
                <a16:creationId xmlns:a16="http://schemas.microsoft.com/office/drawing/2014/main" xmlns="" id="{CD1ADE8F-B961-4C58-9009-5279BACCDC28}"/>
              </a:ext>
            </a:extLst>
          </p:cNvPr>
          <p:cNvSpPr>
            <a:spLocks noGrp="1"/>
          </p:cNvSpPr>
          <p:nvPr userDrawn="1">
            <p:ph type="pic" sz="quarter" idx="17"/>
          </p:nvPr>
        </p:nvSpPr>
        <p:spPr>
          <a:xfrm>
            <a:off x="8957921" y="2501101"/>
            <a:ext cx="1315402" cy="2343150"/>
          </a:xfrm>
          <a:prstGeom prst="rect">
            <a:avLst/>
          </a:prstGeom>
        </p:spPr>
        <p:txBody>
          <a:bodyPr anchor="ctr"/>
          <a:lstStyle>
            <a:lvl1pPr marL="0" indent="0" algn="ctr">
              <a:buNone/>
              <a:defRPr sz="1600"/>
            </a:lvl1pPr>
          </a:lstStyle>
          <a:p>
            <a:endParaRPr lang="en-US"/>
          </a:p>
        </p:txBody>
      </p:sp>
    </p:spTree>
    <p:extLst>
      <p:ext uri="{BB962C8B-B14F-4D97-AF65-F5344CB8AC3E}">
        <p14:creationId xmlns:p14="http://schemas.microsoft.com/office/powerpoint/2010/main" val="40741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000"/>
                            </p:stCondLst>
                            <p:childTnLst>
                              <p:par>
                                <p:cTn id="20" presetID="10" presetClass="entr" presetSubtype="0" fill="hold" grpId="0" nodeType="afterEffect" nodePh="1">
                                  <p:stCondLst>
                                    <p:cond delay="0"/>
                                  </p:stCondLst>
                                  <p:endCondLst>
                                    <p:cond evt="begin" delay="0">
                                      <p:tn val="20"/>
                                    </p:cond>
                                  </p:end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left)">
                                      <p:cBhvr>
                                        <p:cTn id="26" dur="500"/>
                                        <p:tgtEl>
                                          <p:spTgt spid="1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par>
                          <p:cTn id="36" fill="hold">
                            <p:stCondLst>
                              <p:cond delay="1000"/>
                            </p:stCondLst>
                            <p:childTnLst>
                              <p:par>
                                <p:cTn id="37" presetID="10" presetClass="entr" presetSubtype="0" fill="hold" grpId="0" nodeType="afterEffect" nodePh="1">
                                  <p:stCondLst>
                                    <p:cond delay="0"/>
                                  </p:stCondLst>
                                  <p:endCondLst>
                                    <p:cond evt="begin" delay="0">
                                      <p:tn val="37"/>
                                    </p:cond>
                                  </p:end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Effect transition="in" filter="wipe(left)">
                                      <p:cBhvr>
                                        <p:cTn id="43" dur="500"/>
                                        <p:tgtEl>
                                          <p:spTgt spid="13">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4"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par>
                          <p:cTn id="53" fill="hold">
                            <p:stCondLst>
                              <p:cond delay="1000"/>
                            </p:stCondLst>
                            <p:childTnLst>
                              <p:par>
                                <p:cTn id="54" presetID="10" presetClass="entr" presetSubtype="0" fill="hold" grpId="0" nodeType="afterEffect" nodePh="1">
                                  <p:stCondLst>
                                    <p:cond delay="0"/>
                                  </p:stCondLst>
                                  <p:endCondLst>
                                    <p:cond evt="begin" delay="0">
                                      <p:tn val="54"/>
                                    </p:cond>
                                  </p:end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14">
                                            <p:txEl>
                                              <p:pRg st="0" end="0"/>
                                            </p:txEl>
                                          </p:spTgt>
                                        </p:tgtEl>
                                        <p:attrNameLst>
                                          <p:attrName>style.visibility</p:attrName>
                                        </p:attrNameLst>
                                      </p:cBhvr>
                                      <p:to>
                                        <p:strVal val="visible"/>
                                      </p:to>
                                    </p:set>
                                    <p:animEffect transition="in" filter="wipe(left)">
                                      <p:cBhvr>
                                        <p:cTn id="6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animBg="1"/>
      <p:bldP spid="10" grpId="0" animBg="1"/>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build="p"/>
      <p:bldP spid="14" grpId="0" build="p"/>
      <p:bldP spid="16" grpId="0"/>
      <p:bldP spid="17" grpId="0"/>
      <p:bldP spid="18" grpId="0"/>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mplate 10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180C0F-B1F3-4D12-8237-926932404BB8}"/>
              </a:ext>
            </a:extLst>
          </p:cNvPr>
          <p:cNvSpPr>
            <a:spLocks noGrp="1"/>
          </p:cNvSpPr>
          <p:nvPr>
            <p:ph type="title"/>
          </p:nvPr>
        </p:nvSpPr>
        <p:spPr>
          <a:xfrm>
            <a:off x="838200" y="365125"/>
            <a:ext cx="10515600" cy="1010515"/>
          </a:xfrm>
          <a:prstGeom prst="rect">
            <a:avLst/>
          </a:prstGeom>
        </p:spPr>
        <p:txBody>
          <a:bodyPr anchor="ctr"/>
          <a:lstStyle>
            <a:lvl1pPr algn="ctr">
              <a:defRPr sz="3200"/>
            </a:lvl1pPr>
          </a:lstStyle>
          <a:p>
            <a:r>
              <a:rPr lang="en-US"/>
              <a:t>Click to edit Master title style</a:t>
            </a:r>
          </a:p>
        </p:txBody>
      </p:sp>
      <p:sp>
        <p:nvSpPr>
          <p:cNvPr id="4" name="Oval 4">
            <a:extLst>
              <a:ext uri="{FF2B5EF4-FFF2-40B4-BE49-F238E27FC236}">
                <a16:creationId xmlns:a16="http://schemas.microsoft.com/office/drawing/2014/main" xmlns="" id="{9DC2A9F7-FAC3-46B9-92EF-7E9CEE4BAF84}"/>
              </a:ext>
            </a:extLst>
          </p:cNvPr>
          <p:cNvSpPr/>
          <p:nvPr/>
        </p:nvSpPr>
        <p:spPr>
          <a:xfrm flipH="1">
            <a:off x="886693" y="1448080"/>
            <a:ext cx="4641272" cy="3893144"/>
          </a:xfrm>
          <a:custGeom>
            <a:avLst/>
            <a:gdLst>
              <a:gd name="connsiteX0" fmla="*/ 0 w 6470073"/>
              <a:gd name="connsiteY0" fmla="*/ 3214255 h 6428509"/>
              <a:gd name="connsiteX1" fmla="*/ 3235037 w 6470073"/>
              <a:gd name="connsiteY1" fmla="*/ 0 h 6428509"/>
              <a:gd name="connsiteX2" fmla="*/ 6470074 w 6470073"/>
              <a:gd name="connsiteY2" fmla="*/ 3214255 h 6428509"/>
              <a:gd name="connsiteX3" fmla="*/ 3235037 w 6470073"/>
              <a:gd name="connsiteY3" fmla="*/ 6428510 h 6428509"/>
              <a:gd name="connsiteX4" fmla="*/ 0 w 6470073"/>
              <a:gd name="connsiteY4" fmla="*/ 3214255 h 6428509"/>
              <a:gd name="connsiteX0" fmla="*/ 0 w 5638801"/>
              <a:gd name="connsiteY0" fmla="*/ 3214580 h 6429197"/>
              <a:gd name="connsiteX1" fmla="*/ 3235037 w 5638801"/>
              <a:gd name="connsiteY1" fmla="*/ 325 h 6429197"/>
              <a:gd name="connsiteX2" fmla="*/ 5638801 w 5638801"/>
              <a:gd name="connsiteY2" fmla="*/ 3366980 h 6429197"/>
              <a:gd name="connsiteX3" fmla="*/ 3235037 w 5638801"/>
              <a:gd name="connsiteY3" fmla="*/ 6428835 h 6429197"/>
              <a:gd name="connsiteX4" fmla="*/ 0 w 5638801"/>
              <a:gd name="connsiteY4" fmla="*/ 3214580 h 6429197"/>
              <a:gd name="connsiteX0" fmla="*/ 0 w 7027881"/>
              <a:gd name="connsiteY0" fmla="*/ 3214580 h 6429197"/>
              <a:gd name="connsiteX1" fmla="*/ 3235037 w 7027881"/>
              <a:gd name="connsiteY1" fmla="*/ 325 h 6429197"/>
              <a:gd name="connsiteX2" fmla="*/ 5638801 w 7027881"/>
              <a:gd name="connsiteY2" fmla="*/ 3366980 h 6429197"/>
              <a:gd name="connsiteX3" fmla="*/ 3235037 w 7027881"/>
              <a:gd name="connsiteY3" fmla="*/ 6428835 h 6429197"/>
              <a:gd name="connsiteX4" fmla="*/ 0 w 7027881"/>
              <a:gd name="connsiteY4" fmla="*/ 3214580 h 6429197"/>
              <a:gd name="connsiteX0" fmla="*/ 0 w 7027881"/>
              <a:gd name="connsiteY0" fmla="*/ 3214580 h 6430211"/>
              <a:gd name="connsiteX1" fmla="*/ 3235037 w 7027881"/>
              <a:gd name="connsiteY1" fmla="*/ 325 h 6430211"/>
              <a:gd name="connsiteX2" fmla="*/ 5638801 w 7027881"/>
              <a:gd name="connsiteY2" fmla="*/ 3366980 h 6430211"/>
              <a:gd name="connsiteX3" fmla="*/ 3235037 w 7027881"/>
              <a:gd name="connsiteY3" fmla="*/ 6428835 h 6430211"/>
              <a:gd name="connsiteX4" fmla="*/ 0 w 7027881"/>
              <a:gd name="connsiteY4" fmla="*/ 3214580 h 6430211"/>
              <a:gd name="connsiteX0" fmla="*/ 0 w 6903894"/>
              <a:gd name="connsiteY0" fmla="*/ 3214580 h 6430211"/>
              <a:gd name="connsiteX1" fmla="*/ 3235037 w 6903894"/>
              <a:gd name="connsiteY1" fmla="*/ 325 h 6430211"/>
              <a:gd name="connsiteX2" fmla="*/ 5638801 w 6903894"/>
              <a:gd name="connsiteY2" fmla="*/ 3366980 h 6430211"/>
              <a:gd name="connsiteX3" fmla="*/ 3235037 w 6903894"/>
              <a:gd name="connsiteY3" fmla="*/ 6428835 h 6430211"/>
              <a:gd name="connsiteX4" fmla="*/ 0 w 6903894"/>
              <a:gd name="connsiteY4" fmla="*/ 3214580 h 6430211"/>
              <a:gd name="connsiteX0" fmla="*/ 0 w 6017201"/>
              <a:gd name="connsiteY0" fmla="*/ 3214580 h 6430211"/>
              <a:gd name="connsiteX1" fmla="*/ 3235037 w 6017201"/>
              <a:gd name="connsiteY1" fmla="*/ 325 h 6430211"/>
              <a:gd name="connsiteX2" fmla="*/ 5638801 w 6017201"/>
              <a:gd name="connsiteY2" fmla="*/ 3366980 h 6430211"/>
              <a:gd name="connsiteX3" fmla="*/ 3235037 w 6017201"/>
              <a:gd name="connsiteY3" fmla="*/ 6428835 h 6430211"/>
              <a:gd name="connsiteX4" fmla="*/ 0 w 6017201"/>
              <a:gd name="connsiteY4" fmla="*/ 3214580 h 6430211"/>
              <a:gd name="connsiteX0" fmla="*/ 0 w 6388552"/>
              <a:gd name="connsiteY0" fmla="*/ 3214580 h 6430731"/>
              <a:gd name="connsiteX1" fmla="*/ 3235037 w 6388552"/>
              <a:gd name="connsiteY1" fmla="*/ 325 h 6430731"/>
              <a:gd name="connsiteX2" fmla="*/ 5638801 w 6388552"/>
              <a:gd name="connsiteY2" fmla="*/ 3366980 h 6430731"/>
              <a:gd name="connsiteX3" fmla="*/ 3235037 w 6388552"/>
              <a:gd name="connsiteY3" fmla="*/ 6428835 h 6430731"/>
              <a:gd name="connsiteX4" fmla="*/ 0 w 6388552"/>
              <a:gd name="connsiteY4" fmla="*/ 3214580 h 6430731"/>
              <a:gd name="connsiteX0" fmla="*/ 0 w 6669827"/>
              <a:gd name="connsiteY0" fmla="*/ 3214580 h 6429097"/>
              <a:gd name="connsiteX1" fmla="*/ 3235037 w 6669827"/>
              <a:gd name="connsiteY1" fmla="*/ 325 h 6429097"/>
              <a:gd name="connsiteX2" fmla="*/ 5638801 w 6669827"/>
              <a:gd name="connsiteY2" fmla="*/ 3366980 h 6429097"/>
              <a:gd name="connsiteX3" fmla="*/ 3235037 w 6669827"/>
              <a:gd name="connsiteY3" fmla="*/ 6428835 h 6429097"/>
              <a:gd name="connsiteX4" fmla="*/ 0 w 6669827"/>
              <a:gd name="connsiteY4" fmla="*/ 3214580 h 6429097"/>
              <a:gd name="connsiteX0" fmla="*/ 3540 w 6673367"/>
              <a:gd name="connsiteY0" fmla="*/ 3214580 h 6685240"/>
              <a:gd name="connsiteX1" fmla="*/ 3238577 w 6673367"/>
              <a:gd name="connsiteY1" fmla="*/ 325 h 6685240"/>
              <a:gd name="connsiteX2" fmla="*/ 5642341 w 6673367"/>
              <a:gd name="connsiteY2" fmla="*/ 3366980 h 6685240"/>
              <a:gd name="connsiteX3" fmla="*/ 3238577 w 6673367"/>
              <a:gd name="connsiteY3" fmla="*/ 6428835 h 6685240"/>
              <a:gd name="connsiteX4" fmla="*/ 3540 w 6673367"/>
              <a:gd name="connsiteY4" fmla="*/ 3214580 h 6685240"/>
              <a:gd name="connsiteX0" fmla="*/ 2386 w 5802607"/>
              <a:gd name="connsiteY0" fmla="*/ 3214462 h 5753541"/>
              <a:gd name="connsiteX1" fmla="*/ 3237423 w 5802607"/>
              <a:gd name="connsiteY1" fmla="*/ 207 h 5753541"/>
              <a:gd name="connsiteX2" fmla="*/ 5641187 w 5802607"/>
              <a:gd name="connsiteY2" fmla="*/ 3366862 h 5753541"/>
              <a:gd name="connsiteX3" fmla="*/ 3251277 w 5802607"/>
              <a:gd name="connsiteY3" fmla="*/ 5486608 h 5753541"/>
              <a:gd name="connsiteX4" fmla="*/ 2386 w 5802607"/>
              <a:gd name="connsiteY4" fmla="*/ 3214462 h 5753541"/>
              <a:gd name="connsiteX0" fmla="*/ 2386 w 5802607"/>
              <a:gd name="connsiteY0" fmla="*/ 3214462 h 5686123"/>
              <a:gd name="connsiteX1" fmla="*/ 3237423 w 5802607"/>
              <a:gd name="connsiteY1" fmla="*/ 207 h 5686123"/>
              <a:gd name="connsiteX2" fmla="*/ 5641187 w 5802607"/>
              <a:gd name="connsiteY2" fmla="*/ 3366862 h 5686123"/>
              <a:gd name="connsiteX3" fmla="*/ 3251277 w 5802607"/>
              <a:gd name="connsiteY3" fmla="*/ 5486608 h 5686123"/>
              <a:gd name="connsiteX4" fmla="*/ 2386 w 5802607"/>
              <a:gd name="connsiteY4" fmla="*/ 3214462 h 5686123"/>
              <a:gd name="connsiteX0" fmla="*/ 2386 w 5992937"/>
              <a:gd name="connsiteY0" fmla="*/ 3214462 h 5686123"/>
              <a:gd name="connsiteX1" fmla="*/ 3237423 w 5992937"/>
              <a:gd name="connsiteY1" fmla="*/ 207 h 5686123"/>
              <a:gd name="connsiteX2" fmla="*/ 5641187 w 5992937"/>
              <a:gd name="connsiteY2" fmla="*/ 3366862 h 5686123"/>
              <a:gd name="connsiteX3" fmla="*/ 3251277 w 5992937"/>
              <a:gd name="connsiteY3" fmla="*/ 5486608 h 5686123"/>
              <a:gd name="connsiteX4" fmla="*/ 2386 w 5992937"/>
              <a:gd name="connsiteY4" fmla="*/ 3214462 h 5686123"/>
              <a:gd name="connsiteX0" fmla="*/ 190541 w 6181092"/>
              <a:gd name="connsiteY0" fmla="*/ 3214462 h 5586677"/>
              <a:gd name="connsiteX1" fmla="*/ 3425578 w 6181092"/>
              <a:gd name="connsiteY1" fmla="*/ 207 h 5586677"/>
              <a:gd name="connsiteX2" fmla="*/ 5829342 w 6181092"/>
              <a:gd name="connsiteY2" fmla="*/ 3366862 h 5586677"/>
              <a:gd name="connsiteX3" fmla="*/ 3439432 w 6181092"/>
              <a:gd name="connsiteY3" fmla="*/ 5486608 h 5586677"/>
              <a:gd name="connsiteX4" fmla="*/ 190541 w 6181092"/>
              <a:gd name="connsiteY4" fmla="*/ 3214462 h 5586677"/>
              <a:gd name="connsiteX0" fmla="*/ 796967 w 6787518"/>
              <a:gd name="connsiteY0" fmla="*/ 3214398 h 5586613"/>
              <a:gd name="connsiteX1" fmla="*/ 4032004 w 6787518"/>
              <a:gd name="connsiteY1" fmla="*/ 143 h 5586613"/>
              <a:gd name="connsiteX2" fmla="*/ 6435768 w 6787518"/>
              <a:gd name="connsiteY2" fmla="*/ 3366798 h 5586613"/>
              <a:gd name="connsiteX3" fmla="*/ 4045858 w 6787518"/>
              <a:gd name="connsiteY3" fmla="*/ 5486544 h 5586613"/>
              <a:gd name="connsiteX4" fmla="*/ 796967 w 6787518"/>
              <a:gd name="connsiteY4" fmla="*/ 3214398 h 5586613"/>
              <a:gd name="connsiteX0" fmla="*/ 796967 w 7116438"/>
              <a:gd name="connsiteY0" fmla="*/ 3284440 h 5656655"/>
              <a:gd name="connsiteX1" fmla="*/ 4032004 w 7116438"/>
              <a:gd name="connsiteY1" fmla="*/ 70185 h 5656655"/>
              <a:gd name="connsiteX2" fmla="*/ 6435768 w 7116438"/>
              <a:gd name="connsiteY2" fmla="*/ 3436840 h 5656655"/>
              <a:gd name="connsiteX3" fmla="*/ 4045858 w 7116438"/>
              <a:gd name="connsiteY3" fmla="*/ 5556586 h 5656655"/>
              <a:gd name="connsiteX4" fmla="*/ 796967 w 7116438"/>
              <a:gd name="connsiteY4" fmla="*/ 3284440 h 5656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438" h="5656655">
                <a:moveTo>
                  <a:pt x="796967" y="3284440"/>
                </a:moveTo>
                <a:cubicBezTo>
                  <a:pt x="2166258" y="3422985"/>
                  <a:pt x="820058" y="612822"/>
                  <a:pt x="4032004" y="70185"/>
                </a:cubicBezTo>
                <a:cubicBezTo>
                  <a:pt x="7243950" y="-472452"/>
                  <a:pt x="7763495" y="2273059"/>
                  <a:pt x="6435768" y="3436840"/>
                </a:cubicBezTo>
                <a:cubicBezTo>
                  <a:pt x="5108041" y="4600621"/>
                  <a:pt x="8670967" y="6053040"/>
                  <a:pt x="4045858" y="5556586"/>
                </a:cubicBezTo>
                <a:cubicBezTo>
                  <a:pt x="-579251" y="5060132"/>
                  <a:pt x="-572324" y="3145895"/>
                  <a:pt x="796967" y="328444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US" sz="1600"/>
          </a:p>
        </p:txBody>
      </p:sp>
      <p:pic>
        <p:nvPicPr>
          <p:cNvPr id="5" name="Picture 4" descr="A screen shot of a computer&#10;&#10;Description automatically generated">
            <a:extLst>
              <a:ext uri="{FF2B5EF4-FFF2-40B4-BE49-F238E27FC236}">
                <a16:creationId xmlns:a16="http://schemas.microsoft.com/office/drawing/2014/main" xmlns="" id="{B90A1E0A-FF31-4005-93E0-584B001420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687" y="1389896"/>
            <a:ext cx="2978268" cy="4210806"/>
          </a:xfrm>
          <a:prstGeom prst="rect">
            <a:avLst/>
          </a:prstGeom>
        </p:spPr>
      </p:pic>
      <p:sp>
        <p:nvSpPr>
          <p:cNvPr id="7" name="Oval 4">
            <a:extLst>
              <a:ext uri="{FF2B5EF4-FFF2-40B4-BE49-F238E27FC236}">
                <a16:creationId xmlns:a16="http://schemas.microsoft.com/office/drawing/2014/main" xmlns="" id="{453B92F2-A170-441D-A216-A972E6CF1679}"/>
              </a:ext>
            </a:extLst>
          </p:cNvPr>
          <p:cNvSpPr/>
          <p:nvPr userDrawn="1"/>
        </p:nvSpPr>
        <p:spPr>
          <a:xfrm flipH="1">
            <a:off x="6664035" y="1506264"/>
            <a:ext cx="4641272" cy="3893144"/>
          </a:xfrm>
          <a:custGeom>
            <a:avLst/>
            <a:gdLst>
              <a:gd name="connsiteX0" fmla="*/ 0 w 6470073"/>
              <a:gd name="connsiteY0" fmla="*/ 3214255 h 6428509"/>
              <a:gd name="connsiteX1" fmla="*/ 3235037 w 6470073"/>
              <a:gd name="connsiteY1" fmla="*/ 0 h 6428509"/>
              <a:gd name="connsiteX2" fmla="*/ 6470074 w 6470073"/>
              <a:gd name="connsiteY2" fmla="*/ 3214255 h 6428509"/>
              <a:gd name="connsiteX3" fmla="*/ 3235037 w 6470073"/>
              <a:gd name="connsiteY3" fmla="*/ 6428510 h 6428509"/>
              <a:gd name="connsiteX4" fmla="*/ 0 w 6470073"/>
              <a:gd name="connsiteY4" fmla="*/ 3214255 h 6428509"/>
              <a:gd name="connsiteX0" fmla="*/ 0 w 5638801"/>
              <a:gd name="connsiteY0" fmla="*/ 3214580 h 6429197"/>
              <a:gd name="connsiteX1" fmla="*/ 3235037 w 5638801"/>
              <a:gd name="connsiteY1" fmla="*/ 325 h 6429197"/>
              <a:gd name="connsiteX2" fmla="*/ 5638801 w 5638801"/>
              <a:gd name="connsiteY2" fmla="*/ 3366980 h 6429197"/>
              <a:gd name="connsiteX3" fmla="*/ 3235037 w 5638801"/>
              <a:gd name="connsiteY3" fmla="*/ 6428835 h 6429197"/>
              <a:gd name="connsiteX4" fmla="*/ 0 w 5638801"/>
              <a:gd name="connsiteY4" fmla="*/ 3214580 h 6429197"/>
              <a:gd name="connsiteX0" fmla="*/ 0 w 7027881"/>
              <a:gd name="connsiteY0" fmla="*/ 3214580 h 6429197"/>
              <a:gd name="connsiteX1" fmla="*/ 3235037 w 7027881"/>
              <a:gd name="connsiteY1" fmla="*/ 325 h 6429197"/>
              <a:gd name="connsiteX2" fmla="*/ 5638801 w 7027881"/>
              <a:gd name="connsiteY2" fmla="*/ 3366980 h 6429197"/>
              <a:gd name="connsiteX3" fmla="*/ 3235037 w 7027881"/>
              <a:gd name="connsiteY3" fmla="*/ 6428835 h 6429197"/>
              <a:gd name="connsiteX4" fmla="*/ 0 w 7027881"/>
              <a:gd name="connsiteY4" fmla="*/ 3214580 h 6429197"/>
              <a:gd name="connsiteX0" fmla="*/ 0 w 7027881"/>
              <a:gd name="connsiteY0" fmla="*/ 3214580 h 6430211"/>
              <a:gd name="connsiteX1" fmla="*/ 3235037 w 7027881"/>
              <a:gd name="connsiteY1" fmla="*/ 325 h 6430211"/>
              <a:gd name="connsiteX2" fmla="*/ 5638801 w 7027881"/>
              <a:gd name="connsiteY2" fmla="*/ 3366980 h 6430211"/>
              <a:gd name="connsiteX3" fmla="*/ 3235037 w 7027881"/>
              <a:gd name="connsiteY3" fmla="*/ 6428835 h 6430211"/>
              <a:gd name="connsiteX4" fmla="*/ 0 w 7027881"/>
              <a:gd name="connsiteY4" fmla="*/ 3214580 h 6430211"/>
              <a:gd name="connsiteX0" fmla="*/ 0 w 6903894"/>
              <a:gd name="connsiteY0" fmla="*/ 3214580 h 6430211"/>
              <a:gd name="connsiteX1" fmla="*/ 3235037 w 6903894"/>
              <a:gd name="connsiteY1" fmla="*/ 325 h 6430211"/>
              <a:gd name="connsiteX2" fmla="*/ 5638801 w 6903894"/>
              <a:gd name="connsiteY2" fmla="*/ 3366980 h 6430211"/>
              <a:gd name="connsiteX3" fmla="*/ 3235037 w 6903894"/>
              <a:gd name="connsiteY3" fmla="*/ 6428835 h 6430211"/>
              <a:gd name="connsiteX4" fmla="*/ 0 w 6903894"/>
              <a:gd name="connsiteY4" fmla="*/ 3214580 h 6430211"/>
              <a:gd name="connsiteX0" fmla="*/ 0 w 6017201"/>
              <a:gd name="connsiteY0" fmla="*/ 3214580 h 6430211"/>
              <a:gd name="connsiteX1" fmla="*/ 3235037 w 6017201"/>
              <a:gd name="connsiteY1" fmla="*/ 325 h 6430211"/>
              <a:gd name="connsiteX2" fmla="*/ 5638801 w 6017201"/>
              <a:gd name="connsiteY2" fmla="*/ 3366980 h 6430211"/>
              <a:gd name="connsiteX3" fmla="*/ 3235037 w 6017201"/>
              <a:gd name="connsiteY3" fmla="*/ 6428835 h 6430211"/>
              <a:gd name="connsiteX4" fmla="*/ 0 w 6017201"/>
              <a:gd name="connsiteY4" fmla="*/ 3214580 h 6430211"/>
              <a:gd name="connsiteX0" fmla="*/ 0 w 6388552"/>
              <a:gd name="connsiteY0" fmla="*/ 3214580 h 6430731"/>
              <a:gd name="connsiteX1" fmla="*/ 3235037 w 6388552"/>
              <a:gd name="connsiteY1" fmla="*/ 325 h 6430731"/>
              <a:gd name="connsiteX2" fmla="*/ 5638801 w 6388552"/>
              <a:gd name="connsiteY2" fmla="*/ 3366980 h 6430731"/>
              <a:gd name="connsiteX3" fmla="*/ 3235037 w 6388552"/>
              <a:gd name="connsiteY3" fmla="*/ 6428835 h 6430731"/>
              <a:gd name="connsiteX4" fmla="*/ 0 w 6388552"/>
              <a:gd name="connsiteY4" fmla="*/ 3214580 h 6430731"/>
              <a:gd name="connsiteX0" fmla="*/ 0 w 6669827"/>
              <a:gd name="connsiteY0" fmla="*/ 3214580 h 6429097"/>
              <a:gd name="connsiteX1" fmla="*/ 3235037 w 6669827"/>
              <a:gd name="connsiteY1" fmla="*/ 325 h 6429097"/>
              <a:gd name="connsiteX2" fmla="*/ 5638801 w 6669827"/>
              <a:gd name="connsiteY2" fmla="*/ 3366980 h 6429097"/>
              <a:gd name="connsiteX3" fmla="*/ 3235037 w 6669827"/>
              <a:gd name="connsiteY3" fmla="*/ 6428835 h 6429097"/>
              <a:gd name="connsiteX4" fmla="*/ 0 w 6669827"/>
              <a:gd name="connsiteY4" fmla="*/ 3214580 h 6429097"/>
              <a:gd name="connsiteX0" fmla="*/ 3540 w 6673367"/>
              <a:gd name="connsiteY0" fmla="*/ 3214580 h 6685240"/>
              <a:gd name="connsiteX1" fmla="*/ 3238577 w 6673367"/>
              <a:gd name="connsiteY1" fmla="*/ 325 h 6685240"/>
              <a:gd name="connsiteX2" fmla="*/ 5642341 w 6673367"/>
              <a:gd name="connsiteY2" fmla="*/ 3366980 h 6685240"/>
              <a:gd name="connsiteX3" fmla="*/ 3238577 w 6673367"/>
              <a:gd name="connsiteY3" fmla="*/ 6428835 h 6685240"/>
              <a:gd name="connsiteX4" fmla="*/ 3540 w 6673367"/>
              <a:gd name="connsiteY4" fmla="*/ 3214580 h 6685240"/>
              <a:gd name="connsiteX0" fmla="*/ 2386 w 5802607"/>
              <a:gd name="connsiteY0" fmla="*/ 3214462 h 5753541"/>
              <a:gd name="connsiteX1" fmla="*/ 3237423 w 5802607"/>
              <a:gd name="connsiteY1" fmla="*/ 207 h 5753541"/>
              <a:gd name="connsiteX2" fmla="*/ 5641187 w 5802607"/>
              <a:gd name="connsiteY2" fmla="*/ 3366862 h 5753541"/>
              <a:gd name="connsiteX3" fmla="*/ 3251277 w 5802607"/>
              <a:gd name="connsiteY3" fmla="*/ 5486608 h 5753541"/>
              <a:gd name="connsiteX4" fmla="*/ 2386 w 5802607"/>
              <a:gd name="connsiteY4" fmla="*/ 3214462 h 5753541"/>
              <a:gd name="connsiteX0" fmla="*/ 2386 w 5802607"/>
              <a:gd name="connsiteY0" fmla="*/ 3214462 h 5686123"/>
              <a:gd name="connsiteX1" fmla="*/ 3237423 w 5802607"/>
              <a:gd name="connsiteY1" fmla="*/ 207 h 5686123"/>
              <a:gd name="connsiteX2" fmla="*/ 5641187 w 5802607"/>
              <a:gd name="connsiteY2" fmla="*/ 3366862 h 5686123"/>
              <a:gd name="connsiteX3" fmla="*/ 3251277 w 5802607"/>
              <a:gd name="connsiteY3" fmla="*/ 5486608 h 5686123"/>
              <a:gd name="connsiteX4" fmla="*/ 2386 w 5802607"/>
              <a:gd name="connsiteY4" fmla="*/ 3214462 h 5686123"/>
              <a:gd name="connsiteX0" fmla="*/ 2386 w 5992937"/>
              <a:gd name="connsiteY0" fmla="*/ 3214462 h 5686123"/>
              <a:gd name="connsiteX1" fmla="*/ 3237423 w 5992937"/>
              <a:gd name="connsiteY1" fmla="*/ 207 h 5686123"/>
              <a:gd name="connsiteX2" fmla="*/ 5641187 w 5992937"/>
              <a:gd name="connsiteY2" fmla="*/ 3366862 h 5686123"/>
              <a:gd name="connsiteX3" fmla="*/ 3251277 w 5992937"/>
              <a:gd name="connsiteY3" fmla="*/ 5486608 h 5686123"/>
              <a:gd name="connsiteX4" fmla="*/ 2386 w 5992937"/>
              <a:gd name="connsiteY4" fmla="*/ 3214462 h 5686123"/>
              <a:gd name="connsiteX0" fmla="*/ 190541 w 6181092"/>
              <a:gd name="connsiteY0" fmla="*/ 3214462 h 5586677"/>
              <a:gd name="connsiteX1" fmla="*/ 3425578 w 6181092"/>
              <a:gd name="connsiteY1" fmla="*/ 207 h 5586677"/>
              <a:gd name="connsiteX2" fmla="*/ 5829342 w 6181092"/>
              <a:gd name="connsiteY2" fmla="*/ 3366862 h 5586677"/>
              <a:gd name="connsiteX3" fmla="*/ 3439432 w 6181092"/>
              <a:gd name="connsiteY3" fmla="*/ 5486608 h 5586677"/>
              <a:gd name="connsiteX4" fmla="*/ 190541 w 6181092"/>
              <a:gd name="connsiteY4" fmla="*/ 3214462 h 5586677"/>
              <a:gd name="connsiteX0" fmla="*/ 796967 w 6787518"/>
              <a:gd name="connsiteY0" fmla="*/ 3214398 h 5586613"/>
              <a:gd name="connsiteX1" fmla="*/ 4032004 w 6787518"/>
              <a:gd name="connsiteY1" fmla="*/ 143 h 5586613"/>
              <a:gd name="connsiteX2" fmla="*/ 6435768 w 6787518"/>
              <a:gd name="connsiteY2" fmla="*/ 3366798 h 5586613"/>
              <a:gd name="connsiteX3" fmla="*/ 4045858 w 6787518"/>
              <a:gd name="connsiteY3" fmla="*/ 5486544 h 5586613"/>
              <a:gd name="connsiteX4" fmla="*/ 796967 w 6787518"/>
              <a:gd name="connsiteY4" fmla="*/ 3214398 h 5586613"/>
              <a:gd name="connsiteX0" fmla="*/ 796967 w 7116438"/>
              <a:gd name="connsiteY0" fmla="*/ 3284440 h 5656655"/>
              <a:gd name="connsiteX1" fmla="*/ 4032004 w 7116438"/>
              <a:gd name="connsiteY1" fmla="*/ 70185 h 5656655"/>
              <a:gd name="connsiteX2" fmla="*/ 6435768 w 7116438"/>
              <a:gd name="connsiteY2" fmla="*/ 3436840 h 5656655"/>
              <a:gd name="connsiteX3" fmla="*/ 4045858 w 7116438"/>
              <a:gd name="connsiteY3" fmla="*/ 5556586 h 5656655"/>
              <a:gd name="connsiteX4" fmla="*/ 796967 w 7116438"/>
              <a:gd name="connsiteY4" fmla="*/ 3284440 h 5656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438" h="5656655">
                <a:moveTo>
                  <a:pt x="796967" y="3284440"/>
                </a:moveTo>
                <a:cubicBezTo>
                  <a:pt x="2166258" y="3422985"/>
                  <a:pt x="820058" y="612822"/>
                  <a:pt x="4032004" y="70185"/>
                </a:cubicBezTo>
                <a:cubicBezTo>
                  <a:pt x="7243950" y="-472452"/>
                  <a:pt x="7763495" y="2273059"/>
                  <a:pt x="6435768" y="3436840"/>
                </a:cubicBezTo>
                <a:cubicBezTo>
                  <a:pt x="5108041" y="4600621"/>
                  <a:pt x="8670967" y="6053040"/>
                  <a:pt x="4045858" y="5556586"/>
                </a:cubicBezTo>
                <a:cubicBezTo>
                  <a:pt x="-579251" y="5060132"/>
                  <a:pt x="-572324" y="3145895"/>
                  <a:pt x="796967" y="328444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US" sz="1600"/>
          </a:p>
        </p:txBody>
      </p:sp>
      <p:pic>
        <p:nvPicPr>
          <p:cNvPr id="8" name="Picture 7" descr="A screen shot of a computer&#10;&#10;Description automatically generated">
            <a:extLst>
              <a:ext uri="{FF2B5EF4-FFF2-40B4-BE49-F238E27FC236}">
                <a16:creationId xmlns:a16="http://schemas.microsoft.com/office/drawing/2014/main" xmlns="" id="{5C428603-0D81-4A01-A5ED-4305EF100F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62029" y="1448080"/>
            <a:ext cx="2978268" cy="4210806"/>
          </a:xfrm>
          <a:prstGeom prst="rect">
            <a:avLst/>
          </a:prstGeom>
        </p:spPr>
      </p:pic>
      <p:sp>
        <p:nvSpPr>
          <p:cNvPr id="10" name="Picture Placeholder 9">
            <a:extLst>
              <a:ext uri="{FF2B5EF4-FFF2-40B4-BE49-F238E27FC236}">
                <a16:creationId xmlns:a16="http://schemas.microsoft.com/office/drawing/2014/main" xmlns="" id="{7CA07EC8-D59B-4B0E-9D90-0396BAEE901B}"/>
              </a:ext>
            </a:extLst>
          </p:cNvPr>
          <p:cNvSpPr>
            <a:spLocks noGrp="1"/>
          </p:cNvSpPr>
          <p:nvPr userDrawn="1">
            <p:ph type="pic" sz="quarter" idx="10"/>
          </p:nvPr>
        </p:nvSpPr>
        <p:spPr>
          <a:xfrm>
            <a:off x="1905000" y="1956087"/>
            <a:ext cx="1733550" cy="3119438"/>
          </a:xfrm>
          <a:prstGeom prst="rect">
            <a:avLst/>
          </a:prstGeom>
        </p:spPr>
        <p:txBody>
          <a:bodyPr anchor="ctr"/>
          <a:lstStyle>
            <a:lvl1pPr marL="0" indent="0" algn="ctr">
              <a:buNone/>
              <a:defRPr sz="2400"/>
            </a:lvl1pPr>
          </a:lstStyle>
          <a:p>
            <a:endParaRPr lang="en-US"/>
          </a:p>
        </p:txBody>
      </p:sp>
      <p:sp>
        <p:nvSpPr>
          <p:cNvPr id="11" name="Picture Placeholder 9">
            <a:extLst>
              <a:ext uri="{FF2B5EF4-FFF2-40B4-BE49-F238E27FC236}">
                <a16:creationId xmlns:a16="http://schemas.microsoft.com/office/drawing/2014/main" xmlns="" id="{CD411505-E54A-4E25-9505-77CF78403D3A}"/>
              </a:ext>
            </a:extLst>
          </p:cNvPr>
          <p:cNvSpPr>
            <a:spLocks noGrp="1"/>
          </p:cNvSpPr>
          <p:nvPr userDrawn="1">
            <p:ph type="pic" sz="quarter" idx="11"/>
          </p:nvPr>
        </p:nvSpPr>
        <p:spPr>
          <a:xfrm>
            <a:off x="7684388" y="2012814"/>
            <a:ext cx="1733550" cy="3119438"/>
          </a:xfrm>
          <a:prstGeom prst="rect">
            <a:avLst/>
          </a:prstGeom>
        </p:spPr>
        <p:txBody>
          <a:bodyPr anchor="ctr"/>
          <a:lstStyle>
            <a:lvl1pPr marL="0" indent="0" algn="ctr">
              <a:buNone/>
              <a:defRPr sz="2400"/>
            </a:lvl1pPr>
          </a:lstStyle>
          <a:p>
            <a:endParaRPr lang="en-US"/>
          </a:p>
        </p:txBody>
      </p:sp>
      <p:sp>
        <p:nvSpPr>
          <p:cNvPr id="12" name="Text Placeholder 13">
            <a:extLst>
              <a:ext uri="{FF2B5EF4-FFF2-40B4-BE49-F238E27FC236}">
                <a16:creationId xmlns:a16="http://schemas.microsoft.com/office/drawing/2014/main" xmlns="" id="{5129D06B-443C-4FC3-9335-B7C62B1A07FD}"/>
              </a:ext>
            </a:extLst>
          </p:cNvPr>
          <p:cNvSpPr>
            <a:spLocks noGrp="1"/>
          </p:cNvSpPr>
          <p:nvPr userDrawn="1">
            <p:ph type="body" sz="quarter" idx="12"/>
          </p:nvPr>
        </p:nvSpPr>
        <p:spPr>
          <a:xfrm>
            <a:off x="886693" y="5566616"/>
            <a:ext cx="4641270" cy="1083565"/>
          </a:xfrm>
          <a:prstGeom prst="rect">
            <a:avLst/>
          </a:prstGeom>
        </p:spPr>
        <p:txBody>
          <a:bodyPr>
            <a:normAutofit/>
          </a:bodyPr>
          <a:lstStyle>
            <a:lvl1pPr marL="0" indent="0" algn="ctr">
              <a:buNone/>
              <a:defRPr sz="1600"/>
            </a:lvl1pPr>
            <a:lvl2pPr marL="457200" indent="0" algn="ctr">
              <a:buNone/>
              <a:defRPr/>
            </a:lvl2pPr>
          </a:lstStyle>
          <a:p>
            <a:pPr lvl="0"/>
            <a:r>
              <a:rPr lang="en-US" dirty="0"/>
              <a:t>Edit Master text styles</a:t>
            </a:r>
          </a:p>
        </p:txBody>
      </p:sp>
      <p:sp>
        <p:nvSpPr>
          <p:cNvPr id="13" name="Text Placeholder 13">
            <a:extLst>
              <a:ext uri="{FF2B5EF4-FFF2-40B4-BE49-F238E27FC236}">
                <a16:creationId xmlns:a16="http://schemas.microsoft.com/office/drawing/2014/main" xmlns="" id="{3AA7A712-8A81-44B6-A9BD-8DD7DD94D786}"/>
              </a:ext>
            </a:extLst>
          </p:cNvPr>
          <p:cNvSpPr>
            <a:spLocks noGrp="1"/>
          </p:cNvSpPr>
          <p:nvPr userDrawn="1">
            <p:ph type="body" sz="quarter" idx="13"/>
          </p:nvPr>
        </p:nvSpPr>
        <p:spPr>
          <a:xfrm>
            <a:off x="6664034" y="5566617"/>
            <a:ext cx="4641271" cy="1083564"/>
          </a:xfrm>
          <a:prstGeom prst="rect">
            <a:avLst/>
          </a:prstGeom>
        </p:spPr>
        <p:txBody>
          <a:bodyPr>
            <a:normAutofit/>
          </a:bodyPr>
          <a:lstStyle>
            <a:lvl1pPr marL="0" indent="0" algn="ctr">
              <a:buNone/>
              <a:defRPr sz="1600"/>
            </a:lvl1pPr>
            <a:lvl2pPr marL="457200" indent="0" algn="ctr">
              <a:buNone/>
              <a:defRPr/>
            </a:lvl2pPr>
          </a:lstStyle>
          <a:p>
            <a:pPr lvl="0"/>
            <a:r>
              <a:rPr lang="en-US" dirty="0"/>
              <a:t>Edit Master text styles</a:t>
            </a:r>
          </a:p>
        </p:txBody>
      </p:sp>
    </p:spTree>
    <p:extLst>
      <p:ext uri="{BB962C8B-B14F-4D97-AF65-F5344CB8AC3E}">
        <p14:creationId xmlns:p14="http://schemas.microsoft.com/office/powerpoint/2010/main" val="251428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000"/>
                            </p:stCondLst>
                            <p:childTnLst>
                              <p:par>
                                <p:cTn id="20" presetID="10" presetClass="entr" presetSubtype="0" fill="hold" grpId="0" nodeType="afterEffect" nodePh="1">
                                  <p:stCondLst>
                                    <p:cond delay="0"/>
                                  </p:stCondLst>
                                  <p:endCondLst>
                                    <p:cond evt="begin" delay="0">
                                      <p:tn val="20"/>
                                    </p:cond>
                                  </p:end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left)">
                                      <p:cBhvr>
                                        <p:cTn id="26" dur="500"/>
                                        <p:tgtEl>
                                          <p:spTgt spid="1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par>
                          <p:cTn id="36" fill="hold">
                            <p:stCondLst>
                              <p:cond delay="1000"/>
                            </p:stCondLst>
                            <p:childTnLst>
                              <p:par>
                                <p:cTn id="37" presetID="10" presetClass="entr" presetSubtype="0" fill="hold" grpId="0" nodeType="afterEffect" nodePh="1">
                                  <p:stCondLst>
                                    <p:cond delay="0"/>
                                  </p:stCondLst>
                                  <p:endCondLst>
                                    <p:cond evt="begin" delay="0">
                                      <p:tn val="37"/>
                                    </p:cond>
                                  </p:end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Effect transition="in" filter="wipe(left)">
                                      <p:cBhvr>
                                        <p:cTn id="43"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animBg="1"/>
      <p:bldP spid="10" grpId="0"/>
      <p:bldP spid="11" grpId="0"/>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build="p"/>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mplate 107">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6C889CDD-51CD-457F-9C7F-51303FD2C803}"/>
              </a:ext>
            </a:extLst>
          </p:cNvPr>
          <p:cNvSpPr/>
          <p:nvPr userDrawn="1"/>
        </p:nvSpPr>
        <p:spPr>
          <a:xfrm>
            <a:off x="3766647" y="0"/>
            <a:ext cx="8425354" cy="6602539"/>
          </a:xfrm>
          <a:custGeom>
            <a:avLst/>
            <a:gdLst>
              <a:gd name="connsiteX0" fmla="*/ 3018645 w 8425354"/>
              <a:gd name="connsiteY0" fmla="*/ 1098726 h 6602539"/>
              <a:gd name="connsiteX1" fmla="*/ 3329289 w 8425354"/>
              <a:gd name="connsiteY1" fmla="*/ 1409370 h 6602539"/>
              <a:gd name="connsiteX2" fmla="*/ 3018645 w 8425354"/>
              <a:gd name="connsiteY2" fmla="*/ 1720014 h 6602539"/>
              <a:gd name="connsiteX3" fmla="*/ 2708001 w 8425354"/>
              <a:gd name="connsiteY3" fmla="*/ 1409370 h 6602539"/>
              <a:gd name="connsiteX4" fmla="*/ 3018645 w 8425354"/>
              <a:gd name="connsiteY4" fmla="*/ 1098726 h 6602539"/>
              <a:gd name="connsiteX5" fmla="*/ 4228175 w 8425354"/>
              <a:gd name="connsiteY5" fmla="*/ 1 h 6602539"/>
              <a:gd name="connsiteX6" fmla="*/ 4942346 w 8425354"/>
              <a:gd name="connsiteY6" fmla="*/ 1 h 6602539"/>
              <a:gd name="connsiteX7" fmla="*/ 3756234 w 8425354"/>
              <a:gd name="connsiteY7" fmla="*/ 1170303 h 6602539"/>
              <a:gd name="connsiteX8" fmla="*/ 3401560 w 8425354"/>
              <a:gd name="connsiteY8" fmla="*/ 1167923 h 6602539"/>
              <a:gd name="connsiteX9" fmla="*/ 3403940 w 8425354"/>
              <a:gd name="connsiteY9" fmla="*/ 813249 h 6602539"/>
              <a:gd name="connsiteX10" fmla="*/ 8425354 w 8425354"/>
              <a:gd name="connsiteY10" fmla="*/ 0 h 6602539"/>
              <a:gd name="connsiteX11" fmla="*/ 8425354 w 8425354"/>
              <a:gd name="connsiteY11" fmla="*/ 2530947 h 6602539"/>
              <a:gd name="connsiteX12" fmla="*/ 4883469 w 8425354"/>
              <a:gd name="connsiteY12" fmla="*/ 6013242 h 6602539"/>
              <a:gd name="connsiteX13" fmla="*/ 1978956 w 8425354"/>
              <a:gd name="connsiteY13" fmla="*/ 5988600 h 6602539"/>
              <a:gd name="connsiteX14" fmla="*/ 1616607 w 8425354"/>
              <a:gd name="connsiteY14" fmla="*/ 5488343 h 6602539"/>
              <a:gd name="connsiteX15" fmla="*/ 1611215 w 8425354"/>
              <a:gd name="connsiteY15" fmla="*/ 5476464 h 6602539"/>
              <a:gd name="connsiteX16" fmla="*/ 1196549 w 8425354"/>
              <a:gd name="connsiteY16" fmla="*/ 5908959 h 6602539"/>
              <a:gd name="connsiteX17" fmla="*/ 213987 w 8425354"/>
              <a:gd name="connsiteY17" fmla="*/ 5929637 h 6602539"/>
              <a:gd name="connsiteX18" fmla="*/ 213988 w 8425354"/>
              <a:gd name="connsiteY18" fmla="*/ 5929637 h 6602539"/>
              <a:gd name="connsiteX19" fmla="*/ 193311 w 8425354"/>
              <a:gd name="connsiteY19" fmla="*/ 4947075 h 6602539"/>
              <a:gd name="connsiteX20" fmla="*/ 3411443 w 8425354"/>
              <a:gd name="connsiteY20" fmla="*/ 1590581 h 6602539"/>
              <a:gd name="connsiteX21" fmla="*/ 3638067 w 8425354"/>
              <a:gd name="connsiteY21" fmla="*/ 1433123 h 6602539"/>
              <a:gd name="connsiteX22" fmla="*/ 3704343 w 8425354"/>
              <a:gd name="connsiteY22" fmla="*/ 1411954 h 6602539"/>
              <a:gd name="connsiteX23" fmla="*/ 5140460 w 8425354"/>
              <a:gd name="connsiteY23" fmla="*/ 1 h 660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25354" h="6602539">
                <a:moveTo>
                  <a:pt x="3018645" y="1098726"/>
                </a:moveTo>
                <a:cubicBezTo>
                  <a:pt x="3190209" y="1098726"/>
                  <a:pt x="3329289" y="1237806"/>
                  <a:pt x="3329289" y="1409370"/>
                </a:cubicBezTo>
                <a:cubicBezTo>
                  <a:pt x="3329289" y="1580934"/>
                  <a:pt x="3190209" y="1720014"/>
                  <a:pt x="3018645" y="1720014"/>
                </a:cubicBezTo>
                <a:cubicBezTo>
                  <a:pt x="2847081" y="1720014"/>
                  <a:pt x="2708001" y="1580934"/>
                  <a:pt x="2708001" y="1409370"/>
                </a:cubicBezTo>
                <a:cubicBezTo>
                  <a:pt x="2708001" y="1237806"/>
                  <a:pt x="2847081" y="1098726"/>
                  <a:pt x="3018645" y="1098726"/>
                </a:cubicBezTo>
                <a:close/>
                <a:moveTo>
                  <a:pt x="4228175" y="1"/>
                </a:moveTo>
                <a:lnTo>
                  <a:pt x="4942346" y="1"/>
                </a:lnTo>
                <a:lnTo>
                  <a:pt x="3756234" y="1170303"/>
                </a:lnTo>
                <a:cubicBezTo>
                  <a:pt x="3657637" y="1267586"/>
                  <a:pt x="3498844" y="1266521"/>
                  <a:pt x="3401560" y="1167923"/>
                </a:cubicBezTo>
                <a:cubicBezTo>
                  <a:pt x="3304277" y="1069326"/>
                  <a:pt x="3305342" y="910533"/>
                  <a:pt x="3403940" y="813249"/>
                </a:cubicBezTo>
                <a:close/>
                <a:moveTo>
                  <a:pt x="8425354" y="0"/>
                </a:moveTo>
                <a:lnTo>
                  <a:pt x="8425354" y="2530947"/>
                </a:lnTo>
                <a:lnTo>
                  <a:pt x="4883469" y="6013242"/>
                </a:lnTo>
                <a:cubicBezTo>
                  <a:pt x="4074604" y="6808496"/>
                  <a:pt x="2774210" y="6797465"/>
                  <a:pt x="1978956" y="5988600"/>
                </a:cubicBezTo>
                <a:cubicBezTo>
                  <a:pt x="1829846" y="5836938"/>
                  <a:pt x="1709080" y="5667996"/>
                  <a:pt x="1616607" y="5488343"/>
                </a:cubicBezTo>
                <a:lnTo>
                  <a:pt x="1611215" y="5476464"/>
                </a:lnTo>
                <a:lnTo>
                  <a:pt x="1196549" y="5908959"/>
                </a:lnTo>
                <a:cubicBezTo>
                  <a:pt x="930932" y="6185996"/>
                  <a:pt x="491024" y="6195253"/>
                  <a:pt x="213987" y="5929637"/>
                </a:cubicBezTo>
                <a:lnTo>
                  <a:pt x="213988" y="5929637"/>
                </a:lnTo>
                <a:cubicBezTo>
                  <a:pt x="-63048" y="5664020"/>
                  <a:pt x="-72306" y="5224111"/>
                  <a:pt x="193311" y="4947075"/>
                </a:cubicBezTo>
                <a:lnTo>
                  <a:pt x="3411443" y="1590581"/>
                </a:lnTo>
                <a:cubicBezTo>
                  <a:pt x="3477847" y="1521321"/>
                  <a:pt x="3555145" y="1468799"/>
                  <a:pt x="3638067" y="1433123"/>
                </a:cubicBezTo>
                <a:lnTo>
                  <a:pt x="3704343" y="1411954"/>
                </a:lnTo>
                <a:lnTo>
                  <a:pt x="514046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994AF77E-0562-4DFB-8418-CA49A34C4905}"/>
              </a:ext>
            </a:extLst>
          </p:cNvPr>
          <p:cNvPicPr>
            <a:picLocks noChangeAspect="1"/>
          </p:cNvPicPr>
          <p:nvPr userDrawn="1"/>
        </p:nvPicPr>
        <p:blipFill>
          <a:blip r:embed="rId2"/>
          <a:stretch>
            <a:fillRect/>
          </a:stretch>
        </p:blipFill>
        <p:spPr>
          <a:xfrm>
            <a:off x="5219798" y="1409370"/>
            <a:ext cx="6950042" cy="3810330"/>
          </a:xfrm>
          <a:prstGeom prst="rect">
            <a:avLst/>
          </a:prstGeom>
        </p:spPr>
      </p:pic>
      <p:sp>
        <p:nvSpPr>
          <p:cNvPr id="7" name="Picture Placeholder 6">
            <a:extLst>
              <a:ext uri="{FF2B5EF4-FFF2-40B4-BE49-F238E27FC236}">
                <a16:creationId xmlns:a16="http://schemas.microsoft.com/office/drawing/2014/main" xmlns="" id="{49EBD20E-7875-46E0-96C5-3902452ADBCE}"/>
              </a:ext>
            </a:extLst>
          </p:cNvPr>
          <p:cNvSpPr>
            <a:spLocks noGrp="1"/>
          </p:cNvSpPr>
          <p:nvPr>
            <p:ph type="pic" sz="quarter" idx="10"/>
          </p:nvPr>
        </p:nvSpPr>
        <p:spPr>
          <a:xfrm>
            <a:off x="6240380" y="1652588"/>
            <a:ext cx="4861008" cy="3095625"/>
          </a:xfrm>
          <a:prstGeom prst="rect">
            <a:avLst/>
          </a:prstGeom>
        </p:spPr>
        <p:txBody>
          <a:bodyPr anchor="ctr"/>
          <a:lstStyle>
            <a:lvl1pPr marL="0" indent="0" algn="ctr">
              <a:buNone/>
              <a:defRPr/>
            </a:lvl1pPr>
          </a:lstStyle>
          <a:p>
            <a:endParaRPr lang="en-US"/>
          </a:p>
        </p:txBody>
      </p:sp>
    </p:spTree>
    <p:extLst>
      <p:ext uri="{BB962C8B-B14F-4D97-AF65-F5344CB8AC3E}">
        <p14:creationId xmlns:p14="http://schemas.microsoft.com/office/powerpoint/2010/main" val="350243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mplate 108">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39974DB1-A418-4DE0-8A56-FE864B0B70D9}"/>
              </a:ext>
            </a:extLst>
          </p:cNvPr>
          <p:cNvSpPr/>
          <p:nvPr userDrawn="1"/>
        </p:nvSpPr>
        <p:spPr>
          <a:xfrm flipH="1">
            <a:off x="0" y="0"/>
            <a:ext cx="8425354" cy="6602539"/>
          </a:xfrm>
          <a:custGeom>
            <a:avLst/>
            <a:gdLst>
              <a:gd name="connsiteX0" fmla="*/ 3018645 w 8425354"/>
              <a:gd name="connsiteY0" fmla="*/ 1098726 h 6602539"/>
              <a:gd name="connsiteX1" fmla="*/ 3329289 w 8425354"/>
              <a:gd name="connsiteY1" fmla="*/ 1409370 h 6602539"/>
              <a:gd name="connsiteX2" fmla="*/ 3018645 w 8425354"/>
              <a:gd name="connsiteY2" fmla="*/ 1720014 h 6602539"/>
              <a:gd name="connsiteX3" fmla="*/ 2708001 w 8425354"/>
              <a:gd name="connsiteY3" fmla="*/ 1409370 h 6602539"/>
              <a:gd name="connsiteX4" fmla="*/ 3018645 w 8425354"/>
              <a:gd name="connsiteY4" fmla="*/ 1098726 h 6602539"/>
              <a:gd name="connsiteX5" fmla="*/ 4228175 w 8425354"/>
              <a:gd name="connsiteY5" fmla="*/ 1 h 6602539"/>
              <a:gd name="connsiteX6" fmla="*/ 4942346 w 8425354"/>
              <a:gd name="connsiteY6" fmla="*/ 1 h 6602539"/>
              <a:gd name="connsiteX7" fmla="*/ 3756234 w 8425354"/>
              <a:gd name="connsiteY7" fmla="*/ 1170303 h 6602539"/>
              <a:gd name="connsiteX8" fmla="*/ 3401560 w 8425354"/>
              <a:gd name="connsiteY8" fmla="*/ 1167923 h 6602539"/>
              <a:gd name="connsiteX9" fmla="*/ 3403940 w 8425354"/>
              <a:gd name="connsiteY9" fmla="*/ 813249 h 6602539"/>
              <a:gd name="connsiteX10" fmla="*/ 8425354 w 8425354"/>
              <a:gd name="connsiteY10" fmla="*/ 0 h 6602539"/>
              <a:gd name="connsiteX11" fmla="*/ 8425354 w 8425354"/>
              <a:gd name="connsiteY11" fmla="*/ 2530947 h 6602539"/>
              <a:gd name="connsiteX12" fmla="*/ 4883469 w 8425354"/>
              <a:gd name="connsiteY12" fmla="*/ 6013242 h 6602539"/>
              <a:gd name="connsiteX13" fmla="*/ 1978956 w 8425354"/>
              <a:gd name="connsiteY13" fmla="*/ 5988600 h 6602539"/>
              <a:gd name="connsiteX14" fmla="*/ 1616607 w 8425354"/>
              <a:gd name="connsiteY14" fmla="*/ 5488343 h 6602539"/>
              <a:gd name="connsiteX15" fmla="*/ 1611215 w 8425354"/>
              <a:gd name="connsiteY15" fmla="*/ 5476464 h 6602539"/>
              <a:gd name="connsiteX16" fmla="*/ 1196549 w 8425354"/>
              <a:gd name="connsiteY16" fmla="*/ 5908959 h 6602539"/>
              <a:gd name="connsiteX17" fmla="*/ 213987 w 8425354"/>
              <a:gd name="connsiteY17" fmla="*/ 5929637 h 6602539"/>
              <a:gd name="connsiteX18" fmla="*/ 213988 w 8425354"/>
              <a:gd name="connsiteY18" fmla="*/ 5929637 h 6602539"/>
              <a:gd name="connsiteX19" fmla="*/ 193311 w 8425354"/>
              <a:gd name="connsiteY19" fmla="*/ 4947075 h 6602539"/>
              <a:gd name="connsiteX20" fmla="*/ 3411443 w 8425354"/>
              <a:gd name="connsiteY20" fmla="*/ 1590581 h 6602539"/>
              <a:gd name="connsiteX21" fmla="*/ 3638067 w 8425354"/>
              <a:gd name="connsiteY21" fmla="*/ 1433123 h 6602539"/>
              <a:gd name="connsiteX22" fmla="*/ 3704343 w 8425354"/>
              <a:gd name="connsiteY22" fmla="*/ 1411954 h 6602539"/>
              <a:gd name="connsiteX23" fmla="*/ 5140460 w 8425354"/>
              <a:gd name="connsiteY23" fmla="*/ 1 h 660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25354" h="6602539">
                <a:moveTo>
                  <a:pt x="3018645" y="1098726"/>
                </a:moveTo>
                <a:cubicBezTo>
                  <a:pt x="3190209" y="1098726"/>
                  <a:pt x="3329289" y="1237806"/>
                  <a:pt x="3329289" y="1409370"/>
                </a:cubicBezTo>
                <a:cubicBezTo>
                  <a:pt x="3329289" y="1580934"/>
                  <a:pt x="3190209" y="1720014"/>
                  <a:pt x="3018645" y="1720014"/>
                </a:cubicBezTo>
                <a:cubicBezTo>
                  <a:pt x="2847081" y="1720014"/>
                  <a:pt x="2708001" y="1580934"/>
                  <a:pt x="2708001" y="1409370"/>
                </a:cubicBezTo>
                <a:cubicBezTo>
                  <a:pt x="2708001" y="1237806"/>
                  <a:pt x="2847081" y="1098726"/>
                  <a:pt x="3018645" y="1098726"/>
                </a:cubicBezTo>
                <a:close/>
                <a:moveTo>
                  <a:pt x="4228175" y="1"/>
                </a:moveTo>
                <a:lnTo>
                  <a:pt x="4942346" y="1"/>
                </a:lnTo>
                <a:lnTo>
                  <a:pt x="3756234" y="1170303"/>
                </a:lnTo>
                <a:cubicBezTo>
                  <a:pt x="3657637" y="1267586"/>
                  <a:pt x="3498844" y="1266521"/>
                  <a:pt x="3401560" y="1167923"/>
                </a:cubicBezTo>
                <a:cubicBezTo>
                  <a:pt x="3304277" y="1069326"/>
                  <a:pt x="3305342" y="910533"/>
                  <a:pt x="3403940" y="813249"/>
                </a:cubicBezTo>
                <a:close/>
                <a:moveTo>
                  <a:pt x="8425354" y="0"/>
                </a:moveTo>
                <a:lnTo>
                  <a:pt x="8425354" y="2530947"/>
                </a:lnTo>
                <a:lnTo>
                  <a:pt x="4883469" y="6013242"/>
                </a:lnTo>
                <a:cubicBezTo>
                  <a:pt x="4074604" y="6808496"/>
                  <a:pt x="2774210" y="6797465"/>
                  <a:pt x="1978956" y="5988600"/>
                </a:cubicBezTo>
                <a:cubicBezTo>
                  <a:pt x="1829846" y="5836938"/>
                  <a:pt x="1709080" y="5667996"/>
                  <a:pt x="1616607" y="5488343"/>
                </a:cubicBezTo>
                <a:lnTo>
                  <a:pt x="1611215" y="5476464"/>
                </a:lnTo>
                <a:lnTo>
                  <a:pt x="1196549" y="5908959"/>
                </a:lnTo>
                <a:cubicBezTo>
                  <a:pt x="930932" y="6185996"/>
                  <a:pt x="491024" y="6195253"/>
                  <a:pt x="213987" y="5929637"/>
                </a:cubicBezTo>
                <a:lnTo>
                  <a:pt x="213988" y="5929637"/>
                </a:lnTo>
                <a:cubicBezTo>
                  <a:pt x="-63048" y="5664020"/>
                  <a:pt x="-72306" y="5224111"/>
                  <a:pt x="193311" y="4947075"/>
                </a:cubicBezTo>
                <a:lnTo>
                  <a:pt x="3411443" y="1590581"/>
                </a:lnTo>
                <a:cubicBezTo>
                  <a:pt x="3477847" y="1521321"/>
                  <a:pt x="3555145" y="1468799"/>
                  <a:pt x="3638067" y="1433123"/>
                </a:cubicBezTo>
                <a:lnTo>
                  <a:pt x="3704343" y="1411954"/>
                </a:lnTo>
                <a:lnTo>
                  <a:pt x="5140460"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83426FF5-10D9-4594-A323-89123F744648}"/>
              </a:ext>
            </a:extLst>
          </p:cNvPr>
          <p:cNvPicPr>
            <a:picLocks noChangeAspect="1"/>
          </p:cNvPicPr>
          <p:nvPr userDrawn="1"/>
        </p:nvPicPr>
        <p:blipFill>
          <a:blip r:embed="rId2"/>
          <a:stretch>
            <a:fillRect/>
          </a:stretch>
        </p:blipFill>
        <p:spPr>
          <a:xfrm>
            <a:off x="70290" y="1409370"/>
            <a:ext cx="6950042" cy="3810330"/>
          </a:xfrm>
          <a:prstGeom prst="rect">
            <a:avLst/>
          </a:prstGeom>
        </p:spPr>
      </p:pic>
      <p:sp>
        <p:nvSpPr>
          <p:cNvPr id="5" name="Picture Placeholder 6">
            <a:extLst>
              <a:ext uri="{FF2B5EF4-FFF2-40B4-BE49-F238E27FC236}">
                <a16:creationId xmlns:a16="http://schemas.microsoft.com/office/drawing/2014/main" xmlns="" id="{D8BBCD20-370D-4A99-A1E5-5E92325C835F}"/>
              </a:ext>
            </a:extLst>
          </p:cNvPr>
          <p:cNvSpPr>
            <a:spLocks noGrp="1"/>
          </p:cNvSpPr>
          <p:nvPr>
            <p:ph type="pic" sz="quarter" idx="10"/>
          </p:nvPr>
        </p:nvSpPr>
        <p:spPr>
          <a:xfrm>
            <a:off x="1122952" y="1652588"/>
            <a:ext cx="4861008" cy="3095625"/>
          </a:xfrm>
          <a:prstGeom prst="rect">
            <a:avLst/>
          </a:prstGeom>
        </p:spPr>
        <p:txBody>
          <a:bodyPr anchor="ctr"/>
          <a:lstStyle>
            <a:lvl1pPr marL="0" indent="0" algn="ctr">
              <a:buNone/>
              <a:defRPr/>
            </a:lvl1pPr>
          </a:lstStyle>
          <a:p>
            <a:endParaRPr lang="en-US"/>
          </a:p>
        </p:txBody>
      </p:sp>
    </p:spTree>
    <p:extLst>
      <p:ext uri="{BB962C8B-B14F-4D97-AF65-F5344CB8AC3E}">
        <p14:creationId xmlns:p14="http://schemas.microsoft.com/office/powerpoint/2010/main" val="235762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mplate 10">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9F33A7F9-6C15-4B3A-8CB4-0944ED466FF3}"/>
              </a:ext>
            </a:extLst>
          </p:cNvPr>
          <p:cNvSpPr>
            <a:spLocks noGrp="1"/>
          </p:cNvSpPr>
          <p:nvPr>
            <p:ph type="pic" sz="quarter" idx="10"/>
          </p:nvPr>
        </p:nvSpPr>
        <p:spPr>
          <a:xfrm>
            <a:off x="4014828" y="0"/>
            <a:ext cx="8177173" cy="6858000"/>
          </a:xfrm>
          <a:custGeom>
            <a:avLst/>
            <a:gdLst>
              <a:gd name="connsiteX0" fmla="*/ 2999927 w 8177173"/>
              <a:gd name="connsiteY0" fmla="*/ 0 h 6858000"/>
              <a:gd name="connsiteX1" fmla="*/ 7702467 w 8177173"/>
              <a:gd name="connsiteY1" fmla="*/ 0 h 6858000"/>
              <a:gd name="connsiteX2" fmla="*/ 7697980 w 8177173"/>
              <a:gd name="connsiteY2" fmla="*/ 5169 h 6858000"/>
              <a:gd name="connsiteX3" fmla="*/ 7665849 w 8177173"/>
              <a:gd name="connsiteY3" fmla="*/ 62013 h 6858000"/>
              <a:gd name="connsiteX4" fmla="*/ 6784302 w 8177173"/>
              <a:gd name="connsiteY4" fmla="*/ 2068292 h 6858000"/>
              <a:gd name="connsiteX5" fmla="*/ 6949755 w 8177173"/>
              <a:gd name="connsiteY5" fmla="*/ 2493102 h 6858000"/>
              <a:gd name="connsiteX6" fmla="*/ 6949754 w 8177173"/>
              <a:gd name="connsiteY6" fmla="*/ 2493103 h 6858000"/>
              <a:gd name="connsiteX7" fmla="*/ 7374564 w 8177173"/>
              <a:gd name="connsiteY7" fmla="*/ 2327650 h 6858000"/>
              <a:gd name="connsiteX8" fmla="*/ 8177173 w 8177173"/>
              <a:gd name="connsiteY8" fmla="*/ 501025 h 6858000"/>
              <a:gd name="connsiteX9" fmla="*/ 8177173 w 8177173"/>
              <a:gd name="connsiteY9" fmla="*/ 6858000 h 6858000"/>
              <a:gd name="connsiteX10" fmla="*/ 5685235 w 8177173"/>
              <a:gd name="connsiteY10" fmla="*/ 6858000 h 6858000"/>
              <a:gd name="connsiteX11" fmla="*/ 5719958 w 8177173"/>
              <a:gd name="connsiteY11" fmla="*/ 6778975 h 6858000"/>
              <a:gd name="connsiteX12" fmla="*/ 5554505 w 8177173"/>
              <a:gd name="connsiteY12" fmla="*/ 6354165 h 6858000"/>
              <a:gd name="connsiteX13" fmla="*/ 5129695 w 8177173"/>
              <a:gd name="connsiteY13" fmla="*/ 6519617 h 6858000"/>
              <a:gd name="connsiteX14" fmla="*/ 4981012 w 8177173"/>
              <a:gd name="connsiteY14" fmla="*/ 6858000 h 6858000"/>
              <a:gd name="connsiteX15" fmla="*/ 2999927 w 8177173"/>
              <a:gd name="connsiteY15" fmla="*/ 6858000 h 6858000"/>
              <a:gd name="connsiteX16" fmla="*/ 2999925 w 8177173"/>
              <a:gd name="connsiteY16" fmla="*/ 0 h 6858000"/>
              <a:gd name="connsiteX17" fmla="*/ 2999925 w 8177173"/>
              <a:gd name="connsiteY17" fmla="*/ 6858000 h 6858000"/>
              <a:gd name="connsiteX18" fmla="*/ 0 w 8177173"/>
              <a:gd name="connsiteY18" fmla="*/ 6858000 h 6858000"/>
              <a:gd name="connsiteX19" fmla="*/ 1522074 w 8177173"/>
              <a:gd name="connsiteY19" fmla="*/ 0 h 6858000"/>
              <a:gd name="connsiteX20" fmla="*/ 2914462 w 8177173"/>
              <a:gd name="connsiteY20" fmla="*/ 0 h 6858000"/>
              <a:gd name="connsiteX21" fmla="*/ 1600937 w 8177173"/>
              <a:gd name="connsiteY21" fmla="*/ 3008555 h 6858000"/>
              <a:gd name="connsiteX22" fmla="*/ 760910 w 8177173"/>
              <a:gd name="connsiteY22" fmla="*/ 3337996 h 6858000"/>
              <a:gd name="connsiteX23" fmla="*/ 431469 w 8177173"/>
              <a:gd name="connsiteY23" fmla="*/ 2497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77173" h="6858000">
                <a:moveTo>
                  <a:pt x="2999927" y="0"/>
                </a:moveTo>
                <a:lnTo>
                  <a:pt x="7702467" y="0"/>
                </a:lnTo>
                <a:lnTo>
                  <a:pt x="7697980" y="5169"/>
                </a:lnTo>
                <a:cubicBezTo>
                  <a:pt x="7685607" y="22653"/>
                  <a:pt x="7674801" y="41639"/>
                  <a:pt x="7665849" y="62013"/>
                </a:cubicBezTo>
                <a:lnTo>
                  <a:pt x="6784302" y="2068292"/>
                </a:lnTo>
                <a:cubicBezTo>
                  <a:pt x="6712683" y="2231288"/>
                  <a:pt x="6786759" y="2421483"/>
                  <a:pt x="6949755" y="2493102"/>
                </a:cubicBezTo>
                <a:lnTo>
                  <a:pt x="6949754" y="2493103"/>
                </a:lnTo>
                <a:cubicBezTo>
                  <a:pt x="7112750" y="2564722"/>
                  <a:pt x="7302944" y="2490646"/>
                  <a:pt x="7374564" y="2327650"/>
                </a:cubicBezTo>
                <a:lnTo>
                  <a:pt x="8177173" y="501025"/>
                </a:lnTo>
                <a:lnTo>
                  <a:pt x="8177173" y="6858000"/>
                </a:lnTo>
                <a:lnTo>
                  <a:pt x="5685235" y="6858000"/>
                </a:lnTo>
                <a:lnTo>
                  <a:pt x="5719958" y="6778975"/>
                </a:lnTo>
                <a:cubicBezTo>
                  <a:pt x="5791577" y="6615979"/>
                  <a:pt x="5717501" y="6425784"/>
                  <a:pt x="5554505" y="6354165"/>
                </a:cubicBezTo>
                <a:cubicBezTo>
                  <a:pt x="5391509" y="6282545"/>
                  <a:pt x="5201314" y="6356621"/>
                  <a:pt x="5129695" y="6519617"/>
                </a:cubicBezTo>
                <a:lnTo>
                  <a:pt x="4981012" y="6858000"/>
                </a:lnTo>
                <a:lnTo>
                  <a:pt x="2999927" y="6858000"/>
                </a:lnTo>
                <a:close/>
                <a:moveTo>
                  <a:pt x="2999925" y="0"/>
                </a:moveTo>
                <a:lnTo>
                  <a:pt x="2999925" y="6858000"/>
                </a:lnTo>
                <a:lnTo>
                  <a:pt x="0" y="6858000"/>
                </a:lnTo>
                <a:close/>
                <a:moveTo>
                  <a:pt x="1522074" y="0"/>
                </a:moveTo>
                <a:lnTo>
                  <a:pt x="2914462" y="0"/>
                </a:lnTo>
                <a:lnTo>
                  <a:pt x="1600937" y="3008555"/>
                </a:lnTo>
                <a:cubicBezTo>
                  <a:pt x="1459942" y="3331495"/>
                  <a:pt x="1083850" y="3478991"/>
                  <a:pt x="760910" y="3337996"/>
                </a:cubicBezTo>
                <a:cubicBezTo>
                  <a:pt x="437969" y="3197002"/>
                  <a:pt x="290473" y="2820909"/>
                  <a:pt x="431469" y="249796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grpSp>
        <p:nvGrpSpPr>
          <p:cNvPr id="7" name="Group 6">
            <a:extLst>
              <a:ext uri="{FF2B5EF4-FFF2-40B4-BE49-F238E27FC236}">
                <a16:creationId xmlns:a16="http://schemas.microsoft.com/office/drawing/2014/main" xmlns="" id="{561161F1-27A4-41B9-A3F9-56351674B8DD}"/>
              </a:ext>
            </a:extLst>
          </p:cNvPr>
          <p:cNvGrpSpPr/>
          <p:nvPr userDrawn="1"/>
        </p:nvGrpSpPr>
        <p:grpSpPr>
          <a:xfrm>
            <a:off x="1019691" y="2991914"/>
            <a:ext cx="3082203" cy="3800259"/>
            <a:chOff x="1019691" y="2991914"/>
            <a:chExt cx="3082203" cy="3800259"/>
          </a:xfrm>
        </p:grpSpPr>
        <p:sp>
          <p:nvSpPr>
            <p:cNvPr id="8" name="Freeform: Shape 7">
              <a:extLst>
                <a:ext uri="{FF2B5EF4-FFF2-40B4-BE49-F238E27FC236}">
                  <a16:creationId xmlns:a16="http://schemas.microsoft.com/office/drawing/2014/main" xmlns="" id="{7A5CD2A6-671D-4900-8918-15DA012C6A76}"/>
                </a:ext>
              </a:extLst>
            </p:cNvPr>
            <p:cNvSpPr/>
            <p:nvPr/>
          </p:nvSpPr>
          <p:spPr>
            <a:xfrm>
              <a:off x="1019691" y="3593291"/>
              <a:ext cx="3082203" cy="2597540"/>
            </a:xfrm>
            <a:custGeom>
              <a:avLst/>
              <a:gdLst>
                <a:gd name="connsiteX0" fmla="*/ 0 w 3082203"/>
                <a:gd name="connsiteY0" fmla="*/ 0 h 2597540"/>
                <a:gd name="connsiteX1" fmla="*/ 3082203 w 3082203"/>
                <a:gd name="connsiteY1" fmla="*/ 0 h 2597540"/>
                <a:gd name="connsiteX2" fmla="*/ 3082203 w 3082203"/>
                <a:gd name="connsiteY2" fmla="*/ 111495 h 2597540"/>
                <a:gd name="connsiteX3" fmla="*/ 2410807 w 3082203"/>
                <a:gd name="connsiteY3" fmla="*/ 896951 h 2597540"/>
                <a:gd name="connsiteX4" fmla="*/ 1894946 w 3082203"/>
                <a:gd name="connsiteY4" fmla="*/ 2040140 h 2597540"/>
                <a:gd name="connsiteX5" fmla="*/ 1769221 w 3082203"/>
                <a:gd name="connsiteY5" fmla="*/ 2574795 h 2597540"/>
                <a:gd name="connsiteX6" fmla="*/ 1765865 w 3082203"/>
                <a:gd name="connsiteY6" fmla="*/ 2597540 h 2597540"/>
                <a:gd name="connsiteX7" fmla="*/ 742686 w 3082203"/>
                <a:gd name="connsiteY7" fmla="*/ 2597540 h 2597540"/>
                <a:gd name="connsiteX8" fmla="*/ 753661 w 3082203"/>
                <a:gd name="connsiteY8" fmla="*/ 2543202 h 2597540"/>
                <a:gd name="connsiteX9" fmla="*/ 1031722 w 3082203"/>
                <a:gd name="connsiteY9" fmla="*/ 1638340 h 2597540"/>
                <a:gd name="connsiteX10" fmla="*/ 1876801 w 3082203"/>
                <a:gd name="connsiteY10" fmla="*/ 290362 h 2597540"/>
                <a:gd name="connsiteX11" fmla="*/ 0 w 3082203"/>
                <a:gd name="connsiteY11" fmla="*/ 290362 h 2597540"/>
                <a:gd name="connsiteX12" fmla="*/ 0 w 3082203"/>
                <a:gd name="connsiteY12" fmla="*/ 0 h 259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2203" h="2597540">
                  <a:moveTo>
                    <a:pt x="0" y="0"/>
                  </a:moveTo>
                  <a:lnTo>
                    <a:pt x="3082203" y="0"/>
                  </a:lnTo>
                  <a:lnTo>
                    <a:pt x="3082203" y="111495"/>
                  </a:lnTo>
                  <a:cubicBezTo>
                    <a:pt x="2814337" y="353441"/>
                    <a:pt x="2590537" y="615259"/>
                    <a:pt x="2410807" y="896951"/>
                  </a:cubicBezTo>
                  <a:cubicBezTo>
                    <a:pt x="2193057" y="1239131"/>
                    <a:pt x="2021104" y="1620193"/>
                    <a:pt x="1894946" y="2040140"/>
                  </a:cubicBezTo>
                  <a:cubicBezTo>
                    <a:pt x="1844829" y="2203453"/>
                    <a:pt x="1802921" y="2381671"/>
                    <a:pt x="1769221" y="2574795"/>
                  </a:cubicBezTo>
                  <a:lnTo>
                    <a:pt x="1765865" y="2597540"/>
                  </a:lnTo>
                  <a:lnTo>
                    <a:pt x="742686" y="2597540"/>
                  </a:lnTo>
                  <a:lnTo>
                    <a:pt x="753661" y="2543202"/>
                  </a:lnTo>
                  <a:cubicBezTo>
                    <a:pt x="827784" y="2202428"/>
                    <a:pt x="920471" y="1900807"/>
                    <a:pt x="1031722" y="1638340"/>
                  </a:cubicBezTo>
                  <a:cubicBezTo>
                    <a:pt x="1209724" y="1218393"/>
                    <a:pt x="1491418" y="769067"/>
                    <a:pt x="1876801" y="290362"/>
                  </a:cubicBezTo>
                  <a:lnTo>
                    <a:pt x="0" y="29036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DED92832-2F8A-4710-899E-5AAB5204EFC2}"/>
                </a:ext>
              </a:extLst>
            </p:cNvPr>
            <p:cNvSpPr/>
            <p:nvPr/>
          </p:nvSpPr>
          <p:spPr>
            <a:xfrm>
              <a:off x="1019691" y="2991914"/>
              <a:ext cx="3082203" cy="601377"/>
            </a:xfrm>
            <a:custGeom>
              <a:avLst/>
              <a:gdLst>
                <a:gd name="connsiteX0" fmla="*/ 0 w 3082203"/>
                <a:gd name="connsiteY0" fmla="*/ 0 h 601377"/>
                <a:gd name="connsiteX1" fmla="*/ 3082203 w 3082203"/>
                <a:gd name="connsiteY1" fmla="*/ 0 h 601377"/>
                <a:gd name="connsiteX2" fmla="*/ 3082203 w 3082203"/>
                <a:gd name="connsiteY2" fmla="*/ 601377 h 601377"/>
                <a:gd name="connsiteX3" fmla="*/ 0 w 3082203"/>
                <a:gd name="connsiteY3" fmla="*/ 601377 h 601377"/>
                <a:gd name="connsiteX4" fmla="*/ 0 w 3082203"/>
                <a:gd name="connsiteY4" fmla="*/ 0 h 601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2203" h="601377">
                  <a:moveTo>
                    <a:pt x="0" y="0"/>
                  </a:moveTo>
                  <a:lnTo>
                    <a:pt x="3082203" y="0"/>
                  </a:lnTo>
                  <a:lnTo>
                    <a:pt x="3082203" y="601377"/>
                  </a:lnTo>
                  <a:lnTo>
                    <a:pt x="0" y="601377"/>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65E37718-CB3F-46A6-90D4-3A39A5C721CE}"/>
                </a:ext>
              </a:extLst>
            </p:cNvPr>
            <p:cNvSpPr/>
            <p:nvPr/>
          </p:nvSpPr>
          <p:spPr>
            <a:xfrm>
              <a:off x="1659981" y="6190831"/>
              <a:ext cx="1125575" cy="601342"/>
            </a:xfrm>
            <a:custGeom>
              <a:avLst/>
              <a:gdLst>
                <a:gd name="connsiteX0" fmla="*/ 102396 w 1125575"/>
                <a:gd name="connsiteY0" fmla="*/ 0 h 601342"/>
                <a:gd name="connsiteX1" fmla="*/ 1125575 w 1125575"/>
                <a:gd name="connsiteY1" fmla="*/ 0 h 601342"/>
                <a:gd name="connsiteX2" fmla="*/ 1084539 w 1125575"/>
                <a:gd name="connsiteY2" fmla="*/ 278119 h 601342"/>
                <a:gd name="connsiteX3" fmla="*/ 1052459 w 1125575"/>
                <a:gd name="connsiteY3" fmla="*/ 601342 h 601342"/>
                <a:gd name="connsiteX4" fmla="*/ 0 w 1125575"/>
                <a:gd name="connsiteY4" fmla="*/ 601342 h 601342"/>
                <a:gd name="connsiteX5" fmla="*/ 71125 w 1125575"/>
                <a:gd name="connsiteY5" fmla="*/ 154825 h 601342"/>
                <a:gd name="connsiteX6" fmla="*/ 102396 w 1125575"/>
                <a:gd name="connsiteY6" fmla="*/ 0 h 60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575" h="601342">
                  <a:moveTo>
                    <a:pt x="102396" y="0"/>
                  </a:moveTo>
                  <a:lnTo>
                    <a:pt x="1125575" y="0"/>
                  </a:lnTo>
                  <a:lnTo>
                    <a:pt x="1084539" y="278119"/>
                  </a:lnTo>
                  <a:cubicBezTo>
                    <a:pt x="1071793" y="382134"/>
                    <a:pt x="1061100" y="489875"/>
                    <a:pt x="1052459" y="601342"/>
                  </a:cubicBezTo>
                  <a:lnTo>
                    <a:pt x="0" y="601342"/>
                  </a:lnTo>
                  <a:cubicBezTo>
                    <a:pt x="20738" y="446238"/>
                    <a:pt x="44447" y="297399"/>
                    <a:pt x="71125" y="154825"/>
                  </a:cubicBezTo>
                  <a:lnTo>
                    <a:pt x="10239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9763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mplate 10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0C1E7E-3E7F-4F56-9A27-78A9650A2B75}"/>
              </a:ext>
            </a:extLst>
          </p:cNvPr>
          <p:cNvSpPr>
            <a:spLocks noGrp="1"/>
          </p:cNvSpPr>
          <p:nvPr>
            <p:ph type="title"/>
          </p:nvPr>
        </p:nvSpPr>
        <p:spPr>
          <a:xfrm>
            <a:off x="838200" y="1189261"/>
            <a:ext cx="10515600" cy="816795"/>
          </a:xfrm>
          <a:prstGeom prst="rect">
            <a:avLst/>
          </a:prstGeom>
        </p:spPr>
        <p:txBody>
          <a:bodyPr anchor="ctr"/>
          <a:lstStyle>
            <a:lvl1pPr algn="ctr">
              <a:defRPr sz="2400"/>
            </a:lvl1pPr>
          </a:lstStyle>
          <a:p>
            <a:r>
              <a:rPr lang="en-US"/>
              <a:t>Click to edit Master title style</a:t>
            </a:r>
          </a:p>
        </p:txBody>
      </p:sp>
      <p:cxnSp>
        <p:nvCxnSpPr>
          <p:cNvPr id="3" name="Straight Connector 2">
            <a:extLst>
              <a:ext uri="{FF2B5EF4-FFF2-40B4-BE49-F238E27FC236}">
                <a16:creationId xmlns:a16="http://schemas.microsoft.com/office/drawing/2014/main" xmlns="" id="{58250A90-965E-4D42-8D73-8C6B218971D7}"/>
              </a:ext>
            </a:extLst>
          </p:cNvPr>
          <p:cNvCxnSpPr>
            <a:cxnSpLocks/>
          </p:cNvCxnSpPr>
          <p:nvPr userDrawn="1"/>
        </p:nvCxnSpPr>
        <p:spPr>
          <a:xfrm flipH="1">
            <a:off x="1515979" y="2242188"/>
            <a:ext cx="1299410" cy="4066674"/>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CB6731A5-A753-4C8E-8BD1-EF854E801436}"/>
              </a:ext>
            </a:extLst>
          </p:cNvPr>
          <p:cNvCxnSpPr>
            <a:cxnSpLocks/>
          </p:cNvCxnSpPr>
          <p:nvPr userDrawn="1"/>
        </p:nvCxnSpPr>
        <p:spPr>
          <a:xfrm flipH="1">
            <a:off x="4741998" y="2242188"/>
            <a:ext cx="1299410" cy="4066674"/>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ADD26691-6CBD-4C69-8ABA-C489B3288716}"/>
              </a:ext>
            </a:extLst>
          </p:cNvPr>
          <p:cNvCxnSpPr>
            <a:cxnSpLocks/>
          </p:cNvCxnSpPr>
          <p:nvPr userDrawn="1"/>
        </p:nvCxnSpPr>
        <p:spPr>
          <a:xfrm flipH="1">
            <a:off x="7940842" y="2242188"/>
            <a:ext cx="1299410" cy="4066674"/>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Right Triangle 7">
            <a:extLst>
              <a:ext uri="{FF2B5EF4-FFF2-40B4-BE49-F238E27FC236}">
                <a16:creationId xmlns:a16="http://schemas.microsoft.com/office/drawing/2014/main" xmlns="" id="{57C81997-6478-4E44-8280-5B50DBBEBCC2}"/>
              </a:ext>
            </a:extLst>
          </p:cNvPr>
          <p:cNvSpPr/>
          <p:nvPr userDrawn="1"/>
        </p:nvSpPr>
        <p:spPr>
          <a:xfrm rot="1083745" flipH="1" flipV="1">
            <a:off x="1395036" y="4247666"/>
            <a:ext cx="677142" cy="638299"/>
          </a:xfrm>
          <a:custGeom>
            <a:avLst/>
            <a:gdLst>
              <a:gd name="connsiteX0" fmla="*/ 0 w 586854"/>
              <a:gd name="connsiteY0" fmla="*/ 600501 h 600501"/>
              <a:gd name="connsiteX1" fmla="*/ 0 w 586854"/>
              <a:gd name="connsiteY1" fmla="*/ 0 h 600501"/>
              <a:gd name="connsiteX2" fmla="*/ 586854 w 586854"/>
              <a:gd name="connsiteY2" fmla="*/ 600501 h 600501"/>
              <a:gd name="connsiteX3" fmla="*/ 0 w 586854"/>
              <a:gd name="connsiteY3" fmla="*/ 600501 h 600501"/>
              <a:gd name="connsiteX0" fmla="*/ 0 w 659850"/>
              <a:gd name="connsiteY0" fmla="*/ 600501 h 600501"/>
              <a:gd name="connsiteX1" fmla="*/ 0 w 659850"/>
              <a:gd name="connsiteY1" fmla="*/ 0 h 600501"/>
              <a:gd name="connsiteX2" fmla="*/ 659850 w 659850"/>
              <a:gd name="connsiteY2" fmla="*/ 419539 h 600501"/>
              <a:gd name="connsiteX3" fmla="*/ 0 w 659850"/>
              <a:gd name="connsiteY3" fmla="*/ 600501 h 600501"/>
              <a:gd name="connsiteX0" fmla="*/ 0 w 660096"/>
              <a:gd name="connsiteY0" fmla="*/ 638299 h 638299"/>
              <a:gd name="connsiteX1" fmla="*/ 246 w 660096"/>
              <a:gd name="connsiteY1" fmla="*/ 0 h 638299"/>
              <a:gd name="connsiteX2" fmla="*/ 660096 w 660096"/>
              <a:gd name="connsiteY2" fmla="*/ 419539 h 638299"/>
              <a:gd name="connsiteX3" fmla="*/ 0 w 660096"/>
              <a:gd name="connsiteY3" fmla="*/ 638299 h 638299"/>
              <a:gd name="connsiteX0" fmla="*/ 0 w 677142"/>
              <a:gd name="connsiteY0" fmla="*/ 638299 h 638299"/>
              <a:gd name="connsiteX1" fmla="*/ 246 w 677142"/>
              <a:gd name="connsiteY1" fmla="*/ 0 h 638299"/>
              <a:gd name="connsiteX2" fmla="*/ 677142 w 677142"/>
              <a:gd name="connsiteY2" fmla="*/ 413980 h 638299"/>
              <a:gd name="connsiteX3" fmla="*/ 0 w 677142"/>
              <a:gd name="connsiteY3" fmla="*/ 638299 h 638299"/>
            </a:gdLst>
            <a:ahLst/>
            <a:cxnLst>
              <a:cxn ang="0">
                <a:pos x="connsiteX0" y="connsiteY0"/>
              </a:cxn>
              <a:cxn ang="0">
                <a:pos x="connsiteX1" y="connsiteY1"/>
              </a:cxn>
              <a:cxn ang="0">
                <a:pos x="connsiteX2" y="connsiteY2"/>
              </a:cxn>
              <a:cxn ang="0">
                <a:pos x="connsiteX3" y="connsiteY3"/>
              </a:cxn>
            </a:cxnLst>
            <a:rect l="l" t="t" r="r" b="b"/>
            <a:pathLst>
              <a:path w="677142" h="638299">
                <a:moveTo>
                  <a:pt x="0" y="638299"/>
                </a:moveTo>
                <a:lnTo>
                  <a:pt x="246" y="0"/>
                </a:lnTo>
                <a:lnTo>
                  <a:pt x="677142" y="413980"/>
                </a:lnTo>
                <a:lnTo>
                  <a:pt x="0" y="6382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xmlns="" id="{8D26B2E5-B94E-4CDA-955E-5424A38AC2CD}"/>
              </a:ext>
            </a:extLst>
          </p:cNvPr>
          <p:cNvSpPr/>
          <p:nvPr userDrawn="1"/>
        </p:nvSpPr>
        <p:spPr>
          <a:xfrm>
            <a:off x="1444419" y="2907134"/>
            <a:ext cx="2904564" cy="1464564"/>
          </a:xfrm>
          <a:prstGeom prst="parallelogram">
            <a:avLst>
              <a:gd name="adj" fmla="val 326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xmlns="" id="{EF05BB80-2A2E-4600-980E-124A98881E5F}"/>
              </a:ext>
            </a:extLst>
          </p:cNvPr>
          <p:cNvSpPr/>
          <p:nvPr userDrawn="1"/>
        </p:nvSpPr>
        <p:spPr>
          <a:xfrm rot="1083745" flipH="1" flipV="1">
            <a:off x="4617781" y="4247666"/>
            <a:ext cx="677142" cy="638299"/>
          </a:xfrm>
          <a:custGeom>
            <a:avLst/>
            <a:gdLst>
              <a:gd name="connsiteX0" fmla="*/ 0 w 586854"/>
              <a:gd name="connsiteY0" fmla="*/ 600501 h 600501"/>
              <a:gd name="connsiteX1" fmla="*/ 0 w 586854"/>
              <a:gd name="connsiteY1" fmla="*/ 0 h 600501"/>
              <a:gd name="connsiteX2" fmla="*/ 586854 w 586854"/>
              <a:gd name="connsiteY2" fmla="*/ 600501 h 600501"/>
              <a:gd name="connsiteX3" fmla="*/ 0 w 586854"/>
              <a:gd name="connsiteY3" fmla="*/ 600501 h 600501"/>
              <a:gd name="connsiteX0" fmla="*/ 0 w 659850"/>
              <a:gd name="connsiteY0" fmla="*/ 600501 h 600501"/>
              <a:gd name="connsiteX1" fmla="*/ 0 w 659850"/>
              <a:gd name="connsiteY1" fmla="*/ 0 h 600501"/>
              <a:gd name="connsiteX2" fmla="*/ 659850 w 659850"/>
              <a:gd name="connsiteY2" fmla="*/ 419539 h 600501"/>
              <a:gd name="connsiteX3" fmla="*/ 0 w 659850"/>
              <a:gd name="connsiteY3" fmla="*/ 600501 h 600501"/>
              <a:gd name="connsiteX0" fmla="*/ 0 w 660096"/>
              <a:gd name="connsiteY0" fmla="*/ 638299 h 638299"/>
              <a:gd name="connsiteX1" fmla="*/ 246 w 660096"/>
              <a:gd name="connsiteY1" fmla="*/ 0 h 638299"/>
              <a:gd name="connsiteX2" fmla="*/ 660096 w 660096"/>
              <a:gd name="connsiteY2" fmla="*/ 419539 h 638299"/>
              <a:gd name="connsiteX3" fmla="*/ 0 w 660096"/>
              <a:gd name="connsiteY3" fmla="*/ 638299 h 638299"/>
              <a:gd name="connsiteX0" fmla="*/ 0 w 677142"/>
              <a:gd name="connsiteY0" fmla="*/ 638299 h 638299"/>
              <a:gd name="connsiteX1" fmla="*/ 246 w 677142"/>
              <a:gd name="connsiteY1" fmla="*/ 0 h 638299"/>
              <a:gd name="connsiteX2" fmla="*/ 677142 w 677142"/>
              <a:gd name="connsiteY2" fmla="*/ 413980 h 638299"/>
              <a:gd name="connsiteX3" fmla="*/ 0 w 677142"/>
              <a:gd name="connsiteY3" fmla="*/ 638299 h 638299"/>
            </a:gdLst>
            <a:ahLst/>
            <a:cxnLst>
              <a:cxn ang="0">
                <a:pos x="connsiteX0" y="connsiteY0"/>
              </a:cxn>
              <a:cxn ang="0">
                <a:pos x="connsiteX1" y="connsiteY1"/>
              </a:cxn>
              <a:cxn ang="0">
                <a:pos x="connsiteX2" y="connsiteY2"/>
              </a:cxn>
              <a:cxn ang="0">
                <a:pos x="connsiteX3" y="connsiteY3"/>
              </a:cxn>
            </a:cxnLst>
            <a:rect l="l" t="t" r="r" b="b"/>
            <a:pathLst>
              <a:path w="677142" h="638299">
                <a:moveTo>
                  <a:pt x="0" y="638299"/>
                </a:moveTo>
                <a:lnTo>
                  <a:pt x="246" y="0"/>
                </a:lnTo>
                <a:lnTo>
                  <a:pt x="677142" y="413980"/>
                </a:lnTo>
                <a:lnTo>
                  <a:pt x="0" y="638299"/>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xmlns="" id="{65C95E41-6AD8-4A14-9814-AE9159033F9E}"/>
              </a:ext>
            </a:extLst>
          </p:cNvPr>
          <p:cNvSpPr/>
          <p:nvPr userDrawn="1"/>
        </p:nvSpPr>
        <p:spPr>
          <a:xfrm>
            <a:off x="4667164" y="2907134"/>
            <a:ext cx="2904564" cy="1464564"/>
          </a:xfrm>
          <a:prstGeom prst="parallelogram">
            <a:avLst>
              <a:gd name="adj" fmla="val 3266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7">
            <a:extLst>
              <a:ext uri="{FF2B5EF4-FFF2-40B4-BE49-F238E27FC236}">
                <a16:creationId xmlns:a16="http://schemas.microsoft.com/office/drawing/2014/main" xmlns="" id="{DDFFFD15-B3D2-4970-BCB7-3FF24D3A56E1}"/>
              </a:ext>
            </a:extLst>
          </p:cNvPr>
          <p:cNvSpPr/>
          <p:nvPr userDrawn="1"/>
        </p:nvSpPr>
        <p:spPr>
          <a:xfrm rot="1083745" flipH="1" flipV="1">
            <a:off x="7809508" y="4247666"/>
            <a:ext cx="677142" cy="638299"/>
          </a:xfrm>
          <a:custGeom>
            <a:avLst/>
            <a:gdLst>
              <a:gd name="connsiteX0" fmla="*/ 0 w 586854"/>
              <a:gd name="connsiteY0" fmla="*/ 600501 h 600501"/>
              <a:gd name="connsiteX1" fmla="*/ 0 w 586854"/>
              <a:gd name="connsiteY1" fmla="*/ 0 h 600501"/>
              <a:gd name="connsiteX2" fmla="*/ 586854 w 586854"/>
              <a:gd name="connsiteY2" fmla="*/ 600501 h 600501"/>
              <a:gd name="connsiteX3" fmla="*/ 0 w 586854"/>
              <a:gd name="connsiteY3" fmla="*/ 600501 h 600501"/>
              <a:gd name="connsiteX0" fmla="*/ 0 w 659850"/>
              <a:gd name="connsiteY0" fmla="*/ 600501 h 600501"/>
              <a:gd name="connsiteX1" fmla="*/ 0 w 659850"/>
              <a:gd name="connsiteY1" fmla="*/ 0 h 600501"/>
              <a:gd name="connsiteX2" fmla="*/ 659850 w 659850"/>
              <a:gd name="connsiteY2" fmla="*/ 419539 h 600501"/>
              <a:gd name="connsiteX3" fmla="*/ 0 w 659850"/>
              <a:gd name="connsiteY3" fmla="*/ 600501 h 600501"/>
              <a:gd name="connsiteX0" fmla="*/ 0 w 660096"/>
              <a:gd name="connsiteY0" fmla="*/ 638299 h 638299"/>
              <a:gd name="connsiteX1" fmla="*/ 246 w 660096"/>
              <a:gd name="connsiteY1" fmla="*/ 0 h 638299"/>
              <a:gd name="connsiteX2" fmla="*/ 660096 w 660096"/>
              <a:gd name="connsiteY2" fmla="*/ 419539 h 638299"/>
              <a:gd name="connsiteX3" fmla="*/ 0 w 660096"/>
              <a:gd name="connsiteY3" fmla="*/ 638299 h 638299"/>
              <a:gd name="connsiteX0" fmla="*/ 0 w 677142"/>
              <a:gd name="connsiteY0" fmla="*/ 638299 h 638299"/>
              <a:gd name="connsiteX1" fmla="*/ 246 w 677142"/>
              <a:gd name="connsiteY1" fmla="*/ 0 h 638299"/>
              <a:gd name="connsiteX2" fmla="*/ 677142 w 677142"/>
              <a:gd name="connsiteY2" fmla="*/ 413980 h 638299"/>
              <a:gd name="connsiteX3" fmla="*/ 0 w 677142"/>
              <a:gd name="connsiteY3" fmla="*/ 638299 h 638299"/>
            </a:gdLst>
            <a:ahLst/>
            <a:cxnLst>
              <a:cxn ang="0">
                <a:pos x="connsiteX0" y="connsiteY0"/>
              </a:cxn>
              <a:cxn ang="0">
                <a:pos x="connsiteX1" y="connsiteY1"/>
              </a:cxn>
              <a:cxn ang="0">
                <a:pos x="connsiteX2" y="connsiteY2"/>
              </a:cxn>
              <a:cxn ang="0">
                <a:pos x="connsiteX3" y="connsiteY3"/>
              </a:cxn>
            </a:cxnLst>
            <a:rect l="l" t="t" r="r" b="b"/>
            <a:pathLst>
              <a:path w="677142" h="638299">
                <a:moveTo>
                  <a:pt x="0" y="638299"/>
                </a:moveTo>
                <a:lnTo>
                  <a:pt x="246" y="0"/>
                </a:lnTo>
                <a:lnTo>
                  <a:pt x="677142" y="413980"/>
                </a:lnTo>
                <a:lnTo>
                  <a:pt x="0" y="638299"/>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xmlns="" id="{45DEC56B-7EBF-4FC3-8611-9929BCA10ACC}"/>
              </a:ext>
            </a:extLst>
          </p:cNvPr>
          <p:cNvSpPr/>
          <p:nvPr userDrawn="1"/>
        </p:nvSpPr>
        <p:spPr>
          <a:xfrm>
            <a:off x="7858891" y="2907134"/>
            <a:ext cx="2904564" cy="1464564"/>
          </a:xfrm>
          <a:prstGeom prst="parallelogram">
            <a:avLst>
              <a:gd name="adj" fmla="val 326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xmlns="" id="{D7B795D4-768C-4B7F-81E3-6B3D882E0204}"/>
              </a:ext>
            </a:extLst>
          </p:cNvPr>
          <p:cNvSpPr>
            <a:spLocks noGrp="1"/>
          </p:cNvSpPr>
          <p:nvPr>
            <p:ph type="body" sz="quarter" idx="10" hasCustomPrompt="1"/>
          </p:nvPr>
        </p:nvSpPr>
        <p:spPr>
          <a:xfrm>
            <a:off x="2301749" y="3156588"/>
            <a:ext cx="1027279" cy="974558"/>
          </a:xfrm>
          <a:prstGeom prst="rect">
            <a:avLst/>
          </a:prstGeom>
        </p:spPr>
        <p:txBody>
          <a:bodyPr anchor="ctr"/>
          <a:lstStyle>
            <a:lvl1pPr marL="0" indent="0" algn="ctr">
              <a:buNone/>
              <a:defRPr sz="6000">
                <a:solidFill>
                  <a:schemeClr val="bg1"/>
                </a:solidFill>
                <a:latin typeface="IcoFont" panose="02000503000000000000" pitchFamily="2" charset="0"/>
              </a:defRPr>
            </a:lvl1pPr>
            <a:lvl2pPr marL="457200" indent="0">
              <a:buNone/>
              <a:defRPr/>
            </a:lvl2pPr>
          </a:lstStyle>
          <a:p>
            <a:pPr lvl="0"/>
            <a:r>
              <a:rPr lang="en-US"/>
              <a:t></a:t>
            </a:r>
          </a:p>
        </p:txBody>
      </p:sp>
      <p:sp>
        <p:nvSpPr>
          <p:cNvPr id="14" name="Text Placeholder 12">
            <a:extLst>
              <a:ext uri="{FF2B5EF4-FFF2-40B4-BE49-F238E27FC236}">
                <a16:creationId xmlns:a16="http://schemas.microsoft.com/office/drawing/2014/main" xmlns="" id="{965A8A20-DFCF-4C1B-A3B6-876496C3B6BF}"/>
              </a:ext>
            </a:extLst>
          </p:cNvPr>
          <p:cNvSpPr>
            <a:spLocks noGrp="1"/>
          </p:cNvSpPr>
          <p:nvPr>
            <p:ph type="body" sz="quarter" idx="11" hasCustomPrompt="1"/>
          </p:nvPr>
        </p:nvSpPr>
        <p:spPr>
          <a:xfrm>
            <a:off x="5527768" y="3152137"/>
            <a:ext cx="1027279" cy="974558"/>
          </a:xfrm>
          <a:prstGeom prst="rect">
            <a:avLst/>
          </a:prstGeom>
        </p:spPr>
        <p:txBody>
          <a:bodyPr anchor="ctr"/>
          <a:lstStyle>
            <a:lvl1pPr marL="0" indent="0" algn="ctr">
              <a:buNone/>
              <a:defRPr sz="6000">
                <a:solidFill>
                  <a:schemeClr val="bg1"/>
                </a:solidFill>
                <a:latin typeface="IcoFont" panose="02000503000000000000" pitchFamily="2" charset="0"/>
              </a:defRPr>
            </a:lvl1pPr>
            <a:lvl2pPr marL="457200" indent="0">
              <a:buNone/>
              <a:defRPr/>
            </a:lvl2pPr>
          </a:lstStyle>
          <a:p>
            <a:pPr lvl="0"/>
            <a:r>
              <a:rPr lang="en-US"/>
              <a:t></a:t>
            </a:r>
          </a:p>
        </p:txBody>
      </p:sp>
      <p:sp>
        <p:nvSpPr>
          <p:cNvPr id="15" name="Text Placeholder 12">
            <a:extLst>
              <a:ext uri="{FF2B5EF4-FFF2-40B4-BE49-F238E27FC236}">
                <a16:creationId xmlns:a16="http://schemas.microsoft.com/office/drawing/2014/main" xmlns="" id="{FB11CEA2-D0D8-43C0-86B8-0872962861D0}"/>
              </a:ext>
            </a:extLst>
          </p:cNvPr>
          <p:cNvSpPr>
            <a:spLocks noGrp="1"/>
          </p:cNvSpPr>
          <p:nvPr>
            <p:ph type="body" sz="quarter" idx="12" hasCustomPrompt="1"/>
          </p:nvPr>
        </p:nvSpPr>
        <p:spPr>
          <a:xfrm>
            <a:off x="8726612" y="3152137"/>
            <a:ext cx="1027279" cy="974558"/>
          </a:xfrm>
          <a:prstGeom prst="rect">
            <a:avLst/>
          </a:prstGeom>
        </p:spPr>
        <p:txBody>
          <a:bodyPr anchor="ctr"/>
          <a:lstStyle>
            <a:lvl1pPr marL="0" indent="0" algn="ctr">
              <a:buNone/>
              <a:defRPr sz="6000">
                <a:solidFill>
                  <a:schemeClr val="bg1"/>
                </a:solidFill>
                <a:latin typeface="IcoFont" panose="02000503000000000000" pitchFamily="2" charset="0"/>
              </a:defRPr>
            </a:lvl1pPr>
            <a:lvl2pPr marL="457200" indent="0">
              <a:buNone/>
              <a:defRPr/>
            </a:lvl2pPr>
          </a:lstStyle>
          <a:p>
            <a:pPr lvl="0"/>
            <a:r>
              <a:rPr lang="en-US"/>
              <a:t></a:t>
            </a:r>
          </a:p>
        </p:txBody>
      </p:sp>
      <p:sp>
        <p:nvSpPr>
          <p:cNvPr id="16" name="Text Placeholder 13">
            <a:extLst>
              <a:ext uri="{FF2B5EF4-FFF2-40B4-BE49-F238E27FC236}">
                <a16:creationId xmlns:a16="http://schemas.microsoft.com/office/drawing/2014/main" xmlns="" id="{4BDDBF16-995F-4DF5-8472-D3B7E9E27A67}"/>
              </a:ext>
            </a:extLst>
          </p:cNvPr>
          <p:cNvSpPr>
            <a:spLocks noGrp="1"/>
          </p:cNvSpPr>
          <p:nvPr>
            <p:ph type="body" sz="quarter" idx="13"/>
          </p:nvPr>
        </p:nvSpPr>
        <p:spPr>
          <a:xfrm>
            <a:off x="2183951" y="4571134"/>
            <a:ext cx="2404865" cy="1476242"/>
          </a:xfrm>
          <a:prstGeom prst="rect">
            <a:avLst/>
          </a:prstGeom>
        </p:spPr>
        <p:txBody>
          <a:bodyPr>
            <a:normAutofit/>
          </a:bodyPr>
          <a:lstStyle>
            <a:lvl1pPr marL="0" indent="0" algn="l">
              <a:buNone/>
              <a:defRPr sz="1600"/>
            </a:lvl1pPr>
            <a:lvl2pPr marL="457200" indent="0" algn="ctr">
              <a:buNone/>
              <a:defRPr/>
            </a:lvl2pPr>
          </a:lstStyle>
          <a:p>
            <a:pPr lvl="0"/>
            <a:r>
              <a:rPr lang="en-US" dirty="0"/>
              <a:t>Edit Master text styles</a:t>
            </a:r>
          </a:p>
        </p:txBody>
      </p:sp>
      <p:sp>
        <p:nvSpPr>
          <p:cNvPr id="17" name="Text Placeholder 13">
            <a:extLst>
              <a:ext uri="{FF2B5EF4-FFF2-40B4-BE49-F238E27FC236}">
                <a16:creationId xmlns:a16="http://schemas.microsoft.com/office/drawing/2014/main" xmlns="" id="{CB8A12E3-7DCA-4F99-A67C-E9579133001F}"/>
              </a:ext>
            </a:extLst>
          </p:cNvPr>
          <p:cNvSpPr>
            <a:spLocks noGrp="1"/>
          </p:cNvSpPr>
          <p:nvPr>
            <p:ph type="body" sz="quarter" idx="14"/>
          </p:nvPr>
        </p:nvSpPr>
        <p:spPr>
          <a:xfrm>
            <a:off x="5381847" y="4614452"/>
            <a:ext cx="2404865" cy="1476242"/>
          </a:xfrm>
          <a:prstGeom prst="rect">
            <a:avLst/>
          </a:prstGeom>
        </p:spPr>
        <p:txBody>
          <a:bodyPr>
            <a:normAutofit/>
          </a:bodyPr>
          <a:lstStyle>
            <a:lvl1pPr marL="0" indent="0" algn="l">
              <a:buNone/>
              <a:defRPr sz="1600"/>
            </a:lvl1pPr>
            <a:lvl2pPr marL="457200" indent="0" algn="ctr">
              <a:buNone/>
              <a:defRPr/>
            </a:lvl2pPr>
          </a:lstStyle>
          <a:p>
            <a:pPr lvl="0"/>
            <a:r>
              <a:rPr lang="en-US" dirty="0"/>
              <a:t>Edit Master text styles</a:t>
            </a:r>
          </a:p>
        </p:txBody>
      </p:sp>
      <p:sp>
        <p:nvSpPr>
          <p:cNvPr id="18" name="Text Placeholder 13">
            <a:extLst>
              <a:ext uri="{FF2B5EF4-FFF2-40B4-BE49-F238E27FC236}">
                <a16:creationId xmlns:a16="http://schemas.microsoft.com/office/drawing/2014/main" xmlns="" id="{91C769E2-064C-4C5D-8EEA-8D52576254BE}"/>
              </a:ext>
            </a:extLst>
          </p:cNvPr>
          <p:cNvSpPr>
            <a:spLocks noGrp="1"/>
          </p:cNvSpPr>
          <p:nvPr>
            <p:ph type="body" sz="quarter" idx="15"/>
          </p:nvPr>
        </p:nvSpPr>
        <p:spPr>
          <a:xfrm>
            <a:off x="8568919" y="4639858"/>
            <a:ext cx="2404865" cy="1476242"/>
          </a:xfrm>
          <a:prstGeom prst="rect">
            <a:avLst/>
          </a:prstGeom>
        </p:spPr>
        <p:txBody>
          <a:bodyPr>
            <a:normAutofit/>
          </a:bodyPr>
          <a:lstStyle>
            <a:lvl1pPr marL="0" indent="0" algn="l">
              <a:buNone/>
              <a:defRPr sz="1600"/>
            </a:lvl1pPr>
            <a:lvl2pPr marL="457200" indent="0" algn="ctr">
              <a:buNone/>
              <a:defRPr/>
            </a:lvl2pPr>
          </a:lstStyle>
          <a:p>
            <a:pPr lvl="0"/>
            <a:r>
              <a:rPr lang="en-US" dirty="0"/>
              <a:t>Edit Master text styles</a:t>
            </a:r>
          </a:p>
        </p:txBody>
      </p:sp>
    </p:spTree>
    <p:extLst>
      <p:ext uri="{BB962C8B-B14F-4D97-AF65-F5344CB8AC3E}">
        <p14:creationId xmlns:p14="http://schemas.microsoft.com/office/powerpoint/2010/main" val="266920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500"/>
                                        <p:tgtEl>
                                          <p:spTgt spid="6"/>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fade">
                                      <p:cBhvr>
                                        <p:cTn id="26" dur="500"/>
                                        <p:tgtEl>
                                          <p:spTgt spid="13">
                                            <p:txEl>
                                              <p:pRg st="0" end="0"/>
                                            </p:txEl>
                                          </p:spTgt>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left)">
                                      <p:cBhvr>
                                        <p:cTn id="30" dur="500"/>
                                        <p:tgtEl>
                                          <p:spTgt spid="1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00"/>
                                        <p:tgtEl>
                                          <p:spTgt spid="4"/>
                                        </p:tgtEl>
                                      </p:cBhvr>
                                    </p:animEffect>
                                  </p:childTnLst>
                                </p:cTn>
                              </p:par>
                            </p:childTnLst>
                          </p:cTn>
                        </p:par>
                        <p:par>
                          <p:cTn id="36" fill="hold">
                            <p:stCondLst>
                              <p:cond delay="500"/>
                            </p:stCondLst>
                            <p:childTnLst>
                              <p:par>
                                <p:cTn id="37" presetID="22" presetClass="entr" presetSubtype="2"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right)">
                                      <p:cBhvr>
                                        <p:cTn id="39" dur="500"/>
                                        <p:tgtEl>
                                          <p:spTgt spid="8"/>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fade">
                                      <p:cBhvr>
                                        <p:cTn id="47" dur="500"/>
                                        <p:tgtEl>
                                          <p:spTgt spid="14">
                                            <p:txEl>
                                              <p:pRg st="0" end="0"/>
                                            </p:txEl>
                                          </p:spTgt>
                                        </p:tgtEl>
                                      </p:cBhvr>
                                    </p:animEffect>
                                  </p:childTnLst>
                                </p:cTn>
                              </p:par>
                            </p:childTnLst>
                          </p:cTn>
                        </p:par>
                        <p:par>
                          <p:cTn id="48" fill="hold">
                            <p:stCondLst>
                              <p:cond delay="2000"/>
                            </p:stCondLst>
                            <p:childTnLst>
                              <p:par>
                                <p:cTn id="49" presetID="22" presetClass="entr" presetSubtype="8" fill="hold" grpId="0" nodeType="after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animEffect transition="in" filter="wipe(left)">
                                      <p:cBhvr>
                                        <p:cTn id="51" dur="500"/>
                                        <p:tgtEl>
                                          <p:spTgt spid="17">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down)">
                                      <p:cBhvr>
                                        <p:cTn id="56" dur="500"/>
                                        <p:tgtEl>
                                          <p:spTgt spid="5"/>
                                        </p:tgtEl>
                                      </p:cBhvr>
                                    </p:animEffect>
                                  </p:childTnLst>
                                </p:cTn>
                              </p:par>
                            </p:childTnLst>
                          </p:cTn>
                        </p:par>
                        <p:par>
                          <p:cTn id="57" fill="hold">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right)">
                                      <p:cBhvr>
                                        <p:cTn id="60" dur="500"/>
                                        <p:tgtEl>
                                          <p:spTgt spid="10"/>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left)">
                                      <p:cBhvr>
                                        <p:cTn id="64" dur="500"/>
                                        <p:tgtEl>
                                          <p:spTgt spid="11"/>
                                        </p:tgtEl>
                                      </p:cBhvr>
                                    </p:animEffect>
                                  </p:childTnLst>
                                </p:cTn>
                              </p:par>
                            </p:childTnLst>
                          </p:cTn>
                        </p:par>
                        <p:par>
                          <p:cTn id="65" fill="hold">
                            <p:stCondLst>
                              <p:cond delay="1500"/>
                            </p:stCondLst>
                            <p:childTnLst>
                              <p:par>
                                <p:cTn id="66" presetID="10" presetClass="entr" presetSubtype="0" fill="hold" grpId="0" nodeType="afterEffect">
                                  <p:stCondLst>
                                    <p:cond delay="0"/>
                                  </p:stCondLst>
                                  <p:childTnLst>
                                    <p:set>
                                      <p:cBhvr>
                                        <p:cTn id="67" dur="1" fill="hold">
                                          <p:stCondLst>
                                            <p:cond delay="0"/>
                                          </p:stCondLst>
                                        </p:cTn>
                                        <p:tgtEl>
                                          <p:spTgt spid="15">
                                            <p:txEl>
                                              <p:pRg st="0" end="0"/>
                                            </p:txEl>
                                          </p:spTgt>
                                        </p:tgtEl>
                                        <p:attrNameLst>
                                          <p:attrName>style.visibility</p:attrName>
                                        </p:attrNameLst>
                                      </p:cBhvr>
                                      <p:to>
                                        <p:strVal val="visible"/>
                                      </p:to>
                                    </p:set>
                                    <p:animEffect transition="in" filter="fade">
                                      <p:cBhvr>
                                        <p:cTn id="68" dur="500"/>
                                        <p:tgtEl>
                                          <p:spTgt spid="15">
                                            <p:txEl>
                                              <p:pRg st="0" end="0"/>
                                            </p:txEl>
                                          </p:spTgt>
                                        </p:tgtEl>
                                      </p:cBhvr>
                                    </p:animEffect>
                                  </p:childTnLst>
                                </p:cTn>
                              </p:par>
                            </p:childTnLst>
                          </p:cTn>
                        </p:par>
                        <p:par>
                          <p:cTn id="69" fill="hold">
                            <p:stCondLst>
                              <p:cond delay="2000"/>
                            </p:stCondLst>
                            <p:childTnLst>
                              <p:par>
                                <p:cTn id="70" presetID="22" presetClass="entr" presetSubtype="8" fill="hold" grpId="0" nodeType="afterEffect">
                                  <p:stCondLst>
                                    <p:cond delay="0"/>
                                  </p:stCondLst>
                                  <p:childTnLst>
                                    <p:set>
                                      <p:cBhvr>
                                        <p:cTn id="71" dur="1" fill="hold">
                                          <p:stCondLst>
                                            <p:cond delay="0"/>
                                          </p:stCondLst>
                                        </p:cTn>
                                        <p:tgtEl>
                                          <p:spTgt spid="18">
                                            <p:txEl>
                                              <p:pRg st="0" end="0"/>
                                            </p:txEl>
                                          </p:spTgt>
                                        </p:tgtEl>
                                        <p:attrNameLst>
                                          <p:attrName>style.visibility</p:attrName>
                                        </p:attrNameLst>
                                      </p:cBhvr>
                                      <p:to>
                                        <p:strVal val="visible"/>
                                      </p:to>
                                    </p:set>
                                    <p:animEffect transition="in" filter="wipe(left)">
                                      <p:cBhvr>
                                        <p:cTn id="7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P spid="10" grpId="0" animBg="1"/>
      <p:bldP spid="11" grpId="0" animBg="1"/>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bldP spid="15" grpId="0" bui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build="p"/>
      <p:bldP spid="18" grpId="0" build="p"/>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mplate 110">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xmlns="" id="{E3BC105F-5CCD-4D84-B6BE-3C516612643E}"/>
              </a:ext>
            </a:extLst>
          </p:cNvPr>
          <p:cNvCxnSpPr>
            <a:cxnSpLocks/>
          </p:cNvCxnSpPr>
          <p:nvPr userDrawn="1"/>
        </p:nvCxnSpPr>
        <p:spPr>
          <a:xfrm flipH="1">
            <a:off x="7940842" y="2078066"/>
            <a:ext cx="1299410" cy="4066674"/>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91D4E2C8-57B4-4F7F-85ED-5F699A4E5882}"/>
              </a:ext>
            </a:extLst>
          </p:cNvPr>
          <p:cNvCxnSpPr>
            <a:cxnSpLocks/>
          </p:cNvCxnSpPr>
          <p:nvPr userDrawn="1"/>
        </p:nvCxnSpPr>
        <p:spPr>
          <a:xfrm flipH="1">
            <a:off x="4741998" y="2078066"/>
            <a:ext cx="1299410" cy="4066674"/>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05560266-3CCD-4BF3-9447-B810BB2AE38A}"/>
              </a:ext>
            </a:extLst>
          </p:cNvPr>
          <p:cNvCxnSpPr>
            <a:cxnSpLocks/>
          </p:cNvCxnSpPr>
          <p:nvPr userDrawn="1"/>
        </p:nvCxnSpPr>
        <p:spPr>
          <a:xfrm flipH="1">
            <a:off x="1515979" y="2078066"/>
            <a:ext cx="1299410" cy="4066674"/>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xmlns="" id="{FAC0EDBD-4EE5-4CB9-B8A6-FB9348C32E71}"/>
              </a:ext>
            </a:extLst>
          </p:cNvPr>
          <p:cNvSpPr>
            <a:spLocks noGrp="1"/>
          </p:cNvSpPr>
          <p:nvPr>
            <p:ph type="pic" sz="quarter" idx="12"/>
          </p:nvPr>
        </p:nvSpPr>
        <p:spPr>
          <a:xfrm>
            <a:off x="7858891" y="2743012"/>
            <a:ext cx="2904564" cy="1464564"/>
          </a:xfrm>
          <a:custGeom>
            <a:avLst/>
            <a:gdLst>
              <a:gd name="connsiteX0" fmla="*/ 478327 w 2904564"/>
              <a:gd name="connsiteY0" fmla="*/ 0 h 1464564"/>
              <a:gd name="connsiteX1" fmla="*/ 2904564 w 2904564"/>
              <a:gd name="connsiteY1" fmla="*/ 0 h 1464564"/>
              <a:gd name="connsiteX2" fmla="*/ 2426237 w 2904564"/>
              <a:gd name="connsiteY2" fmla="*/ 1464564 h 1464564"/>
              <a:gd name="connsiteX3" fmla="*/ 0 w 2904564"/>
              <a:gd name="connsiteY3" fmla="*/ 1464564 h 1464564"/>
            </a:gdLst>
            <a:ahLst/>
            <a:cxnLst>
              <a:cxn ang="0">
                <a:pos x="connsiteX0" y="connsiteY0"/>
              </a:cxn>
              <a:cxn ang="0">
                <a:pos x="connsiteX1" y="connsiteY1"/>
              </a:cxn>
              <a:cxn ang="0">
                <a:pos x="connsiteX2" y="connsiteY2"/>
              </a:cxn>
              <a:cxn ang="0">
                <a:pos x="connsiteX3" y="connsiteY3"/>
              </a:cxn>
            </a:cxnLst>
            <a:rect l="l" t="t" r="r" b="b"/>
            <a:pathLst>
              <a:path w="2904564" h="1464564">
                <a:moveTo>
                  <a:pt x="478327" y="0"/>
                </a:moveTo>
                <a:lnTo>
                  <a:pt x="2904564" y="0"/>
                </a:lnTo>
                <a:lnTo>
                  <a:pt x="2426237" y="1464564"/>
                </a:lnTo>
                <a:lnTo>
                  <a:pt x="0" y="1464564"/>
                </a:lnTo>
                <a:close/>
              </a:path>
            </a:pathLst>
          </a:custGeom>
        </p:spPr>
        <p:txBody>
          <a:bodyPr wrap="square" anchor="ctr">
            <a:noAutofit/>
          </a:bodyPr>
          <a:lstStyle>
            <a:lvl1pPr marL="0" indent="0" algn="ctr">
              <a:buNone/>
              <a:defRPr/>
            </a:lvl1pPr>
          </a:lstStyle>
          <a:p>
            <a:endParaRPr lang="en-US"/>
          </a:p>
        </p:txBody>
      </p:sp>
      <p:sp>
        <p:nvSpPr>
          <p:cNvPr id="2" name="Title 1">
            <a:extLst>
              <a:ext uri="{FF2B5EF4-FFF2-40B4-BE49-F238E27FC236}">
                <a16:creationId xmlns:a16="http://schemas.microsoft.com/office/drawing/2014/main" xmlns="" id="{04E5D7EF-D5A7-40A9-AB98-F2215A3F0DFD}"/>
              </a:ext>
            </a:extLst>
          </p:cNvPr>
          <p:cNvSpPr>
            <a:spLocks noGrp="1"/>
          </p:cNvSpPr>
          <p:nvPr>
            <p:ph type="title"/>
          </p:nvPr>
        </p:nvSpPr>
        <p:spPr>
          <a:xfrm>
            <a:off x="838200" y="1155245"/>
            <a:ext cx="10515600" cy="816795"/>
          </a:xfrm>
          <a:prstGeom prst="rect">
            <a:avLst/>
          </a:prstGeom>
        </p:spPr>
        <p:txBody>
          <a:bodyPr anchor="ctr"/>
          <a:lstStyle>
            <a:lvl1pPr algn="ctr">
              <a:defRPr sz="2400"/>
            </a:lvl1pPr>
          </a:lstStyle>
          <a:p>
            <a:r>
              <a:rPr lang="en-US"/>
              <a:t>Click to edit Master title style</a:t>
            </a:r>
          </a:p>
        </p:txBody>
      </p:sp>
      <p:sp>
        <p:nvSpPr>
          <p:cNvPr id="6" name="Right Triangle 7">
            <a:extLst>
              <a:ext uri="{FF2B5EF4-FFF2-40B4-BE49-F238E27FC236}">
                <a16:creationId xmlns:a16="http://schemas.microsoft.com/office/drawing/2014/main" xmlns="" id="{A45CF428-0B4B-465D-9E66-F010CE1B067A}"/>
              </a:ext>
            </a:extLst>
          </p:cNvPr>
          <p:cNvSpPr/>
          <p:nvPr userDrawn="1"/>
        </p:nvSpPr>
        <p:spPr>
          <a:xfrm rot="1083745" flipH="1" flipV="1">
            <a:off x="1395036" y="4083544"/>
            <a:ext cx="677142" cy="638299"/>
          </a:xfrm>
          <a:custGeom>
            <a:avLst/>
            <a:gdLst>
              <a:gd name="connsiteX0" fmla="*/ 0 w 586854"/>
              <a:gd name="connsiteY0" fmla="*/ 600501 h 600501"/>
              <a:gd name="connsiteX1" fmla="*/ 0 w 586854"/>
              <a:gd name="connsiteY1" fmla="*/ 0 h 600501"/>
              <a:gd name="connsiteX2" fmla="*/ 586854 w 586854"/>
              <a:gd name="connsiteY2" fmla="*/ 600501 h 600501"/>
              <a:gd name="connsiteX3" fmla="*/ 0 w 586854"/>
              <a:gd name="connsiteY3" fmla="*/ 600501 h 600501"/>
              <a:gd name="connsiteX0" fmla="*/ 0 w 659850"/>
              <a:gd name="connsiteY0" fmla="*/ 600501 h 600501"/>
              <a:gd name="connsiteX1" fmla="*/ 0 w 659850"/>
              <a:gd name="connsiteY1" fmla="*/ 0 h 600501"/>
              <a:gd name="connsiteX2" fmla="*/ 659850 w 659850"/>
              <a:gd name="connsiteY2" fmla="*/ 419539 h 600501"/>
              <a:gd name="connsiteX3" fmla="*/ 0 w 659850"/>
              <a:gd name="connsiteY3" fmla="*/ 600501 h 600501"/>
              <a:gd name="connsiteX0" fmla="*/ 0 w 660096"/>
              <a:gd name="connsiteY0" fmla="*/ 638299 h 638299"/>
              <a:gd name="connsiteX1" fmla="*/ 246 w 660096"/>
              <a:gd name="connsiteY1" fmla="*/ 0 h 638299"/>
              <a:gd name="connsiteX2" fmla="*/ 660096 w 660096"/>
              <a:gd name="connsiteY2" fmla="*/ 419539 h 638299"/>
              <a:gd name="connsiteX3" fmla="*/ 0 w 660096"/>
              <a:gd name="connsiteY3" fmla="*/ 638299 h 638299"/>
              <a:gd name="connsiteX0" fmla="*/ 0 w 677142"/>
              <a:gd name="connsiteY0" fmla="*/ 638299 h 638299"/>
              <a:gd name="connsiteX1" fmla="*/ 246 w 677142"/>
              <a:gd name="connsiteY1" fmla="*/ 0 h 638299"/>
              <a:gd name="connsiteX2" fmla="*/ 677142 w 677142"/>
              <a:gd name="connsiteY2" fmla="*/ 413980 h 638299"/>
              <a:gd name="connsiteX3" fmla="*/ 0 w 677142"/>
              <a:gd name="connsiteY3" fmla="*/ 638299 h 638299"/>
            </a:gdLst>
            <a:ahLst/>
            <a:cxnLst>
              <a:cxn ang="0">
                <a:pos x="connsiteX0" y="connsiteY0"/>
              </a:cxn>
              <a:cxn ang="0">
                <a:pos x="connsiteX1" y="connsiteY1"/>
              </a:cxn>
              <a:cxn ang="0">
                <a:pos x="connsiteX2" y="connsiteY2"/>
              </a:cxn>
              <a:cxn ang="0">
                <a:pos x="connsiteX3" y="connsiteY3"/>
              </a:cxn>
            </a:cxnLst>
            <a:rect l="l" t="t" r="r" b="b"/>
            <a:pathLst>
              <a:path w="677142" h="638299">
                <a:moveTo>
                  <a:pt x="0" y="638299"/>
                </a:moveTo>
                <a:lnTo>
                  <a:pt x="246" y="0"/>
                </a:lnTo>
                <a:lnTo>
                  <a:pt x="677142" y="413980"/>
                </a:lnTo>
                <a:lnTo>
                  <a:pt x="0" y="6382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xmlns="" id="{5ABAF5F0-7033-437B-832A-BA4E8AE5709E}"/>
              </a:ext>
            </a:extLst>
          </p:cNvPr>
          <p:cNvSpPr/>
          <p:nvPr userDrawn="1"/>
        </p:nvSpPr>
        <p:spPr>
          <a:xfrm rot="1083745" flipH="1" flipV="1">
            <a:off x="4617781" y="4083544"/>
            <a:ext cx="677142" cy="638299"/>
          </a:xfrm>
          <a:custGeom>
            <a:avLst/>
            <a:gdLst>
              <a:gd name="connsiteX0" fmla="*/ 0 w 586854"/>
              <a:gd name="connsiteY0" fmla="*/ 600501 h 600501"/>
              <a:gd name="connsiteX1" fmla="*/ 0 w 586854"/>
              <a:gd name="connsiteY1" fmla="*/ 0 h 600501"/>
              <a:gd name="connsiteX2" fmla="*/ 586854 w 586854"/>
              <a:gd name="connsiteY2" fmla="*/ 600501 h 600501"/>
              <a:gd name="connsiteX3" fmla="*/ 0 w 586854"/>
              <a:gd name="connsiteY3" fmla="*/ 600501 h 600501"/>
              <a:gd name="connsiteX0" fmla="*/ 0 w 659850"/>
              <a:gd name="connsiteY0" fmla="*/ 600501 h 600501"/>
              <a:gd name="connsiteX1" fmla="*/ 0 w 659850"/>
              <a:gd name="connsiteY1" fmla="*/ 0 h 600501"/>
              <a:gd name="connsiteX2" fmla="*/ 659850 w 659850"/>
              <a:gd name="connsiteY2" fmla="*/ 419539 h 600501"/>
              <a:gd name="connsiteX3" fmla="*/ 0 w 659850"/>
              <a:gd name="connsiteY3" fmla="*/ 600501 h 600501"/>
              <a:gd name="connsiteX0" fmla="*/ 0 w 660096"/>
              <a:gd name="connsiteY0" fmla="*/ 638299 h 638299"/>
              <a:gd name="connsiteX1" fmla="*/ 246 w 660096"/>
              <a:gd name="connsiteY1" fmla="*/ 0 h 638299"/>
              <a:gd name="connsiteX2" fmla="*/ 660096 w 660096"/>
              <a:gd name="connsiteY2" fmla="*/ 419539 h 638299"/>
              <a:gd name="connsiteX3" fmla="*/ 0 w 660096"/>
              <a:gd name="connsiteY3" fmla="*/ 638299 h 638299"/>
              <a:gd name="connsiteX0" fmla="*/ 0 w 677142"/>
              <a:gd name="connsiteY0" fmla="*/ 638299 h 638299"/>
              <a:gd name="connsiteX1" fmla="*/ 246 w 677142"/>
              <a:gd name="connsiteY1" fmla="*/ 0 h 638299"/>
              <a:gd name="connsiteX2" fmla="*/ 677142 w 677142"/>
              <a:gd name="connsiteY2" fmla="*/ 413980 h 638299"/>
              <a:gd name="connsiteX3" fmla="*/ 0 w 677142"/>
              <a:gd name="connsiteY3" fmla="*/ 638299 h 638299"/>
            </a:gdLst>
            <a:ahLst/>
            <a:cxnLst>
              <a:cxn ang="0">
                <a:pos x="connsiteX0" y="connsiteY0"/>
              </a:cxn>
              <a:cxn ang="0">
                <a:pos x="connsiteX1" y="connsiteY1"/>
              </a:cxn>
              <a:cxn ang="0">
                <a:pos x="connsiteX2" y="connsiteY2"/>
              </a:cxn>
              <a:cxn ang="0">
                <a:pos x="connsiteX3" y="connsiteY3"/>
              </a:cxn>
            </a:cxnLst>
            <a:rect l="l" t="t" r="r" b="b"/>
            <a:pathLst>
              <a:path w="677142" h="638299">
                <a:moveTo>
                  <a:pt x="0" y="638299"/>
                </a:moveTo>
                <a:lnTo>
                  <a:pt x="246" y="0"/>
                </a:lnTo>
                <a:lnTo>
                  <a:pt x="677142" y="413980"/>
                </a:lnTo>
                <a:lnTo>
                  <a:pt x="0" y="6382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7">
            <a:extLst>
              <a:ext uri="{FF2B5EF4-FFF2-40B4-BE49-F238E27FC236}">
                <a16:creationId xmlns:a16="http://schemas.microsoft.com/office/drawing/2014/main" xmlns="" id="{87C2E738-98E0-4A50-B87D-8AA49D515C9F}"/>
              </a:ext>
            </a:extLst>
          </p:cNvPr>
          <p:cNvSpPr/>
          <p:nvPr userDrawn="1"/>
        </p:nvSpPr>
        <p:spPr>
          <a:xfrm rot="1083745" flipH="1" flipV="1">
            <a:off x="7809508" y="4083544"/>
            <a:ext cx="677142" cy="638299"/>
          </a:xfrm>
          <a:custGeom>
            <a:avLst/>
            <a:gdLst>
              <a:gd name="connsiteX0" fmla="*/ 0 w 586854"/>
              <a:gd name="connsiteY0" fmla="*/ 600501 h 600501"/>
              <a:gd name="connsiteX1" fmla="*/ 0 w 586854"/>
              <a:gd name="connsiteY1" fmla="*/ 0 h 600501"/>
              <a:gd name="connsiteX2" fmla="*/ 586854 w 586854"/>
              <a:gd name="connsiteY2" fmla="*/ 600501 h 600501"/>
              <a:gd name="connsiteX3" fmla="*/ 0 w 586854"/>
              <a:gd name="connsiteY3" fmla="*/ 600501 h 600501"/>
              <a:gd name="connsiteX0" fmla="*/ 0 w 659850"/>
              <a:gd name="connsiteY0" fmla="*/ 600501 h 600501"/>
              <a:gd name="connsiteX1" fmla="*/ 0 w 659850"/>
              <a:gd name="connsiteY1" fmla="*/ 0 h 600501"/>
              <a:gd name="connsiteX2" fmla="*/ 659850 w 659850"/>
              <a:gd name="connsiteY2" fmla="*/ 419539 h 600501"/>
              <a:gd name="connsiteX3" fmla="*/ 0 w 659850"/>
              <a:gd name="connsiteY3" fmla="*/ 600501 h 600501"/>
              <a:gd name="connsiteX0" fmla="*/ 0 w 660096"/>
              <a:gd name="connsiteY0" fmla="*/ 638299 h 638299"/>
              <a:gd name="connsiteX1" fmla="*/ 246 w 660096"/>
              <a:gd name="connsiteY1" fmla="*/ 0 h 638299"/>
              <a:gd name="connsiteX2" fmla="*/ 660096 w 660096"/>
              <a:gd name="connsiteY2" fmla="*/ 419539 h 638299"/>
              <a:gd name="connsiteX3" fmla="*/ 0 w 660096"/>
              <a:gd name="connsiteY3" fmla="*/ 638299 h 638299"/>
              <a:gd name="connsiteX0" fmla="*/ 0 w 677142"/>
              <a:gd name="connsiteY0" fmla="*/ 638299 h 638299"/>
              <a:gd name="connsiteX1" fmla="*/ 246 w 677142"/>
              <a:gd name="connsiteY1" fmla="*/ 0 h 638299"/>
              <a:gd name="connsiteX2" fmla="*/ 677142 w 677142"/>
              <a:gd name="connsiteY2" fmla="*/ 413980 h 638299"/>
              <a:gd name="connsiteX3" fmla="*/ 0 w 677142"/>
              <a:gd name="connsiteY3" fmla="*/ 638299 h 638299"/>
            </a:gdLst>
            <a:ahLst/>
            <a:cxnLst>
              <a:cxn ang="0">
                <a:pos x="connsiteX0" y="connsiteY0"/>
              </a:cxn>
              <a:cxn ang="0">
                <a:pos x="connsiteX1" y="connsiteY1"/>
              </a:cxn>
              <a:cxn ang="0">
                <a:pos x="connsiteX2" y="connsiteY2"/>
              </a:cxn>
              <a:cxn ang="0">
                <a:pos x="connsiteX3" y="connsiteY3"/>
              </a:cxn>
            </a:cxnLst>
            <a:rect l="l" t="t" r="r" b="b"/>
            <a:pathLst>
              <a:path w="677142" h="638299">
                <a:moveTo>
                  <a:pt x="0" y="638299"/>
                </a:moveTo>
                <a:lnTo>
                  <a:pt x="246" y="0"/>
                </a:lnTo>
                <a:lnTo>
                  <a:pt x="677142" y="413980"/>
                </a:lnTo>
                <a:lnTo>
                  <a:pt x="0" y="6382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xmlns="" id="{1E5D17FB-94D6-418E-8197-1E5AF90B2F61}"/>
              </a:ext>
            </a:extLst>
          </p:cNvPr>
          <p:cNvSpPr>
            <a:spLocks noGrp="1"/>
          </p:cNvSpPr>
          <p:nvPr>
            <p:ph type="pic" sz="quarter" idx="10"/>
          </p:nvPr>
        </p:nvSpPr>
        <p:spPr>
          <a:xfrm>
            <a:off x="1444419" y="2743012"/>
            <a:ext cx="2904564" cy="1464564"/>
          </a:xfrm>
          <a:custGeom>
            <a:avLst/>
            <a:gdLst>
              <a:gd name="connsiteX0" fmla="*/ 478327 w 2904564"/>
              <a:gd name="connsiteY0" fmla="*/ 0 h 1464564"/>
              <a:gd name="connsiteX1" fmla="*/ 2904564 w 2904564"/>
              <a:gd name="connsiteY1" fmla="*/ 0 h 1464564"/>
              <a:gd name="connsiteX2" fmla="*/ 2426237 w 2904564"/>
              <a:gd name="connsiteY2" fmla="*/ 1464564 h 1464564"/>
              <a:gd name="connsiteX3" fmla="*/ 0 w 2904564"/>
              <a:gd name="connsiteY3" fmla="*/ 1464564 h 1464564"/>
            </a:gdLst>
            <a:ahLst/>
            <a:cxnLst>
              <a:cxn ang="0">
                <a:pos x="connsiteX0" y="connsiteY0"/>
              </a:cxn>
              <a:cxn ang="0">
                <a:pos x="connsiteX1" y="connsiteY1"/>
              </a:cxn>
              <a:cxn ang="0">
                <a:pos x="connsiteX2" y="connsiteY2"/>
              </a:cxn>
              <a:cxn ang="0">
                <a:pos x="connsiteX3" y="connsiteY3"/>
              </a:cxn>
            </a:cxnLst>
            <a:rect l="l" t="t" r="r" b="b"/>
            <a:pathLst>
              <a:path w="2904564" h="1464564">
                <a:moveTo>
                  <a:pt x="478327" y="0"/>
                </a:moveTo>
                <a:lnTo>
                  <a:pt x="2904564" y="0"/>
                </a:lnTo>
                <a:lnTo>
                  <a:pt x="2426237" y="1464564"/>
                </a:lnTo>
                <a:lnTo>
                  <a:pt x="0" y="1464564"/>
                </a:lnTo>
                <a:close/>
              </a:path>
            </a:pathLst>
          </a:custGeom>
        </p:spPr>
        <p:txBody>
          <a:bodyPr wrap="square" anchor="ctr">
            <a:noAutofit/>
          </a:bodyPr>
          <a:lstStyle>
            <a:lvl1pPr marL="0" indent="0" algn="ctr">
              <a:buNone/>
              <a:defRPr/>
            </a:lvl1pPr>
          </a:lstStyle>
          <a:p>
            <a:endParaRPr lang="en-US"/>
          </a:p>
        </p:txBody>
      </p:sp>
      <p:sp>
        <p:nvSpPr>
          <p:cNvPr id="17" name="Picture Placeholder 16">
            <a:extLst>
              <a:ext uri="{FF2B5EF4-FFF2-40B4-BE49-F238E27FC236}">
                <a16:creationId xmlns:a16="http://schemas.microsoft.com/office/drawing/2014/main" xmlns="" id="{4DD535C2-2ED2-482F-B280-157C80629DED}"/>
              </a:ext>
            </a:extLst>
          </p:cNvPr>
          <p:cNvSpPr>
            <a:spLocks noGrp="1"/>
          </p:cNvSpPr>
          <p:nvPr>
            <p:ph type="pic" sz="quarter" idx="11"/>
          </p:nvPr>
        </p:nvSpPr>
        <p:spPr>
          <a:xfrm>
            <a:off x="4667164" y="2743012"/>
            <a:ext cx="2904564" cy="1464564"/>
          </a:xfrm>
          <a:custGeom>
            <a:avLst/>
            <a:gdLst>
              <a:gd name="connsiteX0" fmla="*/ 478327 w 2904564"/>
              <a:gd name="connsiteY0" fmla="*/ 0 h 1464564"/>
              <a:gd name="connsiteX1" fmla="*/ 2904564 w 2904564"/>
              <a:gd name="connsiteY1" fmla="*/ 0 h 1464564"/>
              <a:gd name="connsiteX2" fmla="*/ 2426237 w 2904564"/>
              <a:gd name="connsiteY2" fmla="*/ 1464564 h 1464564"/>
              <a:gd name="connsiteX3" fmla="*/ 0 w 2904564"/>
              <a:gd name="connsiteY3" fmla="*/ 1464564 h 1464564"/>
            </a:gdLst>
            <a:ahLst/>
            <a:cxnLst>
              <a:cxn ang="0">
                <a:pos x="connsiteX0" y="connsiteY0"/>
              </a:cxn>
              <a:cxn ang="0">
                <a:pos x="connsiteX1" y="connsiteY1"/>
              </a:cxn>
              <a:cxn ang="0">
                <a:pos x="connsiteX2" y="connsiteY2"/>
              </a:cxn>
              <a:cxn ang="0">
                <a:pos x="connsiteX3" y="connsiteY3"/>
              </a:cxn>
            </a:cxnLst>
            <a:rect l="l" t="t" r="r" b="b"/>
            <a:pathLst>
              <a:path w="2904564" h="1464564">
                <a:moveTo>
                  <a:pt x="478327" y="0"/>
                </a:moveTo>
                <a:lnTo>
                  <a:pt x="2904564" y="0"/>
                </a:lnTo>
                <a:lnTo>
                  <a:pt x="2426237" y="1464564"/>
                </a:lnTo>
                <a:lnTo>
                  <a:pt x="0" y="1464564"/>
                </a:lnTo>
                <a:close/>
              </a:path>
            </a:pathLst>
          </a:custGeom>
        </p:spPr>
        <p:txBody>
          <a:bodyPr wrap="square" anchor="ctr">
            <a:noAutofit/>
          </a:bodyPr>
          <a:lstStyle>
            <a:lvl1pPr marL="0" indent="0" algn="ctr">
              <a:buNone/>
              <a:defRPr/>
            </a:lvl1pPr>
          </a:lstStyle>
          <a:p>
            <a:endParaRPr lang="en-US"/>
          </a:p>
        </p:txBody>
      </p:sp>
      <p:sp>
        <p:nvSpPr>
          <p:cNvPr id="21" name="Text Placeholder 13">
            <a:extLst>
              <a:ext uri="{FF2B5EF4-FFF2-40B4-BE49-F238E27FC236}">
                <a16:creationId xmlns:a16="http://schemas.microsoft.com/office/drawing/2014/main" xmlns="" id="{2B3C6053-6220-4D8D-82FB-B7E3CBB76C2A}"/>
              </a:ext>
            </a:extLst>
          </p:cNvPr>
          <p:cNvSpPr>
            <a:spLocks noGrp="1"/>
          </p:cNvSpPr>
          <p:nvPr>
            <p:ph type="body" sz="quarter" idx="13"/>
          </p:nvPr>
        </p:nvSpPr>
        <p:spPr>
          <a:xfrm>
            <a:off x="2183951" y="4407012"/>
            <a:ext cx="2404865" cy="1476242"/>
          </a:xfrm>
          <a:prstGeom prst="rect">
            <a:avLst/>
          </a:prstGeom>
        </p:spPr>
        <p:txBody>
          <a:bodyPr>
            <a:normAutofit/>
          </a:bodyPr>
          <a:lstStyle>
            <a:lvl1pPr marL="0" indent="0" algn="l">
              <a:buNone/>
              <a:defRPr sz="1600"/>
            </a:lvl1pPr>
            <a:lvl2pPr marL="457200" indent="0" algn="ctr">
              <a:buNone/>
              <a:defRPr/>
            </a:lvl2pPr>
          </a:lstStyle>
          <a:p>
            <a:pPr lvl="0"/>
            <a:r>
              <a:rPr lang="en-US" dirty="0"/>
              <a:t>Edit Master text styles</a:t>
            </a:r>
          </a:p>
        </p:txBody>
      </p:sp>
      <p:sp>
        <p:nvSpPr>
          <p:cNvPr id="22" name="Text Placeholder 13">
            <a:extLst>
              <a:ext uri="{FF2B5EF4-FFF2-40B4-BE49-F238E27FC236}">
                <a16:creationId xmlns:a16="http://schemas.microsoft.com/office/drawing/2014/main" xmlns="" id="{60CDBC46-A502-4BFE-B3C3-FE2C319B8DDC}"/>
              </a:ext>
            </a:extLst>
          </p:cNvPr>
          <p:cNvSpPr>
            <a:spLocks noGrp="1"/>
          </p:cNvSpPr>
          <p:nvPr>
            <p:ph type="body" sz="quarter" idx="14"/>
          </p:nvPr>
        </p:nvSpPr>
        <p:spPr>
          <a:xfrm>
            <a:off x="5381847" y="4450330"/>
            <a:ext cx="2404865" cy="1476242"/>
          </a:xfrm>
          <a:prstGeom prst="rect">
            <a:avLst/>
          </a:prstGeom>
        </p:spPr>
        <p:txBody>
          <a:bodyPr>
            <a:normAutofit/>
          </a:bodyPr>
          <a:lstStyle>
            <a:lvl1pPr marL="0" indent="0" algn="l">
              <a:buNone/>
              <a:defRPr sz="1600"/>
            </a:lvl1pPr>
            <a:lvl2pPr marL="457200" indent="0" algn="ctr">
              <a:buNone/>
              <a:defRPr/>
            </a:lvl2pPr>
          </a:lstStyle>
          <a:p>
            <a:pPr lvl="0"/>
            <a:r>
              <a:rPr lang="en-US" dirty="0"/>
              <a:t>Edit Master text styles</a:t>
            </a:r>
          </a:p>
        </p:txBody>
      </p:sp>
      <p:sp>
        <p:nvSpPr>
          <p:cNvPr id="23" name="Text Placeholder 13">
            <a:extLst>
              <a:ext uri="{FF2B5EF4-FFF2-40B4-BE49-F238E27FC236}">
                <a16:creationId xmlns:a16="http://schemas.microsoft.com/office/drawing/2014/main" xmlns="" id="{2AB9797B-8455-475E-842A-FA1B57650073}"/>
              </a:ext>
            </a:extLst>
          </p:cNvPr>
          <p:cNvSpPr>
            <a:spLocks noGrp="1"/>
          </p:cNvSpPr>
          <p:nvPr>
            <p:ph type="body" sz="quarter" idx="15"/>
          </p:nvPr>
        </p:nvSpPr>
        <p:spPr>
          <a:xfrm>
            <a:off x="8568919" y="4475736"/>
            <a:ext cx="2404865" cy="1476242"/>
          </a:xfrm>
          <a:prstGeom prst="rect">
            <a:avLst/>
          </a:prstGeom>
        </p:spPr>
        <p:txBody>
          <a:bodyPr>
            <a:normAutofit/>
          </a:bodyPr>
          <a:lstStyle>
            <a:lvl1pPr marL="0" indent="0" algn="l">
              <a:buNone/>
              <a:defRPr sz="1600"/>
            </a:lvl1pPr>
            <a:lvl2pPr marL="457200" indent="0" algn="ctr">
              <a:buNone/>
              <a:defRPr/>
            </a:lvl2pPr>
          </a:lstStyle>
          <a:p>
            <a:pPr lvl="0"/>
            <a:r>
              <a:rPr lang="en-US" dirty="0"/>
              <a:t>Edit Master text styles</a:t>
            </a:r>
          </a:p>
        </p:txBody>
      </p:sp>
    </p:spTree>
    <p:extLst>
      <p:ext uri="{BB962C8B-B14F-4D97-AF65-F5344CB8AC3E}">
        <p14:creationId xmlns:p14="http://schemas.microsoft.com/office/powerpoint/2010/main" val="364926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500"/>
                                        <p:tgtEl>
                                          <p:spTgt spid="6"/>
                                        </p:tgtEl>
                                      </p:cBhvr>
                                    </p:animEffect>
                                  </p:childTnLst>
                                </p:cTn>
                              </p:par>
                            </p:childTnLst>
                          </p:cTn>
                        </p:par>
                        <p:par>
                          <p:cTn id="19" fill="hold">
                            <p:stCondLst>
                              <p:cond delay="1000"/>
                            </p:stCondLst>
                            <p:childTnLst>
                              <p:par>
                                <p:cTn id="20" presetID="22" presetClass="entr" presetSubtype="8" fill="hold" grpId="0" nodeType="afterEffect" nodePh="1">
                                  <p:stCondLst>
                                    <p:cond delay="0"/>
                                  </p:stCondLst>
                                  <p:endCondLst>
                                    <p:cond evt="begin" delay="0">
                                      <p:tn val="20"/>
                                    </p:cond>
                                  </p:end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left)">
                                      <p:cBhvr>
                                        <p:cTn id="26" dur="500"/>
                                        <p:tgtEl>
                                          <p:spTgt spid="2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par>
                          <p:cTn id="32" fill="hold">
                            <p:stCondLst>
                              <p:cond delay="500"/>
                            </p:stCondLst>
                            <p:childTnLst>
                              <p:par>
                                <p:cTn id="33" presetID="22" presetClass="entr" presetSubtype="2"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right)">
                                      <p:cBhvr>
                                        <p:cTn id="35" dur="500"/>
                                        <p:tgtEl>
                                          <p:spTgt spid="8"/>
                                        </p:tgtEl>
                                      </p:cBhvr>
                                    </p:animEffect>
                                  </p:childTnLst>
                                </p:cTn>
                              </p:par>
                            </p:childTnLst>
                          </p:cTn>
                        </p:par>
                        <p:par>
                          <p:cTn id="36" fill="hold">
                            <p:stCondLst>
                              <p:cond delay="1000"/>
                            </p:stCondLst>
                            <p:childTnLst>
                              <p:par>
                                <p:cTn id="37" presetID="22" presetClass="entr" presetSubtype="8" fill="hold" grpId="0" nodeType="afterEffect" nodePh="1">
                                  <p:stCondLst>
                                    <p:cond delay="0"/>
                                  </p:stCondLst>
                                  <p:endCondLst>
                                    <p:cond evt="begin" delay="0">
                                      <p:tn val="37"/>
                                    </p:cond>
                                  </p:end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22">
                                            <p:txEl>
                                              <p:pRg st="0" end="0"/>
                                            </p:txEl>
                                          </p:spTgt>
                                        </p:tgtEl>
                                        <p:attrNameLst>
                                          <p:attrName>style.visibility</p:attrName>
                                        </p:attrNameLst>
                                      </p:cBhvr>
                                      <p:to>
                                        <p:strVal val="visible"/>
                                      </p:to>
                                    </p:set>
                                    <p:animEffect transition="in" filter="wipe(left)">
                                      <p:cBhvr>
                                        <p:cTn id="43" dur="500"/>
                                        <p:tgtEl>
                                          <p:spTgt spid="2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down)">
                                      <p:cBhvr>
                                        <p:cTn id="48" dur="500"/>
                                        <p:tgtEl>
                                          <p:spTgt spid="5"/>
                                        </p:tgtEl>
                                      </p:cBhvr>
                                    </p:animEffect>
                                  </p:childTnLst>
                                </p:cTn>
                              </p:par>
                            </p:childTnLst>
                          </p:cTn>
                        </p:par>
                        <p:par>
                          <p:cTn id="49" fill="hold">
                            <p:stCondLst>
                              <p:cond delay="500"/>
                            </p:stCondLst>
                            <p:childTnLst>
                              <p:par>
                                <p:cTn id="50" presetID="22" presetClass="entr" presetSubtype="2"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right)">
                                      <p:cBhvr>
                                        <p:cTn id="52" dur="500"/>
                                        <p:tgtEl>
                                          <p:spTgt spid="10"/>
                                        </p:tgtEl>
                                      </p:cBhvr>
                                    </p:animEffect>
                                  </p:childTnLst>
                                </p:cTn>
                              </p:par>
                            </p:childTnLst>
                          </p:cTn>
                        </p:par>
                        <p:par>
                          <p:cTn id="53" fill="hold">
                            <p:stCondLst>
                              <p:cond delay="1000"/>
                            </p:stCondLst>
                            <p:childTnLst>
                              <p:par>
                                <p:cTn id="54" presetID="22" presetClass="entr" presetSubtype="8" fill="hold" grpId="0" nodeType="afterEffect" nodePh="1">
                                  <p:stCondLst>
                                    <p:cond delay="0"/>
                                  </p:stCondLst>
                                  <p:endCondLst>
                                    <p:cond evt="begin" delay="0">
                                      <p:tn val="54"/>
                                    </p:cond>
                                  </p:endCondLst>
                                  <p:childTnLst>
                                    <p:set>
                                      <p:cBhvr>
                                        <p:cTn id="55" dur="1" fill="hold">
                                          <p:stCondLst>
                                            <p:cond delay="0"/>
                                          </p:stCondLst>
                                        </p:cTn>
                                        <p:tgtEl>
                                          <p:spTgt spid="20"/>
                                        </p:tgtEl>
                                        <p:attrNameLst>
                                          <p:attrName>style.visibility</p:attrName>
                                        </p:attrNameLst>
                                      </p:cBhvr>
                                      <p:to>
                                        <p:strVal val="visible"/>
                                      </p:to>
                                    </p:set>
                                    <p:animEffect transition="in" filter="wipe(left)">
                                      <p:cBhvr>
                                        <p:cTn id="56" dur="500"/>
                                        <p:tgtEl>
                                          <p:spTgt spid="20"/>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23">
                                            <p:txEl>
                                              <p:pRg st="0" end="0"/>
                                            </p:txEl>
                                          </p:spTgt>
                                        </p:tgtEl>
                                        <p:attrNameLst>
                                          <p:attrName>style.visibility</p:attrName>
                                        </p:attrNameLst>
                                      </p:cBhvr>
                                      <p:to>
                                        <p:strVal val="visible"/>
                                      </p:to>
                                    </p:set>
                                    <p:animEffect transition="in" filter="wipe(left)">
                                      <p:cBhvr>
                                        <p:cTn id="60"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6" grpId="0" animBg="1"/>
      <p:bldP spid="8" grpId="0" animBg="1"/>
      <p:bldP spid="10" grpId="0" animBg="1"/>
      <p:bldP spid="14" grpId="0"/>
      <p:bldP spid="17" grpId="0"/>
      <p:bldP spid="21" grpId="0" build="p">
        <p:tmplLst>
          <p:tmpl lvl="1">
            <p:tnLst>
              <p:par>
                <p:cTn presetID="22" presetClass="entr" presetSubtype="8"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2" grpId="0" build="p"/>
      <p:bldP spid="23" grpId="0" build="p"/>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mplate 1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4C6ED0-98CC-4ACC-BC1A-E9426C513E70}"/>
              </a:ext>
            </a:extLst>
          </p:cNvPr>
          <p:cNvSpPr>
            <a:spLocks noGrp="1"/>
          </p:cNvSpPr>
          <p:nvPr>
            <p:ph type="title"/>
          </p:nvPr>
        </p:nvSpPr>
        <p:spPr>
          <a:xfrm>
            <a:off x="838200" y="872836"/>
            <a:ext cx="6229103" cy="817852"/>
          </a:xfrm>
          <a:prstGeom prst="rect">
            <a:avLst/>
          </a:prstGeom>
        </p:spPr>
        <p:txBody>
          <a:bodyPr anchor="ctr"/>
          <a:lstStyle>
            <a:lvl1pPr>
              <a:defRPr sz="2400"/>
            </a:lvl1pPr>
          </a:lstStyle>
          <a:p>
            <a:r>
              <a:rPr lang="en-US"/>
              <a:t>Click to edit</a:t>
            </a:r>
          </a:p>
        </p:txBody>
      </p:sp>
      <p:sp>
        <p:nvSpPr>
          <p:cNvPr id="5" name="Freeform: Shape 4">
            <a:extLst>
              <a:ext uri="{FF2B5EF4-FFF2-40B4-BE49-F238E27FC236}">
                <a16:creationId xmlns:a16="http://schemas.microsoft.com/office/drawing/2014/main" xmlns="" id="{B0D5B5D5-785F-4011-AB22-692F0CE67A09}"/>
              </a:ext>
            </a:extLst>
          </p:cNvPr>
          <p:cNvSpPr/>
          <p:nvPr userDrawn="1"/>
        </p:nvSpPr>
        <p:spPr>
          <a:xfrm>
            <a:off x="4485735" y="2514598"/>
            <a:ext cx="3466779" cy="852054"/>
          </a:xfrm>
          <a:custGeom>
            <a:avLst/>
            <a:gdLst>
              <a:gd name="connsiteX0" fmla="*/ 0 w 3466779"/>
              <a:gd name="connsiteY0" fmla="*/ 0 h 852054"/>
              <a:gd name="connsiteX1" fmla="*/ 2552379 w 3466779"/>
              <a:gd name="connsiteY1" fmla="*/ 0 h 852054"/>
              <a:gd name="connsiteX2" fmla="*/ 3466779 w 3466779"/>
              <a:gd name="connsiteY2" fmla="*/ 0 h 852054"/>
              <a:gd name="connsiteX3" fmla="*/ 2552379 w 3466779"/>
              <a:gd name="connsiteY3" fmla="*/ 852054 h 852054"/>
              <a:gd name="connsiteX4" fmla="*/ 579611 w 3466779"/>
              <a:gd name="connsiteY4" fmla="*/ 852054 h 852054"/>
              <a:gd name="connsiteX5" fmla="*/ 524439 w 3466779"/>
              <a:gd name="connsiteY5" fmla="*/ 701315 h 852054"/>
              <a:gd name="connsiteX6" fmla="*/ 2641 w 3466779"/>
              <a:gd name="connsiteY6" fmla="*/ 1975 h 852054"/>
              <a:gd name="connsiteX7" fmla="*/ 0 w 3466779"/>
              <a:gd name="connsiteY7" fmla="*/ 0 h 85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6779" h="852054">
                <a:moveTo>
                  <a:pt x="0" y="0"/>
                </a:moveTo>
                <a:lnTo>
                  <a:pt x="2552379" y="0"/>
                </a:lnTo>
                <a:lnTo>
                  <a:pt x="3466779" y="0"/>
                </a:lnTo>
                <a:lnTo>
                  <a:pt x="2552379" y="852054"/>
                </a:lnTo>
                <a:lnTo>
                  <a:pt x="579611" y="852054"/>
                </a:lnTo>
                <a:lnTo>
                  <a:pt x="524439" y="701315"/>
                </a:lnTo>
                <a:cubicBezTo>
                  <a:pt x="408761" y="427822"/>
                  <a:pt x="228445" y="188325"/>
                  <a:pt x="2641" y="1975"/>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xmlns="" id="{33534FDF-212E-4D7E-BF47-F26D5DD1C0E4}"/>
              </a:ext>
            </a:extLst>
          </p:cNvPr>
          <p:cNvSpPr/>
          <p:nvPr userDrawn="1"/>
        </p:nvSpPr>
        <p:spPr>
          <a:xfrm>
            <a:off x="5083258" y="3428997"/>
            <a:ext cx="2574843" cy="852054"/>
          </a:xfrm>
          <a:custGeom>
            <a:avLst/>
            <a:gdLst>
              <a:gd name="connsiteX0" fmla="*/ 0 w 2574843"/>
              <a:gd name="connsiteY0" fmla="*/ 0 h 852054"/>
              <a:gd name="connsiteX1" fmla="*/ 2574843 w 2574843"/>
              <a:gd name="connsiteY1" fmla="*/ 0 h 852054"/>
              <a:gd name="connsiteX2" fmla="*/ 2574843 w 2574843"/>
              <a:gd name="connsiteY2" fmla="*/ 852054 h 852054"/>
              <a:gd name="connsiteX3" fmla="*/ 35809 w 2574843"/>
              <a:gd name="connsiteY3" fmla="*/ 852054 h 852054"/>
              <a:gd name="connsiteX4" fmla="*/ 61190 w 2574843"/>
              <a:gd name="connsiteY4" fmla="*/ 685751 h 852054"/>
              <a:gd name="connsiteX5" fmla="*/ 70632 w 2574843"/>
              <a:gd name="connsiteY5" fmla="*/ 498767 h 852054"/>
              <a:gd name="connsiteX6" fmla="*/ 33477 w 2574843"/>
              <a:gd name="connsiteY6" fmla="*/ 130200 h 852054"/>
              <a:gd name="connsiteX7" fmla="*/ 0 w 2574843"/>
              <a:gd name="connsiteY7" fmla="*/ 0 h 85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843" h="852054">
                <a:moveTo>
                  <a:pt x="0" y="0"/>
                </a:moveTo>
                <a:lnTo>
                  <a:pt x="2574843" y="0"/>
                </a:lnTo>
                <a:lnTo>
                  <a:pt x="2574843" y="852054"/>
                </a:lnTo>
                <a:lnTo>
                  <a:pt x="35809" y="852054"/>
                </a:lnTo>
                <a:lnTo>
                  <a:pt x="61190" y="685751"/>
                </a:lnTo>
                <a:cubicBezTo>
                  <a:pt x="67434" y="624272"/>
                  <a:pt x="70632" y="561893"/>
                  <a:pt x="70632" y="498767"/>
                </a:cubicBezTo>
                <a:cubicBezTo>
                  <a:pt x="70632" y="372515"/>
                  <a:pt x="57839" y="249251"/>
                  <a:pt x="33477" y="130200"/>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xmlns="" id="{CA814A61-D542-4CA7-835E-85F01FB2CA89}"/>
              </a:ext>
            </a:extLst>
          </p:cNvPr>
          <p:cNvSpPr/>
          <p:nvPr userDrawn="1"/>
        </p:nvSpPr>
        <p:spPr>
          <a:xfrm>
            <a:off x="4641397" y="4343396"/>
            <a:ext cx="3340307" cy="852054"/>
          </a:xfrm>
          <a:custGeom>
            <a:avLst/>
            <a:gdLst>
              <a:gd name="connsiteX0" fmla="*/ 463237 w 3340307"/>
              <a:gd name="connsiteY0" fmla="*/ 0 h 852054"/>
              <a:gd name="connsiteX1" fmla="*/ 2425907 w 3340307"/>
              <a:gd name="connsiteY1" fmla="*/ 0 h 852054"/>
              <a:gd name="connsiteX2" fmla="*/ 3340307 w 3340307"/>
              <a:gd name="connsiteY2" fmla="*/ 852054 h 852054"/>
              <a:gd name="connsiteX3" fmla="*/ 2425907 w 3340307"/>
              <a:gd name="connsiteY3" fmla="*/ 852054 h 852054"/>
              <a:gd name="connsiteX4" fmla="*/ 0 w 3340307"/>
              <a:gd name="connsiteY4" fmla="*/ 852054 h 852054"/>
              <a:gd name="connsiteX5" fmla="*/ 94884 w 3340307"/>
              <a:gd name="connsiteY5" fmla="*/ 747654 h 852054"/>
              <a:gd name="connsiteX6" fmla="*/ 430274 w 3340307"/>
              <a:gd name="connsiteY6" fmla="*/ 128197 h 852054"/>
              <a:gd name="connsiteX7" fmla="*/ 463237 w 3340307"/>
              <a:gd name="connsiteY7" fmla="*/ 0 h 85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0307" h="852054">
                <a:moveTo>
                  <a:pt x="463237" y="0"/>
                </a:moveTo>
                <a:lnTo>
                  <a:pt x="2425907" y="0"/>
                </a:lnTo>
                <a:lnTo>
                  <a:pt x="3340307" y="852054"/>
                </a:lnTo>
                <a:lnTo>
                  <a:pt x="2425907" y="852054"/>
                </a:lnTo>
                <a:lnTo>
                  <a:pt x="0" y="852054"/>
                </a:lnTo>
                <a:lnTo>
                  <a:pt x="94884" y="747654"/>
                </a:lnTo>
                <a:cubicBezTo>
                  <a:pt x="243964" y="567012"/>
                  <a:pt x="359029" y="357258"/>
                  <a:pt x="430274" y="128197"/>
                </a:cubicBezTo>
                <a:lnTo>
                  <a:pt x="463237"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xmlns="" id="{3FF3A38B-D73B-40D6-BD10-806BFE5DE684}"/>
              </a:ext>
            </a:extLst>
          </p:cNvPr>
          <p:cNvSpPr/>
          <p:nvPr userDrawn="1"/>
        </p:nvSpPr>
        <p:spPr>
          <a:xfrm rot="5400000">
            <a:off x="7462657" y="3397824"/>
            <a:ext cx="1289308" cy="9144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xmlns="" id="{E7CD1871-DF3E-4458-A705-B3FE519907B0}"/>
              </a:ext>
            </a:extLst>
          </p:cNvPr>
          <p:cNvSpPr/>
          <p:nvPr userDrawn="1"/>
        </p:nvSpPr>
        <p:spPr>
          <a:xfrm>
            <a:off x="6850660" y="1205350"/>
            <a:ext cx="1289308" cy="1309248"/>
          </a:xfrm>
          <a:custGeom>
            <a:avLst/>
            <a:gdLst>
              <a:gd name="connsiteX0" fmla="*/ 644654 w 1289308"/>
              <a:gd name="connsiteY0" fmla="*/ 0 h 1309248"/>
              <a:gd name="connsiteX1" fmla="*/ 1289308 w 1289308"/>
              <a:gd name="connsiteY1" fmla="*/ 914400 h 1309248"/>
              <a:gd name="connsiteX2" fmla="*/ 1101854 w 1289308"/>
              <a:gd name="connsiteY2" fmla="*/ 914400 h 1309248"/>
              <a:gd name="connsiteX3" fmla="*/ 1101854 w 1289308"/>
              <a:gd name="connsiteY3" fmla="*/ 1309248 h 1309248"/>
              <a:gd name="connsiteX4" fmla="*/ 187454 w 1289308"/>
              <a:gd name="connsiteY4" fmla="*/ 1309248 h 1309248"/>
              <a:gd name="connsiteX5" fmla="*/ 187454 w 1289308"/>
              <a:gd name="connsiteY5" fmla="*/ 914400 h 1309248"/>
              <a:gd name="connsiteX6" fmla="*/ 0 w 1289308"/>
              <a:gd name="connsiteY6" fmla="*/ 914400 h 130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9308" h="1309248">
                <a:moveTo>
                  <a:pt x="644654" y="0"/>
                </a:moveTo>
                <a:lnTo>
                  <a:pt x="1289308" y="914400"/>
                </a:lnTo>
                <a:lnTo>
                  <a:pt x="1101854" y="914400"/>
                </a:lnTo>
                <a:lnTo>
                  <a:pt x="1101854" y="1309248"/>
                </a:lnTo>
                <a:lnTo>
                  <a:pt x="187454" y="1309248"/>
                </a:lnTo>
                <a:lnTo>
                  <a:pt x="187454" y="914400"/>
                </a:lnTo>
                <a:lnTo>
                  <a:pt x="0" y="914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xmlns="" id="{BDB8A436-E026-4744-B174-E0601500E944}"/>
              </a:ext>
            </a:extLst>
          </p:cNvPr>
          <p:cNvSpPr/>
          <p:nvPr userDrawn="1"/>
        </p:nvSpPr>
        <p:spPr>
          <a:xfrm>
            <a:off x="1496288" y="2098964"/>
            <a:ext cx="3657600" cy="3657600"/>
          </a:xfrm>
          <a:custGeom>
            <a:avLst/>
            <a:gdLst>
              <a:gd name="connsiteX0" fmla="*/ 34823 w 3657600"/>
              <a:gd name="connsiteY0" fmla="*/ 2182088 h 3657600"/>
              <a:gd name="connsiteX1" fmla="*/ 3622777 w 3657600"/>
              <a:gd name="connsiteY1" fmla="*/ 2182088 h 3657600"/>
              <a:gd name="connsiteX2" fmla="*/ 3620445 w 3657600"/>
              <a:gd name="connsiteY2" fmla="*/ 2197368 h 3657600"/>
              <a:gd name="connsiteX3" fmla="*/ 3608345 w 3657600"/>
              <a:gd name="connsiteY3" fmla="*/ 2244432 h 3657600"/>
              <a:gd name="connsiteX4" fmla="*/ 3608345 w 3657600"/>
              <a:gd name="connsiteY4" fmla="*/ 2244432 h 3657600"/>
              <a:gd name="connsiteX5" fmla="*/ 3575382 w 3657600"/>
              <a:gd name="connsiteY5" fmla="*/ 2372629 h 3657600"/>
              <a:gd name="connsiteX6" fmla="*/ 3239992 w 3657600"/>
              <a:gd name="connsiteY6" fmla="*/ 2992086 h 3657600"/>
              <a:gd name="connsiteX7" fmla="*/ 3145108 w 3657600"/>
              <a:gd name="connsiteY7" fmla="*/ 3096486 h 3657600"/>
              <a:gd name="connsiteX8" fmla="*/ 3121958 w 3657600"/>
              <a:gd name="connsiteY8" fmla="*/ 3121957 h 3657600"/>
              <a:gd name="connsiteX9" fmla="*/ 1828801 w 3657600"/>
              <a:gd name="connsiteY9" fmla="*/ 3657600 h 3657600"/>
              <a:gd name="connsiteX10" fmla="*/ 535644 w 3657600"/>
              <a:gd name="connsiteY10" fmla="*/ 3121957 h 3657600"/>
              <a:gd name="connsiteX11" fmla="*/ 512495 w 3657600"/>
              <a:gd name="connsiteY11" fmla="*/ 3096486 h 3657600"/>
              <a:gd name="connsiteX12" fmla="*/ 417610 w 3657600"/>
              <a:gd name="connsiteY12" fmla="*/ 2992086 h 3657600"/>
              <a:gd name="connsiteX13" fmla="*/ 82220 w 3657600"/>
              <a:gd name="connsiteY13" fmla="*/ 2372629 h 3657600"/>
              <a:gd name="connsiteX14" fmla="*/ 49258 w 3657600"/>
              <a:gd name="connsiteY14" fmla="*/ 2244433 h 3657600"/>
              <a:gd name="connsiteX15" fmla="*/ 49257 w 3657600"/>
              <a:gd name="connsiteY15" fmla="*/ 2244433 h 3657600"/>
              <a:gd name="connsiteX16" fmla="*/ 37155 w 3657600"/>
              <a:gd name="connsiteY16" fmla="*/ 2197368 h 3657600"/>
              <a:gd name="connsiteX17" fmla="*/ 88546 w 3657600"/>
              <a:gd name="connsiteY17" fmla="*/ 1267689 h 3657600"/>
              <a:gd name="connsiteX18" fmla="*/ 3569057 w 3657600"/>
              <a:gd name="connsiteY18" fmla="*/ 1267689 h 3657600"/>
              <a:gd name="connsiteX19" fmla="*/ 3575382 w 3657600"/>
              <a:gd name="connsiteY19" fmla="*/ 1284972 h 3657600"/>
              <a:gd name="connsiteX20" fmla="*/ 3586969 w 3657600"/>
              <a:gd name="connsiteY20" fmla="*/ 1330034 h 3657600"/>
              <a:gd name="connsiteX21" fmla="*/ 3586968 w 3657600"/>
              <a:gd name="connsiteY21" fmla="*/ 1330034 h 3657600"/>
              <a:gd name="connsiteX22" fmla="*/ 3620445 w 3657600"/>
              <a:gd name="connsiteY22" fmla="*/ 1460233 h 3657600"/>
              <a:gd name="connsiteX23" fmla="*/ 3657600 w 3657600"/>
              <a:gd name="connsiteY23" fmla="*/ 1828800 h 3657600"/>
              <a:gd name="connsiteX24" fmla="*/ 3648158 w 3657600"/>
              <a:gd name="connsiteY24" fmla="*/ 2015784 h 3657600"/>
              <a:gd name="connsiteX25" fmla="*/ 3622777 w 3657600"/>
              <a:gd name="connsiteY25" fmla="*/ 2182087 h 3657600"/>
              <a:gd name="connsiteX26" fmla="*/ 34823 w 3657600"/>
              <a:gd name="connsiteY26" fmla="*/ 2182087 h 3657600"/>
              <a:gd name="connsiteX27" fmla="*/ 9442 w 3657600"/>
              <a:gd name="connsiteY27" fmla="*/ 2015784 h 3657600"/>
              <a:gd name="connsiteX28" fmla="*/ 0 w 3657600"/>
              <a:gd name="connsiteY28" fmla="*/ 1828800 h 3657600"/>
              <a:gd name="connsiteX29" fmla="*/ 37155 w 3657600"/>
              <a:gd name="connsiteY29" fmla="*/ 1460233 h 3657600"/>
              <a:gd name="connsiteX30" fmla="*/ 70633 w 3657600"/>
              <a:gd name="connsiteY30" fmla="*/ 1330033 h 3657600"/>
              <a:gd name="connsiteX31" fmla="*/ 70634 w 3657600"/>
              <a:gd name="connsiteY31" fmla="*/ 1330033 h 3657600"/>
              <a:gd name="connsiteX32" fmla="*/ 82220 w 3657600"/>
              <a:gd name="connsiteY32" fmla="*/ 1284972 h 3657600"/>
              <a:gd name="connsiteX33" fmla="*/ 1828800 w 3657600"/>
              <a:gd name="connsiteY33" fmla="*/ 0 h 3657600"/>
              <a:gd name="connsiteX34" fmla="*/ 2851299 w 3657600"/>
              <a:gd name="connsiteY34" fmla="*/ 312330 h 3657600"/>
              <a:gd name="connsiteX35" fmla="*/ 2989445 w 3657600"/>
              <a:gd name="connsiteY35" fmla="*/ 415634 h 3657600"/>
              <a:gd name="connsiteX36" fmla="*/ 2989446 w 3657600"/>
              <a:gd name="connsiteY36" fmla="*/ 415634 h 3657600"/>
              <a:gd name="connsiteX37" fmla="*/ 2992087 w 3657600"/>
              <a:gd name="connsiteY37" fmla="*/ 417609 h 3657600"/>
              <a:gd name="connsiteX38" fmla="*/ 3513885 w 3657600"/>
              <a:gd name="connsiteY38" fmla="*/ 1116949 h 3657600"/>
              <a:gd name="connsiteX39" fmla="*/ 3569057 w 3657600"/>
              <a:gd name="connsiteY39" fmla="*/ 1267688 h 3657600"/>
              <a:gd name="connsiteX40" fmla="*/ 88546 w 3657600"/>
              <a:gd name="connsiteY40" fmla="*/ 1267688 h 3657600"/>
              <a:gd name="connsiteX41" fmla="*/ 143717 w 3657600"/>
              <a:gd name="connsiteY41" fmla="*/ 1116949 h 3657600"/>
              <a:gd name="connsiteX42" fmla="*/ 665515 w 3657600"/>
              <a:gd name="connsiteY42" fmla="*/ 417609 h 3657600"/>
              <a:gd name="connsiteX43" fmla="*/ 668156 w 3657600"/>
              <a:gd name="connsiteY43" fmla="*/ 415634 h 3657600"/>
              <a:gd name="connsiteX44" fmla="*/ 668155 w 3657600"/>
              <a:gd name="connsiteY44" fmla="*/ 415634 h 3657600"/>
              <a:gd name="connsiteX45" fmla="*/ 806301 w 3657600"/>
              <a:gd name="connsiteY45" fmla="*/ 312330 h 3657600"/>
              <a:gd name="connsiteX46" fmla="*/ 1828800 w 3657600"/>
              <a:gd name="connsiteY46"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57600" h="3657600">
                <a:moveTo>
                  <a:pt x="34823" y="2182088"/>
                </a:moveTo>
                <a:lnTo>
                  <a:pt x="3622777" y="2182088"/>
                </a:lnTo>
                <a:lnTo>
                  <a:pt x="3620445" y="2197368"/>
                </a:lnTo>
                <a:lnTo>
                  <a:pt x="3608345" y="2244432"/>
                </a:lnTo>
                <a:lnTo>
                  <a:pt x="3608345" y="2244432"/>
                </a:lnTo>
                <a:lnTo>
                  <a:pt x="3575382" y="2372629"/>
                </a:lnTo>
                <a:cubicBezTo>
                  <a:pt x="3504137" y="2601690"/>
                  <a:pt x="3389072" y="2811444"/>
                  <a:pt x="3239992" y="2992086"/>
                </a:cubicBezTo>
                <a:lnTo>
                  <a:pt x="3145108" y="3096486"/>
                </a:lnTo>
                <a:lnTo>
                  <a:pt x="3121958" y="3121957"/>
                </a:lnTo>
                <a:cubicBezTo>
                  <a:pt x="2791010" y="3452905"/>
                  <a:pt x="2333810" y="3657600"/>
                  <a:pt x="1828801" y="3657600"/>
                </a:cubicBezTo>
                <a:cubicBezTo>
                  <a:pt x="1323792" y="3657600"/>
                  <a:pt x="866592" y="3452905"/>
                  <a:pt x="535644" y="3121957"/>
                </a:cubicBezTo>
                <a:lnTo>
                  <a:pt x="512495" y="3096486"/>
                </a:lnTo>
                <a:lnTo>
                  <a:pt x="417610" y="2992086"/>
                </a:lnTo>
                <a:cubicBezTo>
                  <a:pt x="268531" y="2811444"/>
                  <a:pt x="153466" y="2601690"/>
                  <a:pt x="82220" y="2372629"/>
                </a:cubicBezTo>
                <a:lnTo>
                  <a:pt x="49258" y="2244433"/>
                </a:lnTo>
                <a:lnTo>
                  <a:pt x="49257" y="2244433"/>
                </a:lnTo>
                <a:lnTo>
                  <a:pt x="37155" y="2197368"/>
                </a:lnTo>
                <a:close/>
                <a:moveTo>
                  <a:pt x="88546" y="1267689"/>
                </a:moveTo>
                <a:lnTo>
                  <a:pt x="3569057" y="1267689"/>
                </a:lnTo>
                <a:lnTo>
                  <a:pt x="3575382" y="1284972"/>
                </a:lnTo>
                <a:lnTo>
                  <a:pt x="3586969" y="1330034"/>
                </a:lnTo>
                <a:lnTo>
                  <a:pt x="3586968" y="1330034"/>
                </a:lnTo>
                <a:lnTo>
                  <a:pt x="3620445" y="1460233"/>
                </a:lnTo>
                <a:cubicBezTo>
                  <a:pt x="3644807" y="1579284"/>
                  <a:pt x="3657600" y="1702548"/>
                  <a:pt x="3657600" y="1828800"/>
                </a:cubicBezTo>
                <a:cubicBezTo>
                  <a:pt x="3657600" y="1891926"/>
                  <a:pt x="3654402" y="1954305"/>
                  <a:pt x="3648158" y="2015784"/>
                </a:cubicBezTo>
                <a:lnTo>
                  <a:pt x="3622777" y="2182087"/>
                </a:lnTo>
                <a:lnTo>
                  <a:pt x="34823" y="2182087"/>
                </a:lnTo>
                <a:lnTo>
                  <a:pt x="9442" y="2015784"/>
                </a:lnTo>
                <a:cubicBezTo>
                  <a:pt x="3198" y="1954305"/>
                  <a:pt x="0" y="1891926"/>
                  <a:pt x="0" y="1828800"/>
                </a:cubicBezTo>
                <a:cubicBezTo>
                  <a:pt x="0" y="1702548"/>
                  <a:pt x="12794" y="1579284"/>
                  <a:pt x="37155" y="1460233"/>
                </a:cubicBezTo>
                <a:lnTo>
                  <a:pt x="70633" y="1330033"/>
                </a:lnTo>
                <a:lnTo>
                  <a:pt x="70634" y="1330033"/>
                </a:lnTo>
                <a:lnTo>
                  <a:pt x="82220" y="1284972"/>
                </a:lnTo>
                <a:close/>
                <a:moveTo>
                  <a:pt x="1828800" y="0"/>
                </a:moveTo>
                <a:cubicBezTo>
                  <a:pt x="2207557" y="0"/>
                  <a:pt x="2559421" y="115141"/>
                  <a:pt x="2851299" y="312330"/>
                </a:cubicBezTo>
                <a:lnTo>
                  <a:pt x="2989445" y="415634"/>
                </a:lnTo>
                <a:lnTo>
                  <a:pt x="2989446" y="415634"/>
                </a:lnTo>
                <a:lnTo>
                  <a:pt x="2992087" y="417609"/>
                </a:lnTo>
                <a:cubicBezTo>
                  <a:pt x="3217891" y="603959"/>
                  <a:pt x="3398207" y="843456"/>
                  <a:pt x="3513885" y="1116949"/>
                </a:cubicBezTo>
                <a:lnTo>
                  <a:pt x="3569057" y="1267688"/>
                </a:lnTo>
                <a:lnTo>
                  <a:pt x="88546" y="1267688"/>
                </a:lnTo>
                <a:lnTo>
                  <a:pt x="143717" y="1116949"/>
                </a:lnTo>
                <a:cubicBezTo>
                  <a:pt x="259395" y="843456"/>
                  <a:pt x="439711" y="603959"/>
                  <a:pt x="665515" y="417609"/>
                </a:cubicBezTo>
                <a:lnTo>
                  <a:pt x="668156" y="415634"/>
                </a:lnTo>
                <a:lnTo>
                  <a:pt x="668155" y="415634"/>
                </a:lnTo>
                <a:lnTo>
                  <a:pt x="806301" y="312330"/>
                </a:lnTo>
                <a:cubicBezTo>
                  <a:pt x="1098179" y="115141"/>
                  <a:pt x="1450043" y="0"/>
                  <a:pt x="1828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ircle: Hollow 11">
            <a:extLst>
              <a:ext uri="{FF2B5EF4-FFF2-40B4-BE49-F238E27FC236}">
                <a16:creationId xmlns:a16="http://schemas.microsoft.com/office/drawing/2014/main" xmlns="" id="{F5C42FF6-18B1-4DC8-AD22-52FB6CEB0276}"/>
              </a:ext>
            </a:extLst>
          </p:cNvPr>
          <p:cNvSpPr/>
          <p:nvPr userDrawn="1"/>
        </p:nvSpPr>
        <p:spPr>
          <a:xfrm>
            <a:off x="1724889" y="2327564"/>
            <a:ext cx="3200400" cy="3200400"/>
          </a:xfrm>
          <a:prstGeom prst="donut">
            <a:avLst>
              <a:gd name="adj" fmla="val 49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 Placeholder 13">
            <a:extLst>
              <a:ext uri="{FF2B5EF4-FFF2-40B4-BE49-F238E27FC236}">
                <a16:creationId xmlns:a16="http://schemas.microsoft.com/office/drawing/2014/main" xmlns="" id="{DE672555-1F73-4612-92CA-1DC5D0C58CA4}"/>
              </a:ext>
            </a:extLst>
          </p:cNvPr>
          <p:cNvSpPr>
            <a:spLocks noGrp="1"/>
          </p:cNvSpPr>
          <p:nvPr>
            <p:ph type="body" sz="quarter" idx="15"/>
          </p:nvPr>
        </p:nvSpPr>
        <p:spPr>
          <a:xfrm>
            <a:off x="8625715" y="1360843"/>
            <a:ext cx="2404865" cy="1476242"/>
          </a:xfrm>
          <a:prstGeom prst="rect">
            <a:avLst/>
          </a:prstGeom>
        </p:spPr>
        <p:txBody>
          <a:bodyPr anchor="ctr">
            <a:normAutofit/>
          </a:bodyPr>
          <a:lstStyle>
            <a:lvl1pPr marL="0" indent="0" algn="l">
              <a:buNone/>
              <a:defRPr sz="1600"/>
            </a:lvl1pPr>
            <a:lvl2pPr marL="457200" indent="0" algn="ctr">
              <a:buNone/>
              <a:defRPr/>
            </a:lvl2pPr>
          </a:lstStyle>
          <a:p>
            <a:pPr lvl="0"/>
            <a:r>
              <a:rPr lang="en-US" dirty="0"/>
              <a:t>Edit Master text styles</a:t>
            </a:r>
          </a:p>
        </p:txBody>
      </p:sp>
      <p:sp>
        <p:nvSpPr>
          <p:cNvPr id="14" name="Text Placeholder 13">
            <a:extLst>
              <a:ext uri="{FF2B5EF4-FFF2-40B4-BE49-F238E27FC236}">
                <a16:creationId xmlns:a16="http://schemas.microsoft.com/office/drawing/2014/main" xmlns="" id="{90A5C4E3-700A-4778-A102-CF0D43EACD8E}"/>
              </a:ext>
            </a:extLst>
          </p:cNvPr>
          <p:cNvSpPr>
            <a:spLocks noGrp="1"/>
          </p:cNvSpPr>
          <p:nvPr>
            <p:ph type="body" sz="quarter" idx="16"/>
          </p:nvPr>
        </p:nvSpPr>
        <p:spPr>
          <a:xfrm>
            <a:off x="8625716" y="3116903"/>
            <a:ext cx="2404865" cy="1476242"/>
          </a:xfrm>
          <a:prstGeom prst="rect">
            <a:avLst/>
          </a:prstGeom>
        </p:spPr>
        <p:txBody>
          <a:bodyPr anchor="ctr">
            <a:normAutofit/>
          </a:bodyPr>
          <a:lstStyle>
            <a:lvl1pPr marL="0" indent="0" algn="l">
              <a:buNone/>
              <a:defRPr sz="1600"/>
            </a:lvl1pPr>
            <a:lvl2pPr marL="457200" indent="0" algn="ctr">
              <a:buNone/>
              <a:defRPr/>
            </a:lvl2pPr>
          </a:lstStyle>
          <a:p>
            <a:pPr lvl="0"/>
            <a:r>
              <a:rPr lang="en-US" dirty="0"/>
              <a:t>Edit Master text styles</a:t>
            </a:r>
          </a:p>
        </p:txBody>
      </p:sp>
      <p:sp>
        <p:nvSpPr>
          <p:cNvPr id="15" name="Text Placeholder 13">
            <a:extLst>
              <a:ext uri="{FF2B5EF4-FFF2-40B4-BE49-F238E27FC236}">
                <a16:creationId xmlns:a16="http://schemas.microsoft.com/office/drawing/2014/main" xmlns="" id="{A83660B9-10BF-4F97-8734-A12C9361E77A}"/>
              </a:ext>
            </a:extLst>
          </p:cNvPr>
          <p:cNvSpPr>
            <a:spLocks noGrp="1"/>
          </p:cNvSpPr>
          <p:nvPr>
            <p:ph type="body" sz="quarter" idx="17"/>
          </p:nvPr>
        </p:nvSpPr>
        <p:spPr>
          <a:xfrm>
            <a:off x="8625715" y="4872963"/>
            <a:ext cx="2404865" cy="1476242"/>
          </a:xfrm>
          <a:prstGeom prst="rect">
            <a:avLst/>
          </a:prstGeom>
        </p:spPr>
        <p:txBody>
          <a:bodyPr anchor="ctr">
            <a:normAutofit/>
          </a:bodyPr>
          <a:lstStyle>
            <a:lvl1pPr marL="0" indent="0" algn="l">
              <a:buNone/>
              <a:defRPr sz="1600"/>
            </a:lvl1pPr>
            <a:lvl2pPr marL="457200" indent="0" algn="ctr">
              <a:buNone/>
              <a:defRPr/>
            </a:lvl2pPr>
          </a:lstStyle>
          <a:p>
            <a:pPr lvl="0"/>
            <a:r>
              <a:rPr lang="en-US" dirty="0"/>
              <a:t>Edit Master text styles</a:t>
            </a:r>
          </a:p>
        </p:txBody>
      </p:sp>
      <p:sp>
        <p:nvSpPr>
          <p:cNvPr id="16" name="Text Placeholder 12">
            <a:extLst>
              <a:ext uri="{FF2B5EF4-FFF2-40B4-BE49-F238E27FC236}">
                <a16:creationId xmlns:a16="http://schemas.microsoft.com/office/drawing/2014/main" xmlns="" id="{E1029B9B-92F0-48E9-B578-A74111EB5E69}"/>
              </a:ext>
            </a:extLst>
          </p:cNvPr>
          <p:cNvSpPr>
            <a:spLocks noGrp="1"/>
          </p:cNvSpPr>
          <p:nvPr>
            <p:ph type="body" sz="quarter" idx="10" hasCustomPrompt="1"/>
          </p:nvPr>
        </p:nvSpPr>
        <p:spPr>
          <a:xfrm>
            <a:off x="2493711" y="2837085"/>
            <a:ext cx="1756841" cy="2161849"/>
          </a:xfrm>
          <a:prstGeom prst="rect">
            <a:avLst/>
          </a:prstGeom>
        </p:spPr>
        <p:txBody>
          <a:bodyPr anchor="ctr"/>
          <a:lstStyle>
            <a:lvl1pPr marL="0" indent="0" algn="ctr">
              <a:buNone/>
              <a:defRPr sz="11500">
                <a:solidFill>
                  <a:schemeClr val="bg1"/>
                </a:solidFill>
                <a:latin typeface="IcoFont" panose="02000503000000000000" pitchFamily="2" charset="0"/>
              </a:defRPr>
            </a:lvl1pPr>
            <a:lvl2pPr marL="457200" indent="0">
              <a:buNone/>
              <a:defRPr/>
            </a:lvl2pPr>
          </a:lstStyle>
          <a:p>
            <a:pPr lvl="0"/>
            <a:r>
              <a:rPr lang="en-US"/>
              <a:t></a:t>
            </a:r>
          </a:p>
        </p:txBody>
      </p:sp>
      <p:sp>
        <p:nvSpPr>
          <p:cNvPr id="19" name="Freeform: Shape 18">
            <a:extLst>
              <a:ext uri="{FF2B5EF4-FFF2-40B4-BE49-F238E27FC236}">
                <a16:creationId xmlns:a16="http://schemas.microsoft.com/office/drawing/2014/main" xmlns="" id="{97F955C8-8B9D-46E6-AA6C-8F2C315DA3B5}"/>
              </a:ext>
            </a:extLst>
          </p:cNvPr>
          <p:cNvSpPr/>
          <p:nvPr userDrawn="1"/>
        </p:nvSpPr>
        <p:spPr>
          <a:xfrm rot="10800000">
            <a:off x="6870352" y="5195450"/>
            <a:ext cx="1289308" cy="1309248"/>
          </a:xfrm>
          <a:custGeom>
            <a:avLst/>
            <a:gdLst>
              <a:gd name="connsiteX0" fmla="*/ 644654 w 1289308"/>
              <a:gd name="connsiteY0" fmla="*/ 0 h 1309248"/>
              <a:gd name="connsiteX1" fmla="*/ 1289308 w 1289308"/>
              <a:gd name="connsiteY1" fmla="*/ 914400 h 1309248"/>
              <a:gd name="connsiteX2" fmla="*/ 1101854 w 1289308"/>
              <a:gd name="connsiteY2" fmla="*/ 914400 h 1309248"/>
              <a:gd name="connsiteX3" fmla="*/ 1101854 w 1289308"/>
              <a:gd name="connsiteY3" fmla="*/ 1309248 h 1309248"/>
              <a:gd name="connsiteX4" fmla="*/ 187454 w 1289308"/>
              <a:gd name="connsiteY4" fmla="*/ 1309248 h 1309248"/>
              <a:gd name="connsiteX5" fmla="*/ 187454 w 1289308"/>
              <a:gd name="connsiteY5" fmla="*/ 914400 h 1309248"/>
              <a:gd name="connsiteX6" fmla="*/ 0 w 1289308"/>
              <a:gd name="connsiteY6" fmla="*/ 914400 h 130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9308" h="1309248">
                <a:moveTo>
                  <a:pt x="644654" y="0"/>
                </a:moveTo>
                <a:lnTo>
                  <a:pt x="1289308" y="914400"/>
                </a:lnTo>
                <a:lnTo>
                  <a:pt x="1101854" y="914400"/>
                </a:lnTo>
                <a:lnTo>
                  <a:pt x="1101854" y="1309248"/>
                </a:lnTo>
                <a:lnTo>
                  <a:pt x="187454" y="1309248"/>
                </a:lnTo>
                <a:lnTo>
                  <a:pt x="187454" y="914400"/>
                </a:lnTo>
                <a:lnTo>
                  <a:pt x="0" y="9144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1186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fade">
                                      <p:cBhvr>
                                        <p:cTn id="16" dur="500"/>
                                        <p:tgtEl>
                                          <p:spTgt spid="16">
                                            <p:txEl>
                                              <p:pRg st="0" end="0"/>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wipe(left)">
                                      <p:cBhvr>
                                        <p:cTn id="28" dur="500"/>
                                        <p:tgtEl>
                                          <p:spTgt spid="1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wipe(left)">
                                      <p:cBhvr>
                                        <p:cTn id="41" dur="500"/>
                                        <p:tgtEl>
                                          <p:spTgt spid="1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par>
                          <p:cTn id="47" fill="hold">
                            <p:stCondLst>
                              <p:cond delay="500"/>
                            </p:stCondLst>
                            <p:childTnLst>
                              <p:par>
                                <p:cTn id="48" presetID="22" presetClass="entr" presetSubtype="1"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up)">
                                      <p:cBhvr>
                                        <p:cTn id="50" dur="500"/>
                                        <p:tgtEl>
                                          <p:spTgt spid="19"/>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15">
                                            <p:txEl>
                                              <p:pRg st="0" end="0"/>
                                            </p:txEl>
                                          </p:spTgt>
                                        </p:tgtEl>
                                        <p:attrNameLst>
                                          <p:attrName>style.visibility</p:attrName>
                                        </p:attrNameLst>
                                      </p:cBhvr>
                                      <p:to>
                                        <p:strVal val="visible"/>
                                      </p:to>
                                    </p:set>
                                    <p:animEffect transition="in" filter="wipe(left)">
                                      <p:cBhvr>
                                        <p:cTn id="5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17" grpId="0" animBg="1"/>
      <p:bldP spid="11" grpId="0" animBg="1"/>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9"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mplate 1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BBF396-8B47-4F25-8067-7B2D8E575348}"/>
              </a:ext>
            </a:extLst>
          </p:cNvPr>
          <p:cNvSpPr>
            <a:spLocks noGrp="1"/>
          </p:cNvSpPr>
          <p:nvPr>
            <p:ph type="title"/>
          </p:nvPr>
        </p:nvSpPr>
        <p:spPr>
          <a:xfrm>
            <a:off x="838200" y="749161"/>
            <a:ext cx="10515600" cy="941527"/>
          </a:xfrm>
          <a:prstGeom prst="rect">
            <a:avLst/>
          </a:prstGeom>
        </p:spPr>
        <p:txBody>
          <a:bodyPr anchor="ctr"/>
          <a:lstStyle>
            <a:lvl1pPr algn="ctr">
              <a:defRPr sz="2400"/>
            </a:lvl1pPr>
          </a:lstStyle>
          <a:p>
            <a:r>
              <a:rPr lang="en-US"/>
              <a:t>Click to edit Master title style</a:t>
            </a:r>
          </a:p>
        </p:txBody>
      </p:sp>
      <p:sp>
        <p:nvSpPr>
          <p:cNvPr id="3" name="Circle: Hollow 2">
            <a:extLst>
              <a:ext uri="{FF2B5EF4-FFF2-40B4-BE49-F238E27FC236}">
                <a16:creationId xmlns:a16="http://schemas.microsoft.com/office/drawing/2014/main" xmlns="" id="{6E7595D4-53D0-4701-9532-7E3C5A0AD015}"/>
              </a:ext>
            </a:extLst>
          </p:cNvPr>
          <p:cNvSpPr/>
          <p:nvPr userDrawn="1"/>
        </p:nvSpPr>
        <p:spPr>
          <a:xfrm>
            <a:off x="4130039" y="2120762"/>
            <a:ext cx="3931920" cy="3931920"/>
          </a:xfrm>
          <a:prstGeom prst="donut">
            <a:avLst>
              <a:gd name="adj" fmla="val 637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descr="A screen shot of a computer&#10;&#10;Description automatically generated">
            <a:extLst>
              <a:ext uri="{FF2B5EF4-FFF2-40B4-BE49-F238E27FC236}">
                <a16:creationId xmlns:a16="http://schemas.microsoft.com/office/drawing/2014/main" xmlns="" id="{B5556629-6F17-4A02-A71A-2C39E7BD21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3787" y="1739411"/>
            <a:ext cx="3320465" cy="4694619"/>
          </a:xfrm>
          <a:prstGeom prst="rect">
            <a:avLst/>
          </a:prstGeom>
        </p:spPr>
      </p:pic>
      <p:sp>
        <p:nvSpPr>
          <p:cNvPr id="5" name="Freeform: Shape 4">
            <a:extLst>
              <a:ext uri="{FF2B5EF4-FFF2-40B4-BE49-F238E27FC236}">
                <a16:creationId xmlns:a16="http://schemas.microsoft.com/office/drawing/2014/main" xmlns="" id="{6625CAC2-00AA-4C1F-AD4D-6EAAE7FF909B}"/>
              </a:ext>
            </a:extLst>
          </p:cNvPr>
          <p:cNvSpPr/>
          <p:nvPr userDrawn="1"/>
        </p:nvSpPr>
        <p:spPr>
          <a:xfrm>
            <a:off x="2538198" y="3492361"/>
            <a:ext cx="1607883" cy="1188720"/>
          </a:xfrm>
          <a:custGeom>
            <a:avLst/>
            <a:gdLst>
              <a:gd name="connsiteX0" fmla="*/ 594360 w 1607883"/>
              <a:gd name="connsiteY0" fmla="*/ 148328 h 1188720"/>
              <a:gd name="connsiteX1" fmla="*/ 148328 w 1607883"/>
              <a:gd name="connsiteY1" fmla="*/ 594360 h 1188720"/>
              <a:gd name="connsiteX2" fmla="*/ 594360 w 1607883"/>
              <a:gd name="connsiteY2" fmla="*/ 1040392 h 1188720"/>
              <a:gd name="connsiteX3" fmla="*/ 1040392 w 1607883"/>
              <a:gd name="connsiteY3" fmla="*/ 594360 h 1188720"/>
              <a:gd name="connsiteX4" fmla="*/ 594360 w 1607883"/>
              <a:gd name="connsiteY4" fmla="*/ 148328 h 1188720"/>
              <a:gd name="connsiteX5" fmla="*/ 594360 w 1607883"/>
              <a:gd name="connsiteY5" fmla="*/ 0 h 1188720"/>
              <a:gd name="connsiteX6" fmla="*/ 1087213 w 1607883"/>
              <a:gd name="connsiteY6" fmla="*/ 262048 h 1188720"/>
              <a:gd name="connsiteX7" fmla="*/ 1104811 w 1607883"/>
              <a:gd name="connsiteY7" fmla="*/ 294471 h 1188720"/>
              <a:gd name="connsiteX8" fmla="*/ 1607883 w 1607883"/>
              <a:gd name="connsiteY8" fmla="*/ 450514 h 1188720"/>
              <a:gd name="connsiteX9" fmla="*/ 1607883 w 1607883"/>
              <a:gd name="connsiteY9" fmla="*/ 738210 h 1188720"/>
              <a:gd name="connsiteX10" fmla="*/ 1104809 w 1607883"/>
              <a:gd name="connsiteY10" fmla="*/ 894253 h 1188720"/>
              <a:gd name="connsiteX11" fmla="*/ 1087213 w 1607883"/>
              <a:gd name="connsiteY11" fmla="*/ 926672 h 1188720"/>
              <a:gd name="connsiteX12" fmla="*/ 594360 w 1607883"/>
              <a:gd name="connsiteY12" fmla="*/ 1188720 h 1188720"/>
              <a:gd name="connsiteX13" fmla="*/ 0 w 1607883"/>
              <a:gd name="connsiteY13" fmla="*/ 594360 h 1188720"/>
              <a:gd name="connsiteX14" fmla="*/ 594360 w 1607883"/>
              <a:gd name="connsiteY14" fmla="*/ 0 h 118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7883" h="1188720">
                <a:moveTo>
                  <a:pt x="594360" y="148328"/>
                </a:moveTo>
                <a:cubicBezTo>
                  <a:pt x="348023" y="148328"/>
                  <a:pt x="148328" y="348023"/>
                  <a:pt x="148328" y="594360"/>
                </a:cubicBezTo>
                <a:cubicBezTo>
                  <a:pt x="148328" y="840697"/>
                  <a:pt x="348023" y="1040392"/>
                  <a:pt x="594360" y="1040392"/>
                </a:cubicBezTo>
                <a:cubicBezTo>
                  <a:pt x="840697" y="1040392"/>
                  <a:pt x="1040392" y="840697"/>
                  <a:pt x="1040392" y="594360"/>
                </a:cubicBezTo>
                <a:cubicBezTo>
                  <a:pt x="1040392" y="348023"/>
                  <a:pt x="840697" y="148328"/>
                  <a:pt x="594360" y="148328"/>
                </a:cubicBezTo>
                <a:close/>
                <a:moveTo>
                  <a:pt x="594360" y="0"/>
                </a:moveTo>
                <a:cubicBezTo>
                  <a:pt x="799520" y="0"/>
                  <a:pt x="980402" y="103947"/>
                  <a:pt x="1087213" y="262048"/>
                </a:cubicBezTo>
                <a:lnTo>
                  <a:pt x="1104811" y="294471"/>
                </a:lnTo>
                <a:lnTo>
                  <a:pt x="1607883" y="450514"/>
                </a:lnTo>
                <a:lnTo>
                  <a:pt x="1607883" y="738210"/>
                </a:lnTo>
                <a:lnTo>
                  <a:pt x="1104809" y="894253"/>
                </a:lnTo>
                <a:lnTo>
                  <a:pt x="1087213" y="926672"/>
                </a:lnTo>
                <a:cubicBezTo>
                  <a:pt x="980402" y="1084773"/>
                  <a:pt x="799520" y="1188720"/>
                  <a:pt x="594360" y="1188720"/>
                </a:cubicBezTo>
                <a:cubicBezTo>
                  <a:pt x="266104" y="1188720"/>
                  <a:pt x="0" y="922616"/>
                  <a:pt x="0" y="594360"/>
                </a:cubicBezTo>
                <a:cubicBezTo>
                  <a:pt x="0" y="266104"/>
                  <a:pt x="266104" y="0"/>
                  <a:pt x="59436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eeform: Shape 5">
            <a:extLst>
              <a:ext uri="{FF2B5EF4-FFF2-40B4-BE49-F238E27FC236}">
                <a16:creationId xmlns:a16="http://schemas.microsoft.com/office/drawing/2014/main" xmlns="" id="{5211CCC2-75CC-46C5-A845-1400448DFE45}"/>
              </a:ext>
            </a:extLst>
          </p:cNvPr>
          <p:cNvSpPr/>
          <p:nvPr userDrawn="1"/>
        </p:nvSpPr>
        <p:spPr>
          <a:xfrm flipH="1">
            <a:off x="8061959" y="3492361"/>
            <a:ext cx="1607883" cy="1188720"/>
          </a:xfrm>
          <a:custGeom>
            <a:avLst/>
            <a:gdLst>
              <a:gd name="connsiteX0" fmla="*/ 594360 w 1607883"/>
              <a:gd name="connsiteY0" fmla="*/ 148328 h 1188720"/>
              <a:gd name="connsiteX1" fmla="*/ 148328 w 1607883"/>
              <a:gd name="connsiteY1" fmla="*/ 594360 h 1188720"/>
              <a:gd name="connsiteX2" fmla="*/ 594360 w 1607883"/>
              <a:gd name="connsiteY2" fmla="*/ 1040392 h 1188720"/>
              <a:gd name="connsiteX3" fmla="*/ 1040392 w 1607883"/>
              <a:gd name="connsiteY3" fmla="*/ 594360 h 1188720"/>
              <a:gd name="connsiteX4" fmla="*/ 594360 w 1607883"/>
              <a:gd name="connsiteY4" fmla="*/ 148328 h 1188720"/>
              <a:gd name="connsiteX5" fmla="*/ 594360 w 1607883"/>
              <a:gd name="connsiteY5" fmla="*/ 0 h 1188720"/>
              <a:gd name="connsiteX6" fmla="*/ 1087213 w 1607883"/>
              <a:gd name="connsiteY6" fmla="*/ 262048 h 1188720"/>
              <a:gd name="connsiteX7" fmla="*/ 1104811 w 1607883"/>
              <a:gd name="connsiteY7" fmla="*/ 294471 h 1188720"/>
              <a:gd name="connsiteX8" fmla="*/ 1607883 w 1607883"/>
              <a:gd name="connsiteY8" fmla="*/ 450514 h 1188720"/>
              <a:gd name="connsiteX9" fmla="*/ 1607883 w 1607883"/>
              <a:gd name="connsiteY9" fmla="*/ 738210 h 1188720"/>
              <a:gd name="connsiteX10" fmla="*/ 1104809 w 1607883"/>
              <a:gd name="connsiteY10" fmla="*/ 894253 h 1188720"/>
              <a:gd name="connsiteX11" fmla="*/ 1087213 w 1607883"/>
              <a:gd name="connsiteY11" fmla="*/ 926672 h 1188720"/>
              <a:gd name="connsiteX12" fmla="*/ 594360 w 1607883"/>
              <a:gd name="connsiteY12" fmla="*/ 1188720 h 1188720"/>
              <a:gd name="connsiteX13" fmla="*/ 0 w 1607883"/>
              <a:gd name="connsiteY13" fmla="*/ 594360 h 1188720"/>
              <a:gd name="connsiteX14" fmla="*/ 594360 w 1607883"/>
              <a:gd name="connsiteY14" fmla="*/ 0 h 118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7883" h="1188720">
                <a:moveTo>
                  <a:pt x="594360" y="148328"/>
                </a:moveTo>
                <a:cubicBezTo>
                  <a:pt x="348023" y="148328"/>
                  <a:pt x="148328" y="348023"/>
                  <a:pt x="148328" y="594360"/>
                </a:cubicBezTo>
                <a:cubicBezTo>
                  <a:pt x="148328" y="840697"/>
                  <a:pt x="348023" y="1040392"/>
                  <a:pt x="594360" y="1040392"/>
                </a:cubicBezTo>
                <a:cubicBezTo>
                  <a:pt x="840697" y="1040392"/>
                  <a:pt x="1040392" y="840697"/>
                  <a:pt x="1040392" y="594360"/>
                </a:cubicBezTo>
                <a:cubicBezTo>
                  <a:pt x="1040392" y="348023"/>
                  <a:pt x="840697" y="148328"/>
                  <a:pt x="594360" y="148328"/>
                </a:cubicBezTo>
                <a:close/>
                <a:moveTo>
                  <a:pt x="594360" y="0"/>
                </a:moveTo>
                <a:cubicBezTo>
                  <a:pt x="799520" y="0"/>
                  <a:pt x="980402" y="103947"/>
                  <a:pt x="1087213" y="262048"/>
                </a:cubicBezTo>
                <a:lnTo>
                  <a:pt x="1104811" y="294471"/>
                </a:lnTo>
                <a:lnTo>
                  <a:pt x="1607883" y="450514"/>
                </a:lnTo>
                <a:lnTo>
                  <a:pt x="1607883" y="738210"/>
                </a:lnTo>
                <a:lnTo>
                  <a:pt x="1104809" y="894253"/>
                </a:lnTo>
                <a:lnTo>
                  <a:pt x="1087213" y="926672"/>
                </a:lnTo>
                <a:cubicBezTo>
                  <a:pt x="980402" y="1084773"/>
                  <a:pt x="799520" y="1188720"/>
                  <a:pt x="594360" y="1188720"/>
                </a:cubicBezTo>
                <a:cubicBezTo>
                  <a:pt x="266104" y="1188720"/>
                  <a:pt x="0" y="922616"/>
                  <a:pt x="0" y="594360"/>
                </a:cubicBezTo>
                <a:cubicBezTo>
                  <a:pt x="0" y="266104"/>
                  <a:pt x="266104" y="0"/>
                  <a:pt x="59436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 Placeholder 13">
            <a:extLst>
              <a:ext uri="{FF2B5EF4-FFF2-40B4-BE49-F238E27FC236}">
                <a16:creationId xmlns:a16="http://schemas.microsoft.com/office/drawing/2014/main" xmlns="" id="{EB5EB46D-8CCA-4F0A-A7EF-6D5EB93587DB}"/>
              </a:ext>
            </a:extLst>
          </p:cNvPr>
          <p:cNvSpPr>
            <a:spLocks noGrp="1"/>
          </p:cNvSpPr>
          <p:nvPr>
            <p:ph type="body" sz="quarter" idx="15"/>
          </p:nvPr>
        </p:nvSpPr>
        <p:spPr>
          <a:xfrm>
            <a:off x="8451367" y="4809418"/>
            <a:ext cx="2902433" cy="1476242"/>
          </a:xfrm>
          <a:prstGeom prst="rect">
            <a:avLst/>
          </a:prstGeom>
        </p:spPr>
        <p:txBody>
          <a:bodyPr anchor="t">
            <a:normAutofit/>
          </a:bodyPr>
          <a:lstStyle>
            <a:lvl1pPr marL="0" indent="0" algn="l">
              <a:buNone/>
              <a:defRPr sz="1600"/>
            </a:lvl1pPr>
            <a:lvl2pPr marL="457200" indent="0" algn="ctr">
              <a:buNone/>
              <a:defRPr/>
            </a:lvl2pPr>
          </a:lstStyle>
          <a:p>
            <a:pPr lvl="0"/>
            <a:r>
              <a:rPr lang="en-US" dirty="0"/>
              <a:t>Edit Master text styles</a:t>
            </a:r>
          </a:p>
        </p:txBody>
      </p:sp>
      <p:sp>
        <p:nvSpPr>
          <p:cNvPr id="8" name="Text Placeholder 13">
            <a:extLst>
              <a:ext uri="{FF2B5EF4-FFF2-40B4-BE49-F238E27FC236}">
                <a16:creationId xmlns:a16="http://schemas.microsoft.com/office/drawing/2014/main" xmlns="" id="{D23F9586-F782-4FA5-A12E-791819CBD354}"/>
              </a:ext>
            </a:extLst>
          </p:cNvPr>
          <p:cNvSpPr>
            <a:spLocks noGrp="1"/>
          </p:cNvSpPr>
          <p:nvPr>
            <p:ph type="body" sz="quarter" idx="16"/>
          </p:nvPr>
        </p:nvSpPr>
        <p:spPr>
          <a:xfrm>
            <a:off x="838198" y="4809418"/>
            <a:ext cx="2902433" cy="1476242"/>
          </a:xfrm>
          <a:prstGeom prst="rect">
            <a:avLst/>
          </a:prstGeom>
        </p:spPr>
        <p:txBody>
          <a:bodyPr anchor="t">
            <a:normAutofit/>
          </a:bodyPr>
          <a:lstStyle>
            <a:lvl1pPr marL="0" indent="0" algn="r">
              <a:buNone/>
              <a:defRPr sz="1600"/>
            </a:lvl1pPr>
            <a:lvl2pPr marL="457200" indent="0" algn="ctr">
              <a:buNone/>
              <a:defRPr/>
            </a:lvl2pPr>
          </a:lstStyle>
          <a:p>
            <a:pPr lvl="0"/>
            <a:r>
              <a:rPr lang="en-US" dirty="0"/>
              <a:t>Edit Master text styles</a:t>
            </a:r>
          </a:p>
        </p:txBody>
      </p:sp>
      <p:sp>
        <p:nvSpPr>
          <p:cNvPr id="10" name="Picture Placeholder 9">
            <a:extLst>
              <a:ext uri="{FF2B5EF4-FFF2-40B4-BE49-F238E27FC236}">
                <a16:creationId xmlns:a16="http://schemas.microsoft.com/office/drawing/2014/main" xmlns="" id="{F0476AC6-25F3-4721-ABF8-1F53638595E6}"/>
              </a:ext>
            </a:extLst>
          </p:cNvPr>
          <p:cNvSpPr>
            <a:spLocks noGrp="1"/>
          </p:cNvSpPr>
          <p:nvPr>
            <p:ph type="pic" sz="quarter" idx="17"/>
          </p:nvPr>
        </p:nvSpPr>
        <p:spPr>
          <a:xfrm>
            <a:off x="5121275" y="2393950"/>
            <a:ext cx="1971675" cy="3441700"/>
          </a:xfrm>
          <a:prstGeom prst="rect">
            <a:avLst/>
          </a:prstGeom>
        </p:spPr>
        <p:txBody>
          <a:bodyPr anchor="ctr"/>
          <a:lstStyle>
            <a:lvl1pPr marL="0" indent="0" algn="ctr">
              <a:buNone/>
              <a:defRPr sz="2000"/>
            </a:lvl1pPr>
          </a:lstStyle>
          <a:p>
            <a:endParaRPr lang="en-US"/>
          </a:p>
        </p:txBody>
      </p:sp>
      <p:sp>
        <p:nvSpPr>
          <p:cNvPr id="11" name="Text Placeholder 12">
            <a:extLst>
              <a:ext uri="{FF2B5EF4-FFF2-40B4-BE49-F238E27FC236}">
                <a16:creationId xmlns:a16="http://schemas.microsoft.com/office/drawing/2014/main" xmlns="" id="{FA8538C5-410D-4B39-9209-69EF9B29F846}"/>
              </a:ext>
            </a:extLst>
          </p:cNvPr>
          <p:cNvSpPr>
            <a:spLocks noGrp="1"/>
          </p:cNvSpPr>
          <p:nvPr>
            <p:ph type="body" sz="quarter" idx="10" hasCustomPrompt="1"/>
          </p:nvPr>
        </p:nvSpPr>
        <p:spPr>
          <a:xfrm>
            <a:off x="2859513" y="3814062"/>
            <a:ext cx="526261" cy="545316"/>
          </a:xfrm>
          <a:prstGeom prst="rect">
            <a:avLst/>
          </a:prstGeom>
        </p:spPr>
        <p:txBody>
          <a:bodyPr anchor="ctr"/>
          <a:lstStyle>
            <a:lvl1pPr marL="0" indent="0" algn="ctr">
              <a:buNone/>
              <a:defRPr sz="3200">
                <a:solidFill>
                  <a:schemeClr val="tx1">
                    <a:lumMod val="85000"/>
                    <a:lumOff val="15000"/>
                  </a:schemeClr>
                </a:solidFill>
                <a:latin typeface="IcoFont" panose="02000503000000000000" pitchFamily="2" charset="0"/>
              </a:defRPr>
            </a:lvl1pPr>
            <a:lvl2pPr marL="457200" indent="0">
              <a:buNone/>
              <a:defRPr/>
            </a:lvl2pPr>
          </a:lstStyle>
          <a:p>
            <a:pPr lvl="0"/>
            <a:r>
              <a:rPr lang="en-US"/>
              <a:t></a:t>
            </a:r>
          </a:p>
        </p:txBody>
      </p:sp>
      <p:sp>
        <p:nvSpPr>
          <p:cNvPr id="12" name="Text Placeholder 12">
            <a:extLst>
              <a:ext uri="{FF2B5EF4-FFF2-40B4-BE49-F238E27FC236}">
                <a16:creationId xmlns:a16="http://schemas.microsoft.com/office/drawing/2014/main" xmlns="" id="{5218BDC8-0CD6-4FFB-8EEB-A71E8BE87709}"/>
              </a:ext>
            </a:extLst>
          </p:cNvPr>
          <p:cNvSpPr>
            <a:spLocks noGrp="1"/>
          </p:cNvSpPr>
          <p:nvPr>
            <p:ph type="body" sz="quarter" idx="18" hasCustomPrompt="1"/>
          </p:nvPr>
        </p:nvSpPr>
        <p:spPr>
          <a:xfrm>
            <a:off x="8810523" y="3814062"/>
            <a:ext cx="526261" cy="545316"/>
          </a:xfrm>
          <a:prstGeom prst="rect">
            <a:avLst/>
          </a:prstGeom>
        </p:spPr>
        <p:txBody>
          <a:bodyPr anchor="ctr"/>
          <a:lstStyle>
            <a:lvl1pPr marL="0" indent="0" algn="ctr">
              <a:buNone/>
              <a:defRPr sz="3200">
                <a:solidFill>
                  <a:schemeClr val="tx1">
                    <a:lumMod val="85000"/>
                    <a:lumOff val="15000"/>
                  </a:schemeClr>
                </a:solidFill>
                <a:latin typeface="IcoFont" panose="02000503000000000000" pitchFamily="2" charset="0"/>
              </a:defRPr>
            </a:lvl1pPr>
            <a:lvl2pPr marL="457200" indent="0">
              <a:buNone/>
              <a:defRPr/>
            </a:lvl2pPr>
          </a:lstStyle>
          <a:p>
            <a:pPr lvl="0"/>
            <a:r>
              <a:rPr lang="en-US"/>
              <a:t></a:t>
            </a:r>
          </a:p>
        </p:txBody>
      </p:sp>
    </p:spTree>
    <p:extLst>
      <p:ext uri="{BB962C8B-B14F-4D97-AF65-F5344CB8AC3E}">
        <p14:creationId xmlns:p14="http://schemas.microsoft.com/office/powerpoint/2010/main" val="338788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par>
                          <p:cTn id="14" fill="hold">
                            <p:stCondLst>
                              <p:cond delay="125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75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500"/>
                                        <p:tgtEl>
                                          <p:spTgt spid="5"/>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childTnLst>
                          </p:cTn>
                        </p:par>
                        <p:par>
                          <p:cTn id="31" fill="hold">
                            <p:stCondLst>
                              <p:cond delay="1000"/>
                            </p:stCondLst>
                            <p:childTnLst>
                              <p:par>
                                <p:cTn id="32" presetID="22" presetClass="entr" presetSubtype="2" fill="hold" grpId="0" nodeType="after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wipe(right)">
                                      <p:cBhvr>
                                        <p:cTn id="34" dur="500"/>
                                        <p:tgtEl>
                                          <p:spTgt spid="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fade">
                                      <p:cBhvr>
                                        <p:cTn id="43" dur="500"/>
                                        <p:tgtEl>
                                          <p:spTgt spid="12">
                                            <p:txEl>
                                              <p:pRg st="0" end="0"/>
                                            </p:txEl>
                                          </p:spTgt>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Effect transition="in" filter="wipe(left)">
                                      <p:cBhvr>
                                        <p:cTn id="4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build="p">
        <p:tmplLst>
          <p:tmpl lvl="1">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10"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mplate 11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rot="21032933">
            <a:off x="4650174" y="2015092"/>
            <a:ext cx="6346486" cy="3968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userDrawn="1"/>
        </p:nvPicPr>
        <p:blipFill>
          <a:blip r:embed="rId2"/>
          <a:stretch>
            <a:fillRect/>
          </a:stretch>
        </p:blipFill>
        <p:spPr>
          <a:xfrm rot="21292059">
            <a:off x="4679774" y="2032707"/>
            <a:ext cx="6346486" cy="3968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userDrawn="1"/>
        </p:nvPicPr>
        <p:blipFill>
          <a:blip r:embed="rId2"/>
          <a:stretch>
            <a:fillRect/>
          </a:stretch>
        </p:blipFill>
        <p:spPr>
          <a:xfrm rot="21390953">
            <a:off x="4729839" y="2242691"/>
            <a:ext cx="6346486" cy="3968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userDrawn="1"/>
        </p:nvPicPr>
        <p:blipFill>
          <a:blip r:embed="rId2"/>
          <a:stretch>
            <a:fillRect/>
          </a:stretch>
        </p:blipFill>
        <p:spPr>
          <a:xfrm>
            <a:off x="4907035" y="2282033"/>
            <a:ext cx="6346486" cy="3968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Picture Placeholder 24"/>
          <p:cNvSpPr>
            <a:spLocks noGrp="1"/>
          </p:cNvSpPr>
          <p:nvPr>
            <p:ph type="pic" sz="quarter" idx="10"/>
          </p:nvPr>
        </p:nvSpPr>
        <p:spPr>
          <a:xfrm>
            <a:off x="8096250" y="2821009"/>
            <a:ext cx="2736914" cy="2856951"/>
          </a:xfrm>
          <a:custGeom>
            <a:avLst/>
            <a:gdLst>
              <a:gd name="connsiteX0" fmla="*/ 2710935 w 5012437"/>
              <a:gd name="connsiteY0" fmla="*/ 2447517 h 2856951"/>
              <a:gd name="connsiteX1" fmla="*/ 4742189 w 5012437"/>
              <a:gd name="connsiteY1" fmla="*/ 2447517 h 2856951"/>
              <a:gd name="connsiteX2" fmla="*/ 4946906 w 5012437"/>
              <a:gd name="connsiteY2" fmla="*/ 2652234 h 2856951"/>
              <a:gd name="connsiteX3" fmla="*/ 4946905 w 5012437"/>
              <a:gd name="connsiteY3" fmla="*/ 2652234 h 2856951"/>
              <a:gd name="connsiteX4" fmla="*/ 4742188 w 5012437"/>
              <a:gd name="connsiteY4" fmla="*/ 2856951 h 2856951"/>
              <a:gd name="connsiteX5" fmla="*/ 2710935 w 5012437"/>
              <a:gd name="connsiteY5" fmla="*/ 2856950 h 2856951"/>
              <a:gd name="connsiteX6" fmla="*/ 2522306 w 5012437"/>
              <a:gd name="connsiteY6" fmla="*/ 2731918 h 2856951"/>
              <a:gd name="connsiteX7" fmla="*/ 2506218 w 5012437"/>
              <a:gd name="connsiteY7" fmla="*/ 2652234 h 2856951"/>
              <a:gd name="connsiteX8" fmla="*/ 2522306 w 5012437"/>
              <a:gd name="connsiteY8" fmla="*/ 2572549 h 2856951"/>
              <a:gd name="connsiteX9" fmla="*/ 2710935 w 5012437"/>
              <a:gd name="connsiteY9" fmla="*/ 2447517 h 2856951"/>
              <a:gd name="connsiteX10" fmla="*/ 253876 w 5012437"/>
              <a:gd name="connsiteY10" fmla="*/ 1811058 h 2856951"/>
              <a:gd name="connsiteX11" fmla="*/ 4758561 w 5012437"/>
              <a:gd name="connsiteY11" fmla="*/ 1811058 h 2856951"/>
              <a:gd name="connsiteX12" fmla="*/ 5012437 w 5012437"/>
              <a:gd name="connsiteY12" fmla="*/ 2064934 h 2856951"/>
              <a:gd name="connsiteX13" fmla="*/ 4758561 w 5012437"/>
              <a:gd name="connsiteY13" fmla="*/ 2318810 h 2856951"/>
              <a:gd name="connsiteX14" fmla="*/ 253876 w 5012437"/>
              <a:gd name="connsiteY14" fmla="*/ 2318810 h 2856951"/>
              <a:gd name="connsiteX15" fmla="*/ 0 w 5012437"/>
              <a:gd name="connsiteY15" fmla="*/ 2064934 h 2856951"/>
              <a:gd name="connsiteX16" fmla="*/ 253876 w 5012437"/>
              <a:gd name="connsiteY16" fmla="*/ 1811058 h 2856951"/>
              <a:gd name="connsiteX17" fmla="*/ 1225426 w 5012437"/>
              <a:gd name="connsiteY17" fmla="*/ 1174599 h 2856951"/>
              <a:gd name="connsiteX18" fmla="*/ 4758561 w 5012437"/>
              <a:gd name="connsiteY18" fmla="*/ 1174599 h 2856951"/>
              <a:gd name="connsiteX19" fmla="*/ 5012437 w 5012437"/>
              <a:gd name="connsiteY19" fmla="*/ 1428475 h 2856951"/>
              <a:gd name="connsiteX20" fmla="*/ 4758561 w 5012437"/>
              <a:gd name="connsiteY20" fmla="*/ 1682351 h 2856951"/>
              <a:gd name="connsiteX21" fmla="*/ 1225426 w 5012437"/>
              <a:gd name="connsiteY21" fmla="*/ 1682351 h 2856951"/>
              <a:gd name="connsiteX22" fmla="*/ 971550 w 5012437"/>
              <a:gd name="connsiteY22" fmla="*/ 1428475 h 2856951"/>
              <a:gd name="connsiteX23" fmla="*/ 1225426 w 5012437"/>
              <a:gd name="connsiteY23" fmla="*/ 1174599 h 2856951"/>
              <a:gd name="connsiteX24" fmla="*/ 1682626 w 5012437"/>
              <a:gd name="connsiteY24" fmla="*/ 538140 h 2856951"/>
              <a:gd name="connsiteX25" fmla="*/ 4758561 w 5012437"/>
              <a:gd name="connsiteY25" fmla="*/ 538140 h 2856951"/>
              <a:gd name="connsiteX26" fmla="*/ 5012437 w 5012437"/>
              <a:gd name="connsiteY26" fmla="*/ 792016 h 2856951"/>
              <a:gd name="connsiteX27" fmla="*/ 4758561 w 5012437"/>
              <a:gd name="connsiteY27" fmla="*/ 1045892 h 2856951"/>
              <a:gd name="connsiteX28" fmla="*/ 1682626 w 5012437"/>
              <a:gd name="connsiteY28" fmla="*/ 1045892 h 2856951"/>
              <a:gd name="connsiteX29" fmla="*/ 1428750 w 5012437"/>
              <a:gd name="connsiteY29" fmla="*/ 792016 h 2856951"/>
              <a:gd name="connsiteX30" fmla="*/ 1682626 w 5012437"/>
              <a:gd name="connsiteY30" fmla="*/ 538140 h 2856951"/>
              <a:gd name="connsiteX31" fmla="*/ 2776466 w 5012437"/>
              <a:gd name="connsiteY31" fmla="*/ 0 h 2856951"/>
              <a:gd name="connsiteX32" fmla="*/ 4807720 w 5012437"/>
              <a:gd name="connsiteY32" fmla="*/ 0 h 2856951"/>
              <a:gd name="connsiteX33" fmla="*/ 5012437 w 5012437"/>
              <a:gd name="connsiteY33" fmla="*/ 204717 h 2856951"/>
              <a:gd name="connsiteX34" fmla="*/ 5012436 w 5012437"/>
              <a:gd name="connsiteY34" fmla="*/ 204717 h 2856951"/>
              <a:gd name="connsiteX35" fmla="*/ 4807719 w 5012437"/>
              <a:gd name="connsiteY35" fmla="*/ 409434 h 2856951"/>
              <a:gd name="connsiteX36" fmla="*/ 2776466 w 5012437"/>
              <a:gd name="connsiteY36" fmla="*/ 409433 h 2856951"/>
              <a:gd name="connsiteX37" fmla="*/ 2587837 w 5012437"/>
              <a:gd name="connsiteY37" fmla="*/ 284401 h 2856951"/>
              <a:gd name="connsiteX38" fmla="*/ 2571749 w 5012437"/>
              <a:gd name="connsiteY38" fmla="*/ 204717 h 2856951"/>
              <a:gd name="connsiteX39" fmla="*/ 2587837 w 5012437"/>
              <a:gd name="connsiteY39" fmla="*/ 125032 h 2856951"/>
              <a:gd name="connsiteX40" fmla="*/ 2776466 w 5012437"/>
              <a:gd name="connsiteY40" fmla="*/ 0 h 285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012437" h="2856951">
                <a:moveTo>
                  <a:pt x="2710935" y="2447517"/>
                </a:moveTo>
                <a:lnTo>
                  <a:pt x="4742189" y="2447517"/>
                </a:lnTo>
                <a:cubicBezTo>
                  <a:pt x="4855251" y="2447517"/>
                  <a:pt x="4946906" y="2539172"/>
                  <a:pt x="4946906" y="2652234"/>
                </a:cubicBezTo>
                <a:lnTo>
                  <a:pt x="4946905" y="2652234"/>
                </a:lnTo>
                <a:cubicBezTo>
                  <a:pt x="4946905" y="2765296"/>
                  <a:pt x="4855250" y="2856951"/>
                  <a:pt x="4742188" y="2856951"/>
                </a:cubicBezTo>
                <a:lnTo>
                  <a:pt x="2710935" y="2856950"/>
                </a:lnTo>
                <a:cubicBezTo>
                  <a:pt x="2626139" y="2856950"/>
                  <a:pt x="2553383" y="2805394"/>
                  <a:pt x="2522306" y="2731918"/>
                </a:cubicBezTo>
                <a:lnTo>
                  <a:pt x="2506218" y="2652234"/>
                </a:lnTo>
                <a:lnTo>
                  <a:pt x="2522306" y="2572549"/>
                </a:lnTo>
                <a:cubicBezTo>
                  <a:pt x="2553383" y="2499073"/>
                  <a:pt x="2626139" y="2447517"/>
                  <a:pt x="2710935" y="2447517"/>
                </a:cubicBezTo>
                <a:close/>
                <a:moveTo>
                  <a:pt x="253876" y="1811058"/>
                </a:moveTo>
                <a:lnTo>
                  <a:pt x="4758561" y="1811058"/>
                </a:lnTo>
                <a:cubicBezTo>
                  <a:pt x="4898773" y="1811058"/>
                  <a:pt x="5012437" y="1924722"/>
                  <a:pt x="5012437" y="2064934"/>
                </a:cubicBezTo>
                <a:cubicBezTo>
                  <a:pt x="5012437" y="2205146"/>
                  <a:pt x="4898773" y="2318810"/>
                  <a:pt x="4758561" y="2318810"/>
                </a:cubicBezTo>
                <a:lnTo>
                  <a:pt x="253876" y="2318810"/>
                </a:lnTo>
                <a:cubicBezTo>
                  <a:pt x="113664" y="2318810"/>
                  <a:pt x="0" y="2205146"/>
                  <a:pt x="0" y="2064934"/>
                </a:cubicBezTo>
                <a:cubicBezTo>
                  <a:pt x="0" y="1924722"/>
                  <a:pt x="113664" y="1811058"/>
                  <a:pt x="253876" y="1811058"/>
                </a:cubicBezTo>
                <a:close/>
                <a:moveTo>
                  <a:pt x="1225426" y="1174599"/>
                </a:moveTo>
                <a:lnTo>
                  <a:pt x="4758561" y="1174599"/>
                </a:lnTo>
                <a:cubicBezTo>
                  <a:pt x="4898773" y="1174599"/>
                  <a:pt x="5012437" y="1288263"/>
                  <a:pt x="5012437" y="1428475"/>
                </a:cubicBezTo>
                <a:cubicBezTo>
                  <a:pt x="5012437" y="1568687"/>
                  <a:pt x="4898773" y="1682351"/>
                  <a:pt x="4758561" y="1682351"/>
                </a:cubicBezTo>
                <a:lnTo>
                  <a:pt x="1225426" y="1682351"/>
                </a:lnTo>
                <a:cubicBezTo>
                  <a:pt x="1085214" y="1682351"/>
                  <a:pt x="971550" y="1568687"/>
                  <a:pt x="971550" y="1428475"/>
                </a:cubicBezTo>
                <a:cubicBezTo>
                  <a:pt x="971550" y="1288263"/>
                  <a:pt x="1085214" y="1174599"/>
                  <a:pt x="1225426" y="1174599"/>
                </a:cubicBezTo>
                <a:close/>
                <a:moveTo>
                  <a:pt x="1682626" y="538140"/>
                </a:moveTo>
                <a:lnTo>
                  <a:pt x="4758561" y="538140"/>
                </a:lnTo>
                <a:cubicBezTo>
                  <a:pt x="4898773" y="538140"/>
                  <a:pt x="5012437" y="651804"/>
                  <a:pt x="5012437" y="792016"/>
                </a:cubicBezTo>
                <a:cubicBezTo>
                  <a:pt x="5012437" y="932228"/>
                  <a:pt x="4898773" y="1045892"/>
                  <a:pt x="4758561" y="1045892"/>
                </a:cubicBezTo>
                <a:lnTo>
                  <a:pt x="1682626" y="1045892"/>
                </a:lnTo>
                <a:cubicBezTo>
                  <a:pt x="1542414" y="1045892"/>
                  <a:pt x="1428750" y="932228"/>
                  <a:pt x="1428750" y="792016"/>
                </a:cubicBezTo>
                <a:cubicBezTo>
                  <a:pt x="1428750" y="651804"/>
                  <a:pt x="1542414" y="538140"/>
                  <a:pt x="1682626" y="538140"/>
                </a:cubicBezTo>
                <a:close/>
                <a:moveTo>
                  <a:pt x="2776466" y="0"/>
                </a:moveTo>
                <a:lnTo>
                  <a:pt x="4807720" y="0"/>
                </a:lnTo>
                <a:cubicBezTo>
                  <a:pt x="4920782" y="0"/>
                  <a:pt x="5012437" y="91655"/>
                  <a:pt x="5012437" y="204717"/>
                </a:cubicBezTo>
                <a:lnTo>
                  <a:pt x="5012436" y="204717"/>
                </a:lnTo>
                <a:cubicBezTo>
                  <a:pt x="5012436" y="317779"/>
                  <a:pt x="4920781" y="409434"/>
                  <a:pt x="4807719" y="409434"/>
                </a:cubicBezTo>
                <a:lnTo>
                  <a:pt x="2776466" y="409433"/>
                </a:lnTo>
                <a:cubicBezTo>
                  <a:pt x="2691670" y="409433"/>
                  <a:pt x="2618915" y="357877"/>
                  <a:pt x="2587837" y="284401"/>
                </a:cubicBezTo>
                <a:lnTo>
                  <a:pt x="2571749" y="204717"/>
                </a:lnTo>
                <a:lnTo>
                  <a:pt x="2587837" y="125032"/>
                </a:lnTo>
                <a:cubicBezTo>
                  <a:pt x="2618915" y="51556"/>
                  <a:pt x="2691670" y="0"/>
                  <a:pt x="2776466" y="0"/>
                </a:cubicBezTo>
                <a:close/>
              </a:path>
            </a:pathLst>
          </a:custGeom>
        </p:spPr>
        <p:txBody>
          <a:bodyPr wrap="square">
            <a:noAutofit/>
          </a:bodyPr>
          <a:lstStyle/>
          <a:p>
            <a:endParaRPr lang="en-US" dirty="0"/>
          </a:p>
        </p:txBody>
      </p:sp>
      <p:sp>
        <p:nvSpPr>
          <p:cNvPr id="26" name="Rectangle 25"/>
          <p:cNvSpPr/>
          <p:nvPr userDrawn="1"/>
        </p:nvSpPr>
        <p:spPr>
          <a:xfrm>
            <a:off x="5067300" y="2419350"/>
            <a:ext cx="5962650" cy="373370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70280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6082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a:xfrm>
            <a:off x="838200" y="365125"/>
            <a:ext cx="10515600" cy="1325563"/>
          </a:xfrm>
          <a:prstGeom prst="rect">
            <a:avLst/>
          </a:prstGeom>
        </p:spPr>
        <p:txBody>
          <a:bodyPr rtlCol="0"/>
          <a:lstStyle>
            <a:extLst/>
          </a:lstStyle>
          <a:p>
            <a:r>
              <a:rPr lang="en-US" smtClean="0"/>
              <a:t>Click to edit Master title style</a:t>
            </a:r>
            <a:endParaRPr lang="en-US"/>
          </a:p>
        </p:txBody>
      </p:sp>
      <p:sp>
        <p:nvSpPr>
          <p:cNvPr id="4" name="Date Placeholder 9"/>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5" name="Footer Placeholder 21"/>
          <p:cNvSpPr>
            <a:spLocks noGrp="1"/>
          </p:cNvSpPr>
          <p:nvPr>
            <p:ph type="ftr" sz="quarter" idx="11"/>
          </p:nvPr>
        </p:nvSpPr>
        <p:spPr>
          <a:xfrm>
            <a:off x="4038600" y="6356350"/>
            <a:ext cx="4114800" cy="365125"/>
          </a:xfrm>
          <a:prstGeom prst="rect">
            <a:avLst/>
          </a:prstGeom>
        </p:spPr>
        <p:txBody>
          <a:bodyPr/>
          <a:lstStyle>
            <a:lvl1pPr>
              <a:defRPr/>
            </a:lvl1pPr>
          </a:lstStyle>
          <a:p>
            <a:pPr>
              <a:defRPr/>
            </a:pPr>
            <a:r>
              <a:rPr lang="en-US"/>
              <a:t>Designed by: Joko Mursitho, 2010</a:t>
            </a:r>
          </a:p>
        </p:txBody>
      </p:sp>
      <p:sp>
        <p:nvSpPr>
          <p:cNvPr id="6" name="Slide Number Placeholder 17"/>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BA92B99-EBF6-4B98-9AD8-1E9533A6EB61}" type="slidenum">
              <a:rPr lang="en-US"/>
              <a:pPr>
                <a:defRPr/>
              </a:pPr>
              <a:t>‹#›</a:t>
            </a:fld>
            <a:endParaRPr lang="en-US"/>
          </a:p>
        </p:txBody>
      </p:sp>
    </p:spTree>
    <p:extLst>
      <p:ext uri="{BB962C8B-B14F-4D97-AF65-F5344CB8AC3E}">
        <p14:creationId xmlns:p14="http://schemas.microsoft.com/office/powerpoint/2010/main" val="5900361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Picture Placeholder 23"/>
          <p:cNvSpPr>
            <a:spLocks noGrp="1"/>
          </p:cNvSpPr>
          <p:nvPr>
            <p:ph type="pic" sz="quarter" idx="15" hasCustomPrompt="1"/>
          </p:nvPr>
        </p:nvSpPr>
        <p:spPr>
          <a:xfrm>
            <a:off x="4507496" y="1637300"/>
            <a:ext cx="3177007" cy="3177007"/>
          </a:xfrm>
          <a:custGeom>
            <a:avLst/>
            <a:gdLst>
              <a:gd name="connsiteX0" fmla="*/ 2278743 w 4557486"/>
              <a:gd name="connsiteY0" fmla="*/ 0 h 4557486"/>
              <a:gd name="connsiteX1" fmla="*/ 4557486 w 4557486"/>
              <a:gd name="connsiteY1" fmla="*/ 2278743 h 4557486"/>
              <a:gd name="connsiteX2" fmla="*/ 2278743 w 4557486"/>
              <a:gd name="connsiteY2" fmla="*/ 4557486 h 4557486"/>
              <a:gd name="connsiteX3" fmla="*/ 0 w 4557486"/>
              <a:gd name="connsiteY3" fmla="*/ 2278743 h 4557486"/>
              <a:gd name="connsiteX4" fmla="*/ 2278743 w 4557486"/>
              <a:gd name="connsiteY4" fmla="*/ 0 h 4557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7486" h="4557486">
                <a:moveTo>
                  <a:pt x="2278743" y="0"/>
                </a:moveTo>
                <a:cubicBezTo>
                  <a:pt x="3537258" y="0"/>
                  <a:pt x="4557486" y="1020228"/>
                  <a:pt x="4557486" y="2278743"/>
                </a:cubicBezTo>
                <a:cubicBezTo>
                  <a:pt x="4557486" y="3537258"/>
                  <a:pt x="3537258" y="4557486"/>
                  <a:pt x="2278743" y="4557486"/>
                </a:cubicBezTo>
                <a:cubicBezTo>
                  <a:pt x="1020228" y="4557486"/>
                  <a:pt x="0" y="3537258"/>
                  <a:pt x="0" y="2278743"/>
                </a:cubicBezTo>
                <a:cubicBezTo>
                  <a:pt x="0" y="1020228"/>
                  <a:pt x="1020228" y="0"/>
                  <a:pt x="2278743" y="0"/>
                </a:cubicBezTo>
                <a:close/>
              </a:path>
            </a:pathLst>
          </a:custGeom>
        </p:spPr>
        <p:txBody>
          <a:bodyPr wrap="square" anchor="ctr">
            <a:noAutofit/>
          </a:bodyPr>
          <a:lstStyle>
            <a:lvl1pPr algn="ctr">
              <a:defRPr baseline="0">
                <a:solidFill>
                  <a:srgbClr val="EAF0F1"/>
                </a:solidFill>
              </a:defRPr>
            </a:lvl1pPr>
          </a:lstStyle>
          <a:p>
            <a:r>
              <a:rPr lang="id-ID" dirty="0" smtClean="0"/>
              <a:t>Your Company Logo</a:t>
            </a:r>
            <a:endParaRPr lang="id-ID" dirty="0"/>
          </a:p>
        </p:txBody>
      </p:sp>
      <p:sp>
        <p:nvSpPr>
          <p:cNvPr id="14" name="Oval 13"/>
          <p:cNvSpPr/>
          <p:nvPr userDrawn="1"/>
        </p:nvSpPr>
        <p:spPr>
          <a:xfrm>
            <a:off x="3925455" y="1055259"/>
            <a:ext cx="4341091" cy="4341091"/>
          </a:xfrm>
          <a:prstGeom prst="ellipse">
            <a:avLst/>
          </a:prstGeom>
          <a:noFill/>
          <a:ln>
            <a:solidFill>
              <a:srgbClr val="FF6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Text Placeholder 15"/>
          <p:cNvSpPr>
            <a:spLocks noGrp="1"/>
          </p:cNvSpPr>
          <p:nvPr>
            <p:ph type="body" sz="quarter" idx="16" hasCustomPrompt="1"/>
          </p:nvPr>
        </p:nvSpPr>
        <p:spPr>
          <a:xfrm>
            <a:off x="581025" y="838204"/>
            <a:ext cx="2684463" cy="799096"/>
          </a:xfrm>
          <a:prstGeom prst="rect">
            <a:avLst/>
          </a:prstGeom>
        </p:spPr>
        <p:txBody>
          <a:bodyPr anchor="b">
            <a:normAutofit/>
          </a:bodyPr>
          <a:lstStyle>
            <a:lvl1pPr>
              <a:defRPr sz="4800" b="1">
                <a:solidFill>
                  <a:srgbClr val="FF615D"/>
                </a:solidFill>
              </a:defRPr>
            </a:lvl1pPr>
          </a:lstStyle>
          <a:p>
            <a:pPr lvl="0"/>
            <a:r>
              <a:rPr lang="id-ID" dirty="0" smtClean="0"/>
              <a:t>Vision</a:t>
            </a:r>
            <a:endParaRPr lang="id-ID" dirty="0"/>
          </a:p>
        </p:txBody>
      </p:sp>
      <p:sp>
        <p:nvSpPr>
          <p:cNvPr id="17" name="Text Placeholder 15"/>
          <p:cNvSpPr>
            <a:spLocks noGrp="1"/>
          </p:cNvSpPr>
          <p:nvPr>
            <p:ph type="body" sz="quarter" idx="17" hasCustomPrompt="1"/>
          </p:nvPr>
        </p:nvSpPr>
        <p:spPr>
          <a:xfrm>
            <a:off x="8926512" y="838204"/>
            <a:ext cx="2684463" cy="799096"/>
          </a:xfrm>
          <a:prstGeom prst="rect">
            <a:avLst/>
          </a:prstGeom>
        </p:spPr>
        <p:txBody>
          <a:bodyPr anchor="b">
            <a:normAutofit/>
          </a:bodyPr>
          <a:lstStyle>
            <a:lvl1pPr algn="r">
              <a:defRPr sz="4800" b="1">
                <a:solidFill>
                  <a:srgbClr val="FF615D"/>
                </a:solidFill>
              </a:defRPr>
            </a:lvl1pPr>
          </a:lstStyle>
          <a:p>
            <a:pPr lvl="0"/>
            <a:r>
              <a:rPr lang="id-ID" dirty="0" smtClean="0"/>
              <a:t>Mission</a:t>
            </a:r>
            <a:endParaRPr lang="id-ID" dirty="0"/>
          </a:p>
        </p:txBody>
      </p:sp>
      <p:sp>
        <p:nvSpPr>
          <p:cNvPr id="18" name="Text Placeholder 20"/>
          <p:cNvSpPr>
            <a:spLocks noGrp="1"/>
          </p:cNvSpPr>
          <p:nvPr>
            <p:ph type="body" sz="quarter" idx="26" hasCustomPrompt="1"/>
          </p:nvPr>
        </p:nvSpPr>
        <p:spPr>
          <a:xfrm>
            <a:off x="581025" y="1519392"/>
            <a:ext cx="2684463" cy="4208327"/>
          </a:xfrm>
          <a:prstGeom prst="rect">
            <a:avLst/>
          </a:prstGeom>
        </p:spPr>
        <p:txBody>
          <a:bodyPr>
            <a:normAutofit/>
          </a:bodyPr>
          <a:lstStyle>
            <a:lvl1pPr algn="l">
              <a:defRPr sz="1800"/>
            </a:lvl1pPr>
          </a:lstStyle>
          <a:p>
            <a:pPr lvl="0"/>
            <a:r>
              <a:rPr lang="id-ID" dirty="0" smtClean="0"/>
              <a:t>Lorem ipsum dolor sit amet, consectetuer adipiscing elit. </a:t>
            </a:r>
          </a:p>
          <a:p>
            <a:pPr lvl="0"/>
            <a:r>
              <a:rPr lang="id-ID" dirty="0" smtClean="0"/>
              <a:t>Maecenas porttitor congue massa. Fusce posuere, magna sed pulvinar ultricies, purus lectus malesuada libero, sit amet commodo magna eros quis urna.</a:t>
            </a:r>
          </a:p>
        </p:txBody>
      </p:sp>
      <p:sp>
        <p:nvSpPr>
          <p:cNvPr id="19" name="Text Placeholder 20"/>
          <p:cNvSpPr>
            <a:spLocks noGrp="1"/>
          </p:cNvSpPr>
          <p:nvPr>
            <p:ph type="body" sz="quarter" idx="27" hasCustomPrompt="1"/>
          </p:nvPr>
        </p:nvSpPr>
        <p:spPr>
          <a:xfrm>
            <a:off x="8926512" y="1519392"/>
            <a:ext cx="2684463" cy="4208327"/>
          </a:xfrm>
          <a:prstGeom prst="rect">
            <a:avLst/>
          </a:prstGeom>
        </p:spPr>
        <p:txBody>
          <a:bodyPr>
            <a:normAutofit/>
          </a:bodyPr>
          <a:lstStyle>
            <a:lvl1pPr algn="r">
              <a:defRPr sz="1800"/>
            </a:lvl1pPr>
          </a:lstStyle>
          <a:p>
            <a:pPr lvl="0"/>
            <a:r>
              <a:rPr lang="id-ID" dirty="0" smtClean="0"/>
              <a:t>Nunc viverra imperdiet enim. Fusce est. Vivamus a tellus.</a:t>
            </a:r>
          </a:p>
          <a:p>
            <a:pPr lvl="0"/>
            <a:r>
              <a:rPr lang="id-ID" dirty="0" smtClean="0"/>
              <a:t>Pellentesque habitant morbi tristique senectus et netus et malesuada fames ac turpis egestas. Proin pharetra nonummy pede. Mauris et orci.</a:t>
            </a:r>
          </a:p>
        </p:txBody>
      </p:sp>
      <p:sp>
        <p:nvSpPr>
          <p:cNvPr id="20" name="Freeform 19"/>
          <p:cNvSpPr/>
          <p:nvPr userDrawn="1"/>
        </p:nvSpPr>
        <p:spPr>
          <a:xfrm>
            <a:off x="0" y="5727719"/>
            <a:ext cx="12191999" cy="805233"/>
          </a:xfrm>
          <a:custGeom>
            <a:avLst/>
            <a:gdLst>
              <a:gd name="connsiteX0" fmla="*/ 23154 w 12191999"/>
              <a:gd name="connsiteY0" fmla="*/ 0 h 805233"/>
              <a:gd name="connsiteX1" fmla="*/ 12191999 w 12191999"/>
              <a:gd name="connsiteY1" fmla="*/ 0 h 805233"/>
              <a:gd name="connsiteX2" fmla="*/ 12191999 w 12191999"/>
              <a:gd name="connsiteY2" fmla="*/ 805233 h 805233"/>
              <a:gd name="connsiteX3" fmla="*/ 23154 w 12191999"/>
              <a:gd name="connsiteY3" fmla="*/ 805233 h 805233"/>
              <a:gd name="connsiteX4" fmla="*/ 0 w 12191999"/>
              <a:gd name="connsiteY4" fmla="*/ 804160 h 805233"/>
              <a:gd name="connsiteX5" fmla="*/ 0 w 12191999"/>
              <a:gd name="connsiteY5" fmla="*/ 1073 h 80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805233">
                <a:moveTo>
                  <a:pt x="23154" y="0"/>
                </a:moveTo>
                <a:lnTo>
                  <a:pt x="12191999" y="0"/>
                </a:lnTo>
                <a:lnTo>
                  <a:pt x="12191999" y="805233"/>
                </a:lnTo>
                <a:lnTo>
                  <a:pt x="23154" y="805233"/>
                </a:lnTo>
                <a:lnTo>
                  <a:pt x="0" y="804160"/>
                </a:lnTo>
                <a:lnTo>
                  <a:pt x="0" y="1073"/>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Text Placeholder 26"/>
          <p:cNvSpPr>
            <a:spLocks noGrp="1"/>
          </p:cNvSpPr>
          <p:nvPr>
            <p:ph type="body" sz="quarter" idx="28" hasCustomPrompt="1"/>
          </p:nvPr>
        </p:nvSpPr>
        <p:spPr>
          <a:xfrm>
            <a:off x="5723621" y="6101439"/>
            <a:ext cx="101600" cy="101600"/>
          </a:xfrm>
          <a:custGeom>
            <a:avLst/>
            <a:gdLst>
              <a:gd name="connsiteX0" fmla="*/ 50800 w 101600"/>
              <a:gd name="connsiteY0" fmla="*/ 0 h 101600"/>
              <a:gd name="connsiteX1" fmla="*/ 101600 w 101600"/>
              <a:gd name="connsiteY1" fmla="*/ 50800 h 101600"/>
              <a:gd name="connsiteX2" fmla="*/ 50800 w 101600"/>
              <a:gd name="connsiteY2" fmla="*/ 101600 h 101600"/>
              <a:gd name="connsiteX3" fmla="*/ 0 w 101600"/>
              <a:gd name="connsiteY3" fmla="*/ 50800 h 101600"/>
              <a:gd name="connsiteX4" fmla="*/ 50800 w 101600"/>
              <a:gd name="connsiteY4" fmla="*/ 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 h="101600">
                <a:moveTo>
                  <a:pt x="50800" y="0"/>
                </a:moveTo>
                <a:cubicBezTo>
                  <a:pt x="78856" y="0"/>
                  <a:pt x="101600" y="22744"/>
                  <a:pt x="101600" y="50800"/>
                </a:cubicBezTo>
                <a:cubicBezTo>
                  <a:pt x="101600" y="78856"/>
                  <a:pt x="78856" y="101600"/>
                  <a:pt x="50800" y="101600"/>
                </a:cubicBezTo>
                <a:cubicBezTo>
                  <a:pt x="22744" y="101600"/>
                  <a:pt x="0" y="78856"/>
                  <a:pt x="0" y="50800"/>
                </a:cubicBezTo>
                <a:cubicBezTo>
                  <a:pt x="0" y="22744"/>
                  <a:pt x="22744" y="0"/>
                  <a:pt x="50800" y="0"/>
                </a:cubicBezTo>
                <a:close/>
              </a:path>
            </a:pathLst>
          </a:custGeom>
          <a:solidFill>
            <a:srgbClr val="EAF0F1"/>
          </a:solidFill>
        </p:spPr>
        <p:txBody>
          <a:bodyPr wrap="square">
            <a:noAutofit/>
          </a:bodyPr>
          <a:lstStyle>
            <a:lvl1pPr>
              <a:defRPr baseline="0"/>
            </a:lvl1pPr>
          </a:lstStyle>
          <a:p>
            <a:pPr lvl="0"/>
            <a:r>
              <a:rPr lang="id-ID" dirty="0" smtClean="0"/>
              <a:t> </a:t>
            </a:r>
            <a:endParaRPr lang="id-ID" dirty="0"/>
          </a:p>
        </p:txBody>
      </p:sp>
      <p:sp>
        <p:nvSpPr>
          <p:cNvPr id="22" name="Text Placeholder 27"/>
          <p:cNvSpPr>
            <a:spLocks noGrp="1"/>
          </p:cNvSpPr>
          <p:nvPr>
            <p:ph type="body" sz="quarter" idx="29" hasCustomPrompt="1"/>
          </p:nvPr>
        </p:nvSpPr>
        <p:spPr>
          <a:xfrm>
            <a:off x="5904596" y="6101439"/>
            <a:ext cx="101600" cy="101600"/>
          </a:xfrm>
          <a:custGeom>
            <a:avLst/>
            <a:gdLst>
              <a:gd name="connsiteX0" fmla="*/ 50800 w 101600"/>
              <a:gd name="connsiteY0" fmla="*/ 0 h 101600"/>
              <a:gd name="connsiteX1" fmla="*/ 101600 w 101600"/>
              <a:gd name="connsiteY1" fmla="*/ 50800 h 101600"/>
              <a:gd name="connsiteX2" fmla="*/ 50800 w 101600"/>
              <a:gd name="connsiteY2" fmla="*/ 101600 h 101600"/>
              <a:gd name="connsiteX3" fmla="*/ 0 w 101600"/>
              <a:gd name="connsiteY3" fmla="*/ 50800 h 101600"/>
              <a:gd name="connsiteX4" fmla="*/ 50800 w 101600"/>
              <a:gd name="connsiteY4" fmla="*/ 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 h="101600">
                <a:moveTo>
                  <a:pt x="50800" y="0"/>
                </a:moveTo>
                <a:cubicBezTo>
                  <a:pt x="78856" y="0"/>
                  <a:pt x="101600" y="22744"/>
                  <a:pt x="101600" y="50800"/>
                </a:cubicBezTo>
                <a:cubicBezTo>
                  <a:pt x="101600" y="78856"/>
                  <a:pt x="78856" y="101600"/>
                  <a:pt x="50800" y="101600"/>
                </a:cubicBezTo>
                <a:cubicBezTo>
                  <a:pt x="22744" y="101600"/>
                  <a:pt x="0" y="78856"/>
                  <a:pt x="0" y="50800"/>
                </a:cubicBezTo>
                <a:cubicBezTo>
                  <a:pt x="0" y="22744"/>
                  <a:pt x="22744" y="0"/>
                  <a:pt x="50800" y="0"/>
                </a:cubicBezTo>
                <a:close/>
              </a:path>
            </a:pathLst>
          </a:custGeom>
          <a:solidFill>
            <a:srgbClr val="DAD8C0"/>
          </a:solidFill>
        </p:spPr>
        <p:txBody>
          <a:bodyPr wrap="square">
            <a:noAutofit/>
          </a:bodyPr>
          <a:lstStyle>
            <a:lvl1pPr>
              <a:defRPr baseline="0">
                <a:solidFill>
                  <a:srgbClr val="DAD8C0"/>
                </a:solidFill>
              </a:defRPr>
            </a:lvl1pPr>
          </a:lstStyle>
          <a:p>
            <a:pPr lvl="0"/>
            <a:r>
              <a:rPr lang="id-ID" dirty="0" smtClean="0"/>
              <a:t> </a:t>
            </a:r>
            <a:endParaRPr lang="id-ID" dirty="0"/>
          </a:p>
        </p:txBody>
      </p:sp>
      <p:sp>
        <p:nvSpPr>
          <p:cNvPr id="23" name="Text Placeholder 28"/>
          <p:cNvSpPr>
            <a:spLocks noGrp="1"/>
          </p:cNvSpPr>
          <p:nvPr>
            <p:ph type="body" sz="quarter" idx="18" hasCustomPrompt="1"/>
          </p:nvPr>
        </p:nvSpPr>
        <p:spPr>
          <a:xfrm>
            <a:off x="6085571" y="6101439"/>
            <a:ext cx="101600" cy="101600"/>
          </a:xfrm>
          <a:custGeom>
            <a:avLst/>
            <a:gdLst>
              <a:gd name="connsiteX0" fmla="*/ 50800 w 101600"/>
              <a:gd name="connsiteY0" fmla="*/ 0 h 101600"/>
              <a:gd name="connsiteX1" fmla="*/ 101600 w 101600"/>
              <a:gd name="connsiteY1" fmla="*/ 50800 h 101600"/>
              <a:gd name="connsiteX2" fmla="*/ 50800 w 101600"/>
              <a:gd name="connsiteY2" fmla="*/ 101600 h 101600"/>
              <a:gd name="connsiteX3" fmla="*/ 0 w 101600"/>
              <a:gd name="connsiteY3" fmla="*/ 50800 h 101600"/>
              <a:gd name="connsiteX4" fmla="*/ 50800 w 101600"/>
              <a:gd name="connsiteY4" fmla="*/ 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 h="101600">
                <a:moveTo>
                  <a:pt x="50800" y="0"/>
                </a:moveTo>
                <a:cubicBezTo>
                  <a:pt x="78856" y="0"/>
                  <a:pt x="101600" y="22744"/>
                  <a:pt x="101600" y="50800"/>
                </a:cubicBezTo>
                <a:cubicBezTo>
                  <a:pt x="101600" y="78856"/>
                  <a:pt x="78856" y="101600"/>
                  <a:pt x="50800" y="101600"/>
                </a:cubicBezTo>
                <a:cubicBezTo>
                  <a:pt x="22744" y="101600"/>
                  <a:pt x="0" y="78856"/>
                  <a:pt x="0" y="50800"/>
                </a:cubicBezTo>
                <a:cubicBezTo>
                  <a:pt x="0" y="22744"/>
                  <a:pt x="22744" y="0"/>
                  <a:pt x="50800" y="0"/>
                </a:cubicBezTo>
                <a:close/>
              </a:path>
            </a:pathLst>
          </a:custGeom>
          <a:solidFill>
            <a:srgbClr val="FFA483"/>
          </a:solidFill>
        </p:spPr>
        <p:txBody>
          <a:bodyPr wrap="square">
            <a:noAutofit/>
          </a:bodyPr>
          <a:lstStyle>
            <a:lvl1pPr>
              <a:defRPr baseline="0">
                <a:solidFill>
                  <a:srgbClr val="FFA483"/>
                </a:solidFill>
              </a:defRPr>
            </a:lvl1pPr>
          </a:lstStyle>
          <a:p>
            <a:pPr lvl="0"/>
            <a:r>
              <a:rPr lang="id-ID" dirty="0" smtClean="0"/>
              <a:t> </a:t>
            </a:r>
            <a:endParaRPr lang="id-ID" dirty="0"/>
          </a:p>
        </p:txBody>
      </p:sp>
      <p:sp>
        <p:nvSpPr>
          <p:cNvPr id="24" name="Text Placeholder 29"/>
          <p:cNvSpPr>
            <a:spLocks noGrp="1"/>
          </p:cNvSpPr>
          <p:nvPr>
            <p:ph type="body" sz="quarter" idx="19" hasCustomPrompt="1"/>
          </p:nvPr>
        </p:nvSpPr>
        <p:spPr>
          <a:xfrm>
            <a:off x="6266546" y="6101439"/>
            <a:ext cx="101600" cy="101600"/>
          </a:xfrm>
          <a:custGeom>
            <a:avLst/>
            <a:gdLst>
              <a:gd name="connsiteX0" fmla="*/ 50800 w 101600"/>
              <a:gd name="connsiteY0" fmla="*/ 0 h 101600"/>
              <a:gd name="connsiteX1" fmla="*/ 101600 w 101600"/>
              <a:gd name="connsiteY1" fmla="*/ 50800 h 101600"/>
              <a:gd name="connsiteX2" fmla="*/ 50800 w 101600"/>
              <a:gd name="connsiteY2" fmla="*/ 101600 h 101600"/>
              <a:gd name="connsiteX3" fmla="*/ 0 w 101600"/>
              <a:gd name="connsiteY3" fmla="*/ 50800 h 101600"/>
              <a:gd name="connsiteX4" fmla="*/ 50800 w 101600"/>
              <a:gd name="connsiteY4" fmla="*/ 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 h="101600">
                <a:moveTo>
                  <a:pt x="50800" y="0"/>
                </a:moveTo>
                <a:cubicBezTo>
                  <a:pt x="78856" y="0"/>
                  <a:pt x="101600" y="22744"/>
                  <a:pt x="101600" y="50800"/>
                </a:cubicBezTo>
                <a:cubicBezTo>
                  <a:pt x="101600" y="78856"/>
                  <a:pt x="78856" y="101600"/>
                  <a:pt x="50800" y="101600"/>
                </a:cubicBezTo>
                <a:cubicBezTo>
                  <a:pt x="22744" y="101600"/>
                  <a:pt x="0" y="78856"/>
                  <a:pt x="0" y="50800"/>
                </a:cubicBezTo>
                <a:cubicBezTo>
                  <a:pt x="0" y="22744"/>
                  <a:pt x="22744" y="0"/>
                  <a:pt x="50800" y="0"/>
                </a:cubicBezTo>
                <a:close/>
              </a:path>
            </a:pathLst>
          </a:custGeom>
          <a:solidFill>
            <a:srgbClr val="FF615D"/>
          </a:solidFill>
        </p:spPr>
        <p:txBody>
          <a:bodyPr wrap="square">
            <a:noAutofit/>
          </a:bodyPr>
          <a:lstStyle>
            <a:lvl1pPr>
              <a:defRPr baseline="0"/>
            </a:lvl1pPr>
          </a:lstStyle>
          <a:p>
            <a:pPr lvl="0"/>
            <a:r>
              <a:rPr lang="id-ID" dirty="0" smtClean="0"/>
              <a:t> </a:t>
            </a:r>
            <a:endParaRPr lang="id-ID" dirty="0"/>
          </a:p>
        </p:txBody>
      </p:sp>
      <p:sp>
        <p:nvSpPr>
          <p:cNvPr id="25" name="Text Placeholder 30"/>
          <p:cNvSpPr>
            <a:spLocks noGrp="1"/>
          </p:cNvSpPr>
          <p:nvPr>
            <p:ph type="body" sz="quarter" idx="20" hasCustomPrompt="1"/>
          </p:nvPr>
        </p:nvSpPr>
        <p:spPr>
          <a:xfrm>
            <a:off x="6430053" y="6101439"/>
            <a:ext cx="101600" cy="101600"/>
          </a:xfrm>
          <a:custGeom>
            <a:avLst/>
            <a:gdLst>
              <a:gd name="connsiteX0" fmla="*/ 50800 w 101600"/>
              <a:gd name="connsiteY0" fmla="*/ 0 h 101600"/>
              <a:gd name="connsiteX1" fmla="*/ 101600 w 101600"/>
              <a:gd name="connsiteY1" fmla="*/ 50800 h 101600"/>
              <a:gd name="connsiteX2" fmla="*/ 50800 w 101600"/>
              <a:gd name="connsiteY2" fmla="*/ 101600 h 101600"/>
              <a:gd name="connsiteX3" fmla="*/ 0 w 101600"/>
              <a:gd name="connsiteY3" fmla="*/ 50800 h 101600"/>
              <a:gd name="connsiteX4" fmla="*/ 50800 w 101600"/>
              <a:gd name="connsiteY4" fmla="*/ 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 h="101600">
                <a:moveTo>
                  <a:pt x="50800" y="0"/>
                </a:moveTo>
                <a:cubicBezTo>
                  <a:pt x="78856" y="0"/>
                  <a:pt x="101600" y="22744"/>
                  <a:pt x="101600" y="50800"/>
                </a:cubicBezTo>
                <a:cubicBezTo>
                  <a:pt x="101600" y="78856"/>
                  <a:pt x="78856" y="101600"/>
                  <a:pt x="50800" y="101600"/>
                </a:cubicBezTo>
                <a:cubicBezTo>
                  <a:pt x="22744" y="101600"/>
                  <a:pt x="0" y="78856"/>
                  <a:pt x="0" y="50800"/>
                </a:cubicBezTo>
                <a:cubicBezTo>
                  <a:pt x="0" y="22744"/>
                  <a:pt x="22744" y="0"/>
                  <a:pt x="50800" y="0"/>
                </a:cubicBezTo>
                <a:close/>
              </a:path>
            </a:pathLst>
          </a:custGeom>
          <a:solidFill>
            <a:srgbClr val="D11F3F"/>
          </a:solidFill>
        </p:spPr>
        <p:txBody>
          <a:bodyPr wrap="square">
            <a:noAutofit/>
          </a:bodyPr>
          <a:lstStyle>
            <a:lvl1pPr>
              <a:defRPr baseline="0"/>
            </a:lvl1pPr>
          </a:lstStyle>
          <a:p>
            <a:pPr lvl="0"/>
            <a:r>
              <a:rPr lang="id-ID" dirty="0" smtClean="0"/>
              <a:t> </a:t>
            </a:r>
            <a:endParaRPr lang="id-ID" dirty="0"/>
          </a:p>
        </p:txBody>
      </p:sp>
    </p:spTree>
    <p:extLst>
      <p:ext uri="{BB962C8B-B14F-4D97-AF65-F5344CB8AC3E}">
        <p14:creationId xmlns:p14="http://schemas.microsoft.com/office/powerpoint/2010/main" val="390468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500"/>
                                        <p:tgtEl>
                                          <p:spTgt spid="14"/>
                                        </p:tgtEl>
                                      </p:cBhvr>
                                    </p:animEffect>
                                  </p:childTnLst>
                                </p:cTn>
                              </p:par>
                            </p:childTnLst>
                          </p:cTn>
                        </p:par>
                        <p:par>
                          <p:cTn id="12" fill="hold">
                            <p:stCondLst>
                              <p:cond delay="1000"/>
                            </p:stCondLst>
                            <p:childTnLst>
                              <p:par>
                                <p:cTn id="13" presetID="37" presetClass="entr" presetSubtype="0" fill="hold" grpId="0" nodeType="afterEffect">
                                  <p:stCondLst>
                                    <p:cond delay="0"/>
                                  </p:stCondLst>
                                  <p:iterate type="lt">
                                    <p:tmPct val="10000"/>
                                  </p:iterate>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fade">
                                      <p:cBhvr>
                                        <p:cTn id="15" dur="500"/>
                                        <p:tgtEl>
                                          <p:spTgt spid="16">
                                            <p:txEl>
                                              <p:pRg st="0" end="0"/>
                                            </p:txEl>
                                          </p:spTgt>
                                        </p:tgtEl>
                                      </p:cBhvr>
                                    </p:animEffect>
                                    <p:anim calcmode="lin" valueType="num">
                                      <p:cBhvr>
                                        <p:cTn id="16"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7" dur="450" decel="100000" fill="hold"/>
                                        <p:tgtEl>
                                          <p:spTgt spid="16">
                                            <p:txEl>
                                              <p:pRg st="0" end="0"/>
                                            </p:txEl>
                                          </p:spTgt>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16">
                                            <p:txEl>
                                              <p:pRg st="0" end="0"/>
                                            </p:txEl>
                                          </p:spTgt>
                                        </p:tgtEl>
                                        <p:attrNameLst>
                                          <p:attrName>ppt_y</p:attrName>
                                        </p:attrNameLst>
                                      </p:cBhvr>
                                      <p:tavLst>
                                        <p:tav tm="0">
                                          <p:val>
                                            <p:strVal val="#ppt_y-.03"/>
                                          </p:val>
                                        </p:tav>
                                        <p:tav tm="100000">
                                          <p:val>
                                            <p:strVal val="#ppt_y"/>
                                          </p:val>
                                        </p:tav>
                                      </p:tavLst>
                                    </p:anim>
                                  </p:childTnLst>
                                </p:cTn>
                              </p:par>
                            </p:childTnLst>
                          </p:cTn>
                        </p:par>
                        <p:par>
                          <p:cTn id="19" fill="hold">
                            <p:stCondLst>
                              <p:cond delay="1750"/>
                            </p:stCondLst>
                            <p:childTnLst>
                              <p:par>
                                <p:cTn id="20" presetID="2" presetClass="entr" presetSubtype="8" decel="60000" fill="hold" grpId="0" nodeType="afterEffect">
                                  <p:stCondLst>
                                    <p:cond delay="0"/>
                                  </p:stCondLst>
                                  <p:iterate type="wd">
                                    <p:tmPct val="10000"/>
                                  </p:iterate>
                                  <p:childTnLst>
                                    <p:set>
                                      <p:cBhvr>
                                        <p:cTn id="21" dur="1" fill="hold">
                                          <p:stCondLst>
                                            <p:cond delay="0"/>
                                          </p:stCondLst>
                                        </p:cTn>
                                        <p:tgtEl>
                                          <p:spTgt spid="18">
                                            <p:txEl>
                                              <p:pRg st="0" end="0"/>
                                            </p:txEl>
                                          </p:spTgt>
                                        </p:tgtEl>
                                        <p:attrNameLst>
                                          <p:attrName>style.visibility</p:attrName>
                                        </p:attrNameLst>
                                      </p:cBhvr>
                                      <p:to>
                                        <p:strVal val="visible"/>
                                      </p:to>
                                    </p:set>
                                    <p:anim calcmode="lin" valueType="num">
                                      <p:cBhvr additive="base">
                                        <p:cTn id="22" dur="25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23" dur="25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225"/>
                            </p:stCondLst>
                            <p:childTnLst>
                              <p:par>
                                <p:cTn id="25" presetID="2" presetClass="entr" presetSubtype="8" decel="60000" fill="hold" grpId="0" nodeType="afterEffect">
                                  <p:stCondLst>
                                    <p:cond delay="0"/>
                                  </p:stCondLst>
                                  <p:iterate type="wd">
                                    <p:tmPct val="10000"/>
                                  </p:iterate>
                                  <p:childTnLst>
                                    <p:set>
                                      <p:cBhvr>
                                        <p:cTn id="26" dur="1" fill="hold">
                                          <p:stCondLst>
                                            <p:cond delay="0"/>
                                          </p:stCondLst>
                                        </p:cTn>
                                        <p:tgtEl>
                                          <p:spTgt spid="18">
                                            <p:txEl>
                                              <p:pRg st="1" end="1"/>
                                            </p:txEl>
                                          </p:spTgt>
                                        </p:tgtEl>
                                        <p:attrNameLst>
                                          <p:attrName>style.visibility</p:attrName>
                                        </p:attrNameLst>
                                      </p:cBhvr>
                                      <p:to>
                                        <p:strVal val="visible"/>
                                      </p:to>
                                    </p:set>
                                    <p:anim calcmode="lin" valueType="num">
                                      <p:cBhvr additive="base">
                                        <p:cTn id="27" dur="250" fill="hold"/>
                                        <p:tgtEl>
                                          <p:spTgt spid="18">
                                            <p:txEl>
                                              <p:pRg st="1" end="1"/>
                                            </p:txEl>
                                          </p:spTgt>
                                        </p:tgtEl>
                                        <p:attrNameLst>
                                          <p:attrName>ppt_x</p:attrName>
                                        </p:attrNameLst>
                                      </p:cBhvr>
                                      <p:tavLst>
                                        <p:tav tm="0">
                                          <p:val>
                                            <p:strVal val="0-#ppt_w/2"/>
                                          </p:val>
                                        </p:tav>
                                        <p:tav tm="100000">
                                          <p:val>
                                            <p:strVal val="#ppt_x"/>
                                          </p:val>
                                        </p:tav>
                                      </p:tavLst>
                                    </p:anim>
                                    <p:anim calcmode="lin" valueType="num">
                                      <p:cBhvr additive="base">
                                        <p:cTn id="28" dur="250" fill="hold"/>
                                        <p:tgtEl>
                                          <p:spTgt spid="18">
                                            <p:txEl>
                                              <p:pRg st="1" end="1"/>
                                            </p:txEl>
                                          </p:spTgt>
                                        </p:tgtEl>
                                        <p:attrNameLst>
                                          <p:attrName>ppt_y</p:attrName>
                                        </p:attrNameLst>
                                      </p:cBhvr>
                                      <p:tavLst>
                                        <p:tav tm="0">
                                          <p:val>
                                            <p:strVal val="#ppt_y"/>
                                          </p:val>
                                        </p:tav>
                                        <p:tav tm="100000">
                                          <p:val>
                                            <p:strVal val="#ppt_y"/>
                                          </p:val>
                                        </p:tav>
                                      </p:tavLst>
                                    </p:anim>
                                  </p:childTnLst>
                                </p:cTn>
                              </p:par>
                            </p:childTnLst>
                          </p:cTn>
                        </p:par>
                        <p:par>
                          <p:cTn id="29" fill="hold">
                            <p:stCondLst>
                              <p:cond delay="3100"/>
                            </p:stCondLst>
                            <p:childTnLst>
                              <p:par>
                                <p:cTn id="30" presetID="37" presetClass="entr" presetSubtype="0" fill="hold" grpId="0" nodeType="afterEffect">
                                  <p:stCondLst>
                                    <p:cond delay="0"/>
                                  </p:stCondLst>
                                  <p:iterate type="lt">
                                    <p:tmPct val="10000"/>
                                  </p:iterate>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anim calcmode="lin" valueType="num">
                                      <p:cBhvr>
                                        <p:cTn id="3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34" dur="450" decel="100000" fill="hold"/>
                                        <p:tgtEl>
                                          <p:spTgt spid="17">
                                            <p:txEl>
                                              <p:pRg st="0" end="0"/>
                                            </p:txEl>
                                          </p:spTgt>
                                        </p:tgtEl>
                                        <p:attrNameLst>
                                          <p:attrName>ppt_y</p:attrName>
                                        </p:attrNameLst>
                                      </p:cBhvr>
                                      <p:tavLst>
                                        <p:tav tm="0">
                                          <p:val>
                                            <p:strVal val="#ppt_y+1"/>
                                          </p:val>
                                        </p:tav>
                                        <p:tav tm="100000">
                                          <p:val>
                                            <p:strVal val="#ppt_y-.03"/>
                                          </p:val>
                                        </p:tav>
                                      </p:tavLst>
                                    </p:anim>
                                    <p:anim calcmode="lin" valueType="num">
                                      <p:cBhvr>
                                        <p:cTn id="35" dur="50" accel="100000" fill="hold">
                                          <p:stCondLst>
                                            <p:cond delay="450"/>
                                          </p:stCondLst>
                                        </p:cTn>
                                        <p:tgtEl>
                                          <p:spTgt spid="17">
                                            <p:txEl>
                                              <p:pRg st="0" end="0"/>
                                            </p:txEl>
                                          </p:spTgt>
                                        </p:tgtEl>
                                        <p:attrNameLst>
                                          <p:attrName>ppt_y</p:attrName>
                                        </p:attrNameLst>
                                      </p:cBhvr>
                                      <p:tavLst>
                                        <p:tav tm="0">
                                          <p:val>
                                            <p:strVal val="#ppt_y-.03"/>
                                          </p:val>
                                        </p:tav>
                                        <p:tav tm="100000">
                                          <p:val>
                                            <p:strVal val="#ppt_y"/>
                                          </p:val>
                                        </p:tav>
                                      </p:tavLst>
                                    </p:anim>
                                  </p:childTnLst>
                                </p:cTn>
                              </p:par>
                            </p:childTnLst>
                          </p:cTn>
                        </p:par>
                        <p:par>
                          <p:cTn id="36" fill="hold">
                            <p:stCondLst>
                              <p:cond delay="3900"/>
                            </p:stCondLst>
                            <p:childTnLst>
                              <p:par>
                                <p:cTn id="37" presetID="2" presetClass="entr" presetSubtype="2" decel="60000" fill="hold" grpId="0" nodeType="afterEffect">
                                  <p:stCondLst>
                                    <p:cond delay="0"/>
                                  </p:stCondLst>
                                  <p:iterate type="wd">
                                    <p:tmPct val="10000"/>
                                  </p:iterate>
                                  <p:childTnLst>
                                    <p:set>
                                      <p:cBhvr>
                                        <p:cTn id="38" dur="1" fill="hold">
                                          <p:stCondLst>
                                            <p:cond delay="0"/>
                                          </p:stCondLst>
                                        </p:cTn>
                                        <p:tgtEl>
                                          <p:spTgt spid="19">
                                            <p:txEl>
                                              <p:pRg st="0" end="0"/>
                                            </p:txEl>
                                          </p:spTgt>
                                        </p:tgtEl>
                                        <p:attrNameLst>
                                          <p:attrName>style.visibility</p:attrName>
                                        </p:attrNameLst>
                                      </p:cBhvr>
                                      <p:to>
                                        <p:strVal val="visible"/>
                                      </p:to>
                                    </p:set>
                                    <p:anim calcmode="lin" valueType="num">
                                      <p:cBhvr additive="base">
                                        <p:cTn id="39" dur="25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40" dur="25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41" fill="hold">
                            <p:stCondLst>
                              <p:cond delay="4425"/>
                            </p:stCondLst>
                            <p:childTnLst>
                              <p:par>
                                <p:cTn id="42" presetID="2" presetClass="entr" presetSubtype="2" decel="60000" fill="hold" grpId="0" nodeType="afterEffect">
                                  <p:stCondLst>
                                    <p:cond delay="0"/>
                                  </p:stCondLst>
                                  <p:iterate type="wd">
                                    <p:tmPct val="10000"/>
                                  </p:iterate>
                                  <p:childTnLst>
                                    <p:set>
                                      <p:cBhvr>
                                        <p:cTn id="43" dur="1" fill="hold">
                                          <p:stCondLst>
                                            <p:cond delay="0"/>
                                          </p:stCondLst>
                                        </p:cTn>
                                        <p:tgtEl>
                                          <p:spTgt spid="19">
                                            <p:txEl>
                                              <p:pRg st="1" end="1"/>
                                            </p:txEl>
                                          </p:spTgt>
                                        </p:tgtEl>
                                        <p:attrNameLst>
                                          <p:attrName>style.visibility</p:attrName>
                                        </p:attrNameLst>
                                      </p:cBhvr>
                                      <p:to>
                                        <p:strVal val="visible"/>
                                      </p:to>
                                    </p:set>
                                    <p:anim calcmode="lin" valueType="num">
                                      <p:cBhvr additive="base">
                                        <p:cTn id="44" dur="250" fill="hold"/>
                                        <p:tgtEl>
                                          <p:spTgt spid="19">
                                            <p:txEl>
                                              <p:pRg st="1" end="1"/>
                                            </p:txEl>
                                          </p:spTgt>
                                        </p:tgtEl>
                                        <p:attrNameLst>
                                          <p:attrName>ppt_x</p:attrName>
                                        </p:attrNameLst>
                                      </p:cBhvr>
                                      <p:tavLst>
                                        <p:tav tm="0">
                                          <p:val>
                                            <p:strVal val="1+#ppt_w/2"/>
                                          </p:val>
                                        </p:tav>
                                        <p:tav tm="100000">
                                          <p:val>
                                            <p:strVal val="#ppt_x"/>
                                          </p:val>
                                        </p:tav>
                                      </p:tavLst>
                                    </p:anim>
                                    <p:anim calcmode="lin" valueType="num">
                                      <p:cBhvr additive="base">
                                        <p:cTn id="45" dur="25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par>
                          <p:cTn id="46" fill="hold">
                            <p:stCondLst>
                              <p:cond delay="5225"/>
                            </p:stCondLst>
                            <p:childTnLst>
                              <p:par>
                                <p:cTn id="47" presetID="2" presetClass="entr" presetSubtype="8"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0-#ppt_w/2"/>
                                          </p:val>
                                        </p:tav>
                                        <p:tav tm="100000">
                                          <p:val>
                                            <p:strVal val="#ppt_x"/>
                                          </p:val>
                                        </p:tav>
                                      </p:tavLst>
                                    </p:anim>
                                    <p:anim calcmode="lin" valueType="num">
                                      <p:cBhvr additive="base">
                                        <p:cTn id="50" dur="500" fill="hold"/>
                                        <p:tgtEl>
                                          <p:spTgt spid="20"/>
                                        </p:tgtEl>
                                        <p:attrNameLst>
                                          <p:attrName>ppt_y</p:attrName>
                                        </p:attrNameLst>
                                      </p:cBhvr>
                                      <p:tavLst>
                                        <p:tav tm="0">
                                          <p:val>
                                            <p:strVal val="#ppt_y"/>
                                          </p:val>
                                        </p:tav>
                                        <p:tav tm="100000">
                                          <p:val>
                                            <p:strVal val="#ppt_y"/>
                                          </p:val>
                                        </p:tav>
                                      </p:tavLst>
                                    </p:anim>
                                  </p:childTnLst>
                                </p:cTn>
                              </p:par>
                              <p:par>
                                <p:cTn id="51" presetID="37" presetClass="entr" presetSubtype="0" fill="hold" grpId="0" nodeType="withEffect">
                                  <p:stCondLst>
                                    <p:cond delay="0"/>
                                  </p:stCondLst>
                                  <p:childTnLst>
                                    <p:set>
                                      <p:cBhvr>
                                        <p:cTn id="52" dur="1" fill="hold">
                                          <p:stCondLst>
                                            <p:cond delay="0"/>
                                          </p:stCondLst>
                                        </p:cTn>
                                        <p:tgtEl>
                                          <p:spTgt spid="21">
                                            <p:bg/>
                                          </p:spTgt>
                                        </p:tgtEl>
                                        <p:attrNameLst>
                                          <p:attrName>style.visibility</p:attrName>
                                        </p:attrNameLst>
                                      </p:cBhvr>
                                      <p:to>
                                        <p:strVal val="visible"/>
                                      </p:to>
                                    </p:set>
                                    <p:animEffect transition="in" filter="fade">
                                      <p:cBhvr>
                                        <p:cTn id="53" dur="500"/>
                                        <p:tgtEl>
                                          <p:spTgt spid="21">
                                            <p:bg/>
                                          </p:spTgt>
                                        </p:tgtEl>
                                      </p:cBhvr>
                                    </p:animEffect>
                                    <p:anim calcmode="lin" valueType="num">
                                      <p:cBhvr>
                                        <p:cTn id="54" dur="500" fill="hold"/>
                                        <p:tgtEl>
                                          <p:spTgt spid="21">
                                            <p:bg/>
                                          </p:spTgt>
                                        </p:tgtEl>
                                        <p:attrNameLst>
                                          <p:attrName>ppt_x</p:attrName>
                                        </p:attrNameLst>
                                      </p:cBhvr>
                                      <p:tavLst>
                                        <p:tav tm="0">
                                          <p:val>
                                            <p:strVal val="#ppt_x"/>
                                          </p:val>
                                        </p:tav>
                                        <p:tav tm="100000">
                                          <p:val>
                                            <p:strVal val="#ppt_x"/>
                                          </p:val>
                                        </p:tav>
                                      </p:tavLst>
                                    </p:anim>
                                    <p:anim calcmode="lin" valueType="num">
                                      <p:cBhvr>
                                        <p:cTn id="55" dur="450" decel="100000" fill="hold"/>
                                        <p:tgtEl>
                                          <p:spTgt spid="21">
                                            <p:bg/>
                                          </p:spTgt>
                                        </p:tgtEl>
                                        <p:attrNameLst>
                                          <p:attrName>ppt_y</p:attrName>
                                        </p:attrNameLst>
                                      </p:cBhvr>
                                      <p:tavLst>
                                        <p:tav tm="0">
                                          <p:val>
                                            <p:strVal val="#ppt_y+1"/>
                                          </p:val>
                                        </p:tav>
                                        <p:tav tm="100000">
                                          <p:val>
                                            <p:strVal val="#ppt_y-.03"/>
                                          </p:val>
                                        </p:tav>
                                      </p:tavLst>
                                    </p:anim>
                                    <p:anim calcmode="lin" valueType="num">
                                      <p:cBhvr>
                                        <p:cTn id="56" dur="50" accel="100000" fill="hold">
                                          <p:stCondLst>
                                            <p:cond delay="450"/>
                                          </p:stCondLst>
                                        </p:cTn>
                                        <p:tgtEl>
                                          <p:spTgt spid="21">
                                            <p:bg/>
                                          </p:spTgt>
                                        </p:tgtEl>
                                        <p:attrNameLst>
                                          <p:attrName>ppt_y</p:attrName>
                                        </p:attrNameLst>
                                      </p:cBhvr>
                                      <p:tavLst>
                                        <p:tav tm="0">
                                          <p:val>
                                            <p:strVal val="#ppt_y-.03"/>
                                          </p:val>
                                        </p:tav>
                                        <p:tav tm="100000">
                                          <p:val>
                                            <p:strVal val="#ppt_y"/>
                                          </p:val>
                                        </p:tav>
                                      </p:tavLst>
                                    </p:anim>
                                  </p:childTnLst>
                                </p:cTn>
                              </p:par>
                              <p:par>
                                <p:cTn id="57" presetID="37" presetClass="entr" presetSubtype="0" fill="hold" grpId="0" nodeType="withEffect">
                                  <p:stCondLst>
                                    <p:cond delay="0"/>
                                  </p:stCondLst>
                                  <p:childTnLst>
                                    <p:set>
                                      <p:cBhvr>
                                        <p:cTn id="58" dur="1" fill="hold">
                                          <p:stCondLst>
                                            <p:cond delay="0"/>
                                          </p:stCondLst>
                                        </p:cTn>
                                        <p:tgtEl>
                                          <p:spTgt spid="21">
                                            <p:txEl>
                                              <p:pRg st="0" end="0"/>
                                            </p:txEl>
                                          </p:spTgt>
                                        </p:tgtEl>
                                        <p:attrNameLst>
                                          <p:attrName>style.visibility</p:attrName>
                                        </p:attrNameLst>
                                      </p:cBhvr>
                                      <p:to>
                                        <p:strVal val="visible"/>
                                      </p:to>
                                    </p:set>
                                    <p:animEffect transition="in" filter="fade">
                                      <p:cBhvr>
                                        <p:cTn id="59" dur="500"/>
                                        <p:tgtEl>
                                          <p:spTgt spid="21">
                                            <p:txEl>
                                              <p:pRg st="0" end="0"/>
                                            </p:txEl>
                                          </p:spTgt>
                                        </p:tgtEl>
                                      </p:cBhvr>
                                    </p:animEffect>
                                    <p:anim calcmode="lin" valueType="num">
                                      <p:cBhvr>
                                        <p:cTn id="60"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61" dur="450" decel="100000" fill="hold"/>
                                        <p:tgtEl>
                                          <p:spTgt spid="21">
                                            <p:txEl>
                                              <p:pRg st="0" end="0"/>
                                            </p:txEl>
                                          </p:spTgt>
                                        </p:tgtEl>
                                        <p:attrNameLst>
                                          <p:attrName>ppt_y</p:attrName>
                                        </p:attrNameLst>
                                      </p:cBhvr>
                                      <p:tavLst>
                                        <p:tav tm="0">
                                          <p:val>
                                            <p:strVal val="#ppt_y+1"/>
                                          </p:val>
                                        </p:tav>
                                        <p:tav tm="100000">
                                          <p:val>
                                            <p:strVal val="#ppt_y-.03"/>
                                          </p:val>
                                        </p:tav>
                                      </p:tavLst>
                                    </p:anim>
                                    <p:anim calcmode="lin" valueType="num">
                                      <p:cBhvr>
                                        <p:cTn id="62" dur="50" accel="100000" fill="hold">
                                          <p:stCondLst>
                                            <p:cond delay="450"/>
                                          </p:stCondLst>
                                        </p:cTn>
                                        <p:tgtEl>
                                          <p:spTgt spid="21">
                                            <p:txEl>
                                              <p:pRg st="0" end="0"/>
                                            </p:txEl>
                                          </p:spTgt>
                                        </p:tgtEl>
                                        <p:attrNameLst>
                                          <p:attrName>ppt_y</p:attrName>
                                        </p:attrNameLst>
                                      </p:cBhvr>
                                      <p:tavLst>
                                        <p:tav tm="0">
                                          <p:val>
                                            <p:strVal val="#ppt_y-.03"/>
                                          </p:val>
                                        </p:tav>
                                        <p:tav tm="100000">
                                          <p:val>
                                            <p:strVal val="#ppt_y"/>
                                          </p:val>
                                        </p:tav>
                                      </p:tavLst>
                                    </p:anim>
                                  </p:childTnLst>
                                </p:cTn>
                              </p:par>
                              <p:par>
                                <p:cTn id="63" presetID="37" presetClass="entr" presetSubtype="0" fill="hold" grpId="0" nodeType="withEffect">
                                  <p:stCondLst>
                                    <p:cond delay="250"/>
                                  </p:stCondLst>
                                  <p:childTnLst>
                                    <p:set>
                                      <p:cBhvr>
                                        <p:cTn id="64" dur="1" fill="hold">
                                          <p:stCondLst>
                                            <p:cond delay="0"/>
                                          </p:stCondLst>
                                        </p:cTn>
                                        <p:tgtEl>
                                          <p:spTgt spid="22">
                                            <p:bg/>
                                          </p:spTgt>
                                        </p:tgtEl>
                                        <p:attrNameLst>
                                          <p:attrName>style.visibility</p:attrName>
                                        </p:attrNameLst>
                                      </p:cBhvr>
                                      <p:to>
                                        <p:strVal val="visible"/>
                                      </p:to>
                                    </p:set>
                                    <p:animEffect transition="in" filter="fade">
                                      <p:cBhvr>
                                        <p:cTn id="65" dur="500"/>
                                        <p:tgtEl>
                                          <p:spTgt spid="22">
                                            <p:bg/>
                                          </p:spTgt>
                                        </p:tgtEl>
                                      </p:cBhvr>
                                    </p:animEffect>
                                    <p:anim calcmode="lin" valueType="num">
                                      <p:cBhvr>
                                        <p:cTn id="66" dur="500" fill="hold"/>
                                        <p:tgtEl>
                                          <p:spTgt spid="22">
                                            <p:bg/>
                                          </p:spTgt>
                                        </p:tgtEl>
                                        <p:attrNameLst>
                                          <p:attrName>ppt_x</p:attrName>
                                        </p:attrNameLst>
                                      </p:cBhvr>
                                      <p:tavLst>
                                        <p:tav tm="0">
                                          <p:val>
                                            <p:strVal val="#ppt_x"/>
                                          </p:val>
                                        </p:tav>
                                        <p:tav tm="100000">
                                          <p:val>
                                            <p:strVal val="#ppt_x"/>
                                          </p:val>
                                        </p:tav>
                                      </p:tavLst>
                                    </p:anim>
                                    <p:anim calcmode="lin" valueType="num">
                                      <p:cBhvr>
                                        <p:cTn id="67" dur="450" decel="100000" fill="hold"/>
                                        <p:tgtEl>
                                          <p:spTgt spid="22">
                                            <p:bg/>
                                          </p:spTgt>
                                        </p:tgtEl>
                                        <p:attrNameLst>
                                          <p:attrName>ppt_y</p:attrName>
                                        </p:attrNameLst>
                                      </p:cBhvr>
                                      <p:tavLst>
                                        <p:tav tm="0">
                                          <p:val>
                                            <p:strVal val="#ppt_y+1"/>
                                          </p:val>
                                        </p:tav>
                                        <p:tav tm="100000">
                                          <p:val>
                                            <p:strVal val="#ppt_y-.03"/>
                                          </p:val>
                                        </p:tav>
                                      </p:tavLst>
                                    </p:anim>
                                    <p:anim calcmode="lin" valueType="num">
                                      <p:cBhvr>
                                        <p:cTn id="68" dur="50" accel="100000" fill="hold">
                                          <p:stCondLst>
                                            <p:cond delay="450"/>
                                          </p:stCondLst>
                                        </p:cTn>
                                        <p:tgtEl>
                                          <p:spTgt spid="22">
                                            <p:bg/>
                                          </p:spTgt>
                                        </p:tgtEl>
                                        <p:attrNameLst>
                                          <p:attrName>ppt_y</p:attrName>
                                        </p:attrNameLst>
                                      </p:cBhvr>
                                      <p:tavLst>
                                        <p:tav tm="0">
                                          <p:val>
                                            <p:strVal val="#ppt_y-.03"/>
                                          </p:val>
                                        </p:tav>
                                        <p:tav tm="100000">
                                          <p:val>
                                            <p:strVal val="#ppt_y"/>
                                          </p:val>
                                        </p:tav>
                                      </p:tavLst>
                                    </p:anim>
                                  </p:childTnLst>
                                </p:cTn>
                              </p:par>
                              <p:par>
                                <p:cTn id="69" presetID="37" presetClass="entr" presetSubtype="0" fill="hold" grpId="0" nodeType="withEffect">
                                  <p:stCondLst>
                                    <p:cond delay="250"/>
                                  </p:stCondLst>
                                  <p:childTnLst>
                                    <p:set>
                                      <p:cBhvr>
                                        <p:cTn id="70" dur="1" fill="hold">
                                          <p:stCondLst>
                                            <p:cond delay="0"/>
                                          </p:stCondLst>
                                        </p:cTn>
                                        <p:tgtEl>
                                          <p:spTgt spid="22">
                                            <p:txEl>
                                              <p:pRg st="0" end="0"/>
                                            </p:txEl>
                                          </p:spTgt>
                                        </p:tgtEl>
                                        <p:attrNameLst>
                                          <p:attrName>style.visibility</p:attrName>
                                        </p:attrNameLst>
                                      </p:cBhvr>
                                      <p:to>
                                        <p:strVal val="visible"/>
                                      </p:to>
                                    </p:set>
                                    <p:animEffect transition="in" filter="fade">
                                      <p:cBhvr>
                                        <p:cTn id="71" dur="500"/>
                                        <p:tgtEl>
                                          <p:spTgt spid="22">
                                            <p:txEl>
                                              <p:pRg st="0" end="0"/>
                                            </p:txEl>
                                          </p:spTgt>
                                        </p:tgtEl>
                                      </p:cBhvr>
                                    </p:animEffect>
                                    <p:anim calcmode="lin" valueType="num">
                                      <p:cBhvr>
                                        <p:cTn id="72"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3" dur="45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74" dur="50" accel="100000" fill="hold">
                                          <p:stCondLst>
                                            <p:cond delay="450"/>
                                          </p:stCondLst>
                                        </p:cTn>
                                        <p:tgtEl>
                                          <p:spTgt spid="22">
                                            <p:txEl>
                                              <p:pRg st="0" end="0"/>
                                            </p:txEl>
                                          </p:spTgt>
                                        </p:tgtEl>
                                        <p:attrNameLst>
                                          <p:attrName>ppt_y</p:attrName>
                                        </p:attrNameLst>
                                      </p:cBhvr>
                                      <p:tavLst>
                                        <p:tav tm="0">
                                          <p:val>
                                            <p:strVal val="#ppt_y-.03"/>
                                          </p:val>
                                        </p:tav>
                                        <p:tav tm="100000">
                                          <p:val>
                                            <p:strVal val="#ppt_y"/>
                                          </p:val>
                                        </p:tav>
                                      </p:tavLst>
                                    </p:anim>
                                  </p:childTnLst>
                                </p:cTn>
                              </p:par>
                              <p:par>
                                <p:cTn id="75" presetID="37" presetClass="entr" presetSubtype="0" fill="hold" grpId="0" nodeType="withEffect">
                                  <p:stCondLst>
                                    <p:cond delay="500"/>
                                  </p:stCondLst>
                                  <p:childTnLst>
                                    <p:set>
                                      <p:cBhvr>
                                        <p:cTn id="76" dur="1" fill="hold">
                                          <p:stCondLst>
                                            <p:cond delay="0"/>
                                          </p:stCondLst>
                                        </p:cTn>
                                        <p:tgtEl>
                                          <p:spTgt spid="23">
                                            <p:bg/>
                                          </p:spTgt>
                                        </p:tgtEl>
                                        <p:attrNameLst>
                                          <p:attrName>style.visibility</p:attrName>
                                        </p:attrNameLst>
                                      </p:cBhvr>
                                      <p:to>
                                        <p:strVal val="visible"/>
                                      </p:to>
                                    </p:set>
                                    <p:animEffect transition="in" filter="fade">
                                      <p:cBhvr>
                                        <p:cTn id="77" dur="500"/>
                                        <p:tgtEl>
                                          <p:spTgt spid="23">
                                            <p:bg/>
                                          </p:spTgt>
                                        </p:tgtEl>
                                      </p:cBhvr>
                                    </p:animEffect>
                                    <p:anim calcmode="lin" valueType="num">
                                      <p:cBhvr>
                                        <p:cTn id="78" dur="500" fill="hold"/>
                                        <p:tgtEl>
                                          <p:spTgt spid="23">
                                            <p:bg/>
                                          </p:spTgt>
                                        </p:tgtEl>
                                        <p:attrNameLst>
                                          <p:attrName>ppt_x</p:attrName>
                                        </p:attrNameLst>
                                      </p:cBhvr>
                                      <p:tavLst>
                                        <p:tav tm="0">
                                          <p:val>
                                            <p:strVal val="#ppt_x"/>
                                          </p:val>
                                        </p:tav>
                                        <p:tav tm="100000">
                                          <p:val>
                                            <p:strVal val="#ppt_x"/>
                                          </p:val>
                                        </p:tav>
                                      </p:tavLst>
                                    </p:anim>
                                    <p:anim calcmode="lin" valueType="num">
                                      <p:cBhvr>
                                        <p:cTn id="79" dur="450" decel="100000" fill="hold"/>
                                        <p:tgtEl>
                                          <p:spTgt spid="23">
                                            <p:bg/>
                                          </p:spTgt>
                                        </p:tgtEl>
                                        <p:attrNameLst>
                                          <p:attrName>ppt_y</p:attrName>
                                        </p:attrNameLst>
                                      </p:cBhvr>
                                      <p:tavLst>
                                        <p:tav tm="0">
                                          <p:val>
                                            <p:strVal val="#ppt_y+1"/>
                                          </p:val>
                                        </p:tav>
                                        <p:tav tm="100000">
                                          <p:val>
                                            <p:strVal val="#ppt_y-.03"/>
                                          </p:val>
                                        </p:tav>
                                      </p:tavLst>
                                    </p:anim>
                                    <p:anim calcmode="lin" valueType="num">
                                      <p:cBhvr>
                                        <p:cTn id="80" dur="50" accel="100000" fill="hold">
                                          <p:stCondLst>
                                            <p:cond delay="450"/>
                                          </p:stCondLst>
                                        </p:cTn>
                                        <p:tgtEl>
                                          <p:spTgt spid="23">
                                            <p:bg/>
                                          </p:spTgt>
                                        </p:tgtEl>
                                        <p:attrNameLst>
                                          <p:attrName>ppt_y</p:attrName>
                                        </p:attrNameLst>
                                      </p:cBhvr>
                                      <p:tavLst>
                                        <p:tav tm="0">
                                          <p:val>
                                            <p:strVal val="#ppt_y-.03"/>
                                          </p:val>
                                        </p:tav>
                                        <p:tav tm="100000">
                                          <p:val>
                                            <p:strVal val="#ppt_y"/>
                                          </p:val>
                                        </p:tav>
                                      </p:tavLst>
                                    </p:anim>
                                  </p:childTnLst>
                                </p:cTn>
                              </p:par>
                              <p:par>
                                <p:cTn id="81" presetID="37" presetClass="entr" presetSubtype="0" fill="hold" grpId="0" nodeType="withEffect">
                                  <p:stCondLst>
                                    <p:cond delay="500"/>
                                  </p:stCondLst>
                                  <p:childTnLst>
                                    <p:set>
                                      <p:cBhvr>
                                        <p:cTn id="82" dur="1" fill="hold">
                                          <p:stCondLst>
                                            <p:cond delay="0"/>
                                          </p:stCondLst>
                                        </p:cTn>
                                        <p:tgtEl>
                                          <p:spTgt spid="23">
                                            <p:txEl>
                                              <p:pRg st="0" end="0"/>
                                            </p:txEl>
                                          </p:spTgt>
                                        </p:tgtEl>
                                        <p:attrNameLst>
                                          <p:attrName>style.visibility</p:attrName>
                                        </p:attrNameLst>
                                      </p:cBhvr>
                                      <p:to>
                                        <p:strVal val="visible"/>
                                      </p:to>
                                    </p:set>
                                    <p:animEffect transition="in" filter="fade">
                                      <p:cBhvr>
                                        <p:cTn id="83" dur="500"/>
                                        <p:tgtEl>
                                          <p:spTgt spid="23">
                                            <p:txEl>
                                              <p:pRg st="0" end="0"/>
                                            </p:txEl>
                                          </p:spTgt>
                                        </p:tgtEl>
                                      </p:cBhvr>
                                    </p:animEffect>
                                    <p:anim calcmode="lin" valueType="num">
                                      <p:cBhvr>
                                        <p:cTn id="84"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85" dur="450" decel="100000" fill="hold"/>
                                        <p:tgtEl>
                                          <p:spTgt spid="23">
                                            <p:txEl>
                                              <p:pRg st="0" end="0"/>
                                            </p:txEl>
                                          </p:spTgt>
                                        </p:tgtEl>
                                        <p:attrNameLst>
                                          <p:attrName>ppt_y</p:attrName>
                                        </p:attrNameLst>
                                      </p:cBhvr>
                                      <p:tavLst>
                                        <p:tav tm="0">
                                          <p:val>
                                            <p:strVal val="#ppt_y+1"/>
                                          </p:val>
                                        </p:tav>
                                        <p:tav tm="100000">
                                          <p:val>
                                            <p:strVal val="#ppt_y-.03"/>
                                          </p:val>
                                        </p:tav>
                                      </p:tavLst>
                                    </p:anim>
                                    <p:anim calcmode="lin" valueType="num">
                                      <p:cBhvr>
                                        <p:cTn id="86" dur="50" accel="100000" fill="hold">
                                          <p:stCondLst>
                                            <p:cond delay="450"/>
                                          </p:stCondLst>
                                        </p:cTn>
                                        <p:tgtEl>
                                          <p:spTgt spid="23">
                                            <p:txEl>
                                              <p:pRg st="0" end="0"/>
                                            </p:txEl>
                                          </p:spTgt>
                                        </p:tgtEl>
                                        <p:attrNameLst>
                                          <p:attrName>ppt_y</p:attrName>
                                        </p:attrNameLst>
                                      </p:cBhvr>
                                      <p:tavLst>
                                        <p:tav tm="0">
                                          <p:val>
                                            <p:strVal val="#ppt_y-.03"/>
                                          </p:val>
                                        </p:tav>
                                        <p:tav tm="100000">
                                          <p:val>
                                            <p:strVal val="#ppt_y"/>
                                          </p:val>
                                        </p:tav>
                                      </p:tavLst>
                                    </p:anim>
                                  </p:childTnLst>
                                </p:cTn>
                              </p:par>
                              <p:par>
                                <p:cTn id="87" presetID="37" presetClass="entr" presetSubtype="0" fill="hold" grpId="0" nodeType="withEffect">
                                  <p:stCondLst>
                                    <p:cond delay="750"/>
                                  </p:stCondLst>
                                  <p:childTnLst>
                                    <p:set>
                                      <p:cBhvr>
                                        <p:cTn id="88" dur="1" fill="hold">
                                          <p:stCondLst>
                                            <p:cond delay="0"/>
                                          </p:stCondLst>
                                        </p:cTn>
                                        <p:tgtEl>
                                          <p:spTgt spid="24">
                                            <p:bg/>
                                          </p:spTgt>
                                        </p:tgtEl>
                                        <p:attrNameLst>
                                          <p:attrName>style.visibility</p:attrName>
                                        </p:attrNameLst>
                                      </p:cBhvr>
                                      <p:to>
                                        <p:strVal val="visible"/>
                                      </p:to>
                                    </p:set>
                                    <p:animEffect transition="in" filter="fade">
                                      <p:cBhvr>
                                        <p:cTn id="89" dur="500"/>
                                        <p:tgtEl>
                                          <p:spTgt spid="24">
                                            <p:bg/>
                                          </p:spTgt>
                                        </p:tgtEl>
                                      </p:cBhvr>
                                    </p:animEffect>
                                    <p:anim calcmode="lin" valueType="num">
                                      <p:cBhvr>
                                        <p:cTn id="90" dur="500" fill="hold"/>
                                        <p:tgtEl>
                                          <p:spTgt spid="24">
                                            <p:bg/>
                                          </p:spTgt>
                                        </p:tgtEl>
                                        <p:attrNameLst>
                                          <p:attrName>ppt_x</p:attrName>
                                        </p:attrNameLst>
                                      </p:cBhvr>
                                      <p:tavLst>
                                        <p:tav tm="0">
                                          <p:val>
                                            <p:strVal val="#ppt_x"/>
                                          </p:val>
                                        </p:tav>
                                        <p:tav tm="100000">
                                          <p:val>
                                            <p:strVal val="#ppt_x"/>
                                          </p:val>
                                        </p:tav>
                                      </p:tavLst>
                                    </p:anim>
                                    <p:anim calcmode="lin" valueType="num">
                                      <p:cBhvr>
                                        <p:cTn id="91" dur="450" decel="100000" fill="hold"/>
                                        <p:tgtEl>
                                          <p:spTgt spid="24">
                                            <p:bg/>
                                          </p:spTgt>
                                        </p:tgtEl>
                                        <p:attrNameLst>
                                          <p:attrName>ppt_y</p:attrName>
                                        </p:attrNameLst>
                                      </p:cBhvr>
                                      <p:tavLst>
                                        <p:tav tm="0">
                                          <p:val>
                                            <p:strVal val="#ppt_y+1"/>
                                          </p:val>
                                        </p:tav>
                                        <p:tav tm="100000">
                                          <p:val>
                                            <p:strVal val="#ppt_y-.03"/>
                                          </p:val>
                                        </p:tav>
                                      </p:tavLst>
                                    </p:anim>
                                    <p:anim calcmode="lin" valueType="num">
                                      <p:cBhvr>
                                        <p:cTn id="92" dur="50" accel="100000" fill="hold">
                                          <p:stCondLst>
                                            <p:cond delay="450"/>
                                          </p:stCondLst>
                                        </p:cTn>
                                        <p:tgtEl>
                                          <p:spTgt spid="24">
                                            <p:bg/>
                                          </p:spTgt>
                                        </p:tgtEl>
                                        <p:attrNameLst>
                                          <p:attrName>ppt_y</p:attrName>
                                        </p:attrNameLst>
                                      </p:cBhvr>
                                      <p:tavLst>
                                        <p:tav tm="0">
                                          <p:val>
                                            <p:strVal val="#ppt_y-.03"/>
                                          </p:val>
                                        </p:tav>
                                        <p:tav tm="100000">
                                          <p:val>
                                            <p:strVal val="#ppt_y"/>
                                          </p:val>
                                        </p:tav>
                                      </p:tavLst>
                                    </p:anim>
                                  </p:childTnLst>
                                </p:cTn>
                              </p:par>
                              <p:par>
                                <p:cTn id="93" presetID="37" presetClass="entr" presetSubtype="0" fill="hold" grpId="0" nodeType="withEffect">
                                  <p:stCondLst>
                                    <p:cond delay="750"/>
                                  </p:stCondLst>
                                  <p:childTnLst>
                                    <p:set>
                                      <p:cBhvr>
                                        <p:cTn id="94" dur="1" fill="hold">
                                          <p:stCondLst>
                                            <p:cond delay="0"/>
                                          </p:stCondLst>
                                        </p:cTn>
                                        <p:tgtEl>
                                          <p:spTgt spid="24">
                                            <p:txEl>
                                              <p:pRg st="0" end="0"/>
                                            </p:txEl>
                                          </p:spTgt>
                                        </p:tgtEl>
                                        <p:attrNameLst>
                                          <p:attrName>style.visibility</p:attrName>
                                        </p:attrNameLst>
                                      </p:cBhvr>
                                      <p:to>
                                        <p:strVal val="visible"/>
                                      </p:to>
                                    </p:set>
                                    <p:animEffect transition="in" filter="fade">
                                      <p:cBhvr>
                                        <p:cTn id="95" dur="500"/>
                                        <p:tgtEl>
                                          <p:spTgt spid="24">
                                            <p:txEl>
                                              <p:pRg st="0" end="0"/>
                                            </p:txEl>
                                          </p:spTgt>
                                        </p:tgtEl>
                                      </p:cBhvr>
                                    </p:animEffect>
                                    <p:anim calcmode="lin" valueType="num">
                                      <p:cBhvr>
                                        <p:cTn id="96"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7" dur="450" decel="100000" fill="hold"/>
                                        <p:tgtEl>
                                          <p:spTgt spid="24">
                                            <p:txEl>
                                              <p:pRg st="0" end="0"/>
                                            </p:txEl>
                                          </p:spTgt>
                                        </p:tgtEl>
                                        <p:attrNameLst>
                                          <p:attrName>ppt_y</p:attrName>
                                        </p:attrNameLst>
                                      </p:cBhvr>
                                      <p:tavLst>
                                        <p:tav tm="0">
                                          <p:val>
                                            <p:strVal val="#ppt_y+1"/>
                                          </p:val>
                                        </p:tav>
                                        <p:tav tm="100000">
                                          <p:val>
                                            <p:strVal val="#ppt_y-.03"/>
                                          </p:val>
                                        </p:tav>
                                      </p:tavLst>
                                    </p:anim>
                                    <p:anim calcmode="lin" valueType="num">
                                      <p:cBhvr>
                                        <p:cTn id="98" dur="50" accel="100000" fill="hold">
                                          <p:stCondLst>
                                            <p:cond delay="450"/>
                                          </p:stCondLst>
                                        </p:cTn>
                                        <p:tgtEl>
                                          <p:spTgt spid="24">
                                            <p:txEl>
                                              <p:pRg st="0" end="0"/>
                                            </p:txEl>
                                          </p:spTgt>
                                        </p:tgtEl>
                                        <p:attrNameLst>
                                          <p:attrName>ppt_y</p:attrName>
                                        </p:attrNameLst>
                                      </p:cBhvr>
                                      <p:tavLst>
                                        <p:tav tm="0">
                                          <p:val>
                                            <p:strVal val="#ppt_y-.03"/>
                                          </p:val>
                                        </p:tav>
                                        <p:tav tm="100000">
                                          <p:val>
                                            <p:strVal val="#ppt_y"/>
                                          </p:val>
                                        </p:tav>
                                      </p:tavLst>
                                    </p:anim>
                                  </p:childTnLst>
                                </p:cTn>
                              </p:par>
                              <p:par>
                                <p:cTn id="99" presetID="37" presetClass="entr" presetSubtype="0" fill="hold" grpId="0" nodeType="withEffect">
                                  <p:stCondLst>
                                    <p:cond delay="1000"/>
                                  </p:stCondLst>
                                  <p:childTnLst>
                                    <p:set>
                                      <p:cBhvr>
                                        <p:cTn id="100" dur="1" fill="hold">
                                          <p:stCondLst>
                                            <p:cond delay="0"/>
                                          </p:stCondLst>
                                        </p:cTn>
                                        <p:tgtEl>
                                          <p:spTgt spid="25">
                                            <p:bg/>
                                          </p:spTgt>
                                        </p:tgtEl>
                                        <p:attrNameLst>
                                          <p:attrName>style.visibility</p:attrName>
                                        </p:attrNameLst>
                                      </p:cBhvr>
                                      <p:to>
                                        <p:strVal val="visible"/>
                                      </p:to>
                                    </p:set>
                                    <p:animEffect transition="in" filter="fade">
                                      <p:cBhvr>
                                        <p:cTn id="101" dur="500"/>
                                        <p:tgtEl>
                                          <p:spTgt spid="25">
                                            <p:bg/>
                                          </p:spTgt>
                                        </p:tgtEl>
                                      </p:cBhvr>
                                    </p:animEffect>
                                    <p:anim calcmode="lin" valueType="num">
                                      <p:cBhvr>
                                        <p:cTn id="102" dur="500" fill="hold"/>
                                        <p:tgtEl>
                                          <p:spTgt spid="25">
                                            <p:bg/>
                                          </p:spTgt>
                                        </p:tgtEl>
                                        <p:attrNameLst>
                                          <p:attrName>ppt_x</p:attrName>
                                        </p:attrNameLst>
                                      </p:cBhvr>
                                      <p:tavLst>
                                        <p:tav tm="0">
                                          <p:val>
                                            <p:strVal val="#ppt_x"/>
                                          </p:val>
                                        </p:tav>
                                        <p:tav tm="100000">
                                          <p:val>
                                            <p:strVal val="#ppt_x"/>
                                          </p:val>
                                        </p:tav>
                                      </p:tavLst>
                                    </p:anim>
                                    <p:anim calcmode="lin" valueType="num">
                                      <p:cBhvr>
                                        <p:cTn id="103" dur="450" decel="100000" fill="hold"/>
                                        <p:tgtEl>
                                          <p:spTgt spid="25">
                                            <p:bg/>
                                          </p:spTgt>
                                        </p:tgtEl>
                                        <p:attrNameLst>
                                          <p:attrName>ppt_y</p:attrName>
                                        </p:attrNameLst>
                                      </p:cBhvr>
                                      <p:tavLst>
                                        <p:tav tm="0">
                                          <p:val>
                                            <p:strVal val="#ppt_y+1"/>
                                          </p:val>
                                        </p:tav>
                                        <p:tav tm="100000">
                                          <p:val>
                                            <p:strVal val="#ppt_y-.03"/>
                                          </p:val>
                                        </p:tav>
                                      </p:tavLst>
                                    </p:anim>
                                    <p:anim calcmode="lin" valueType="num">
                                      <p:cBhvr>
                                        <p:cTn id="104" dur="50" accel="100000" fill="hold">
                                          <p:stCondLst>
                                            <p:cond delay="450"/>
                                          </p:stCondLst>
                                        </p:cTn>
                                        <p:tgtEl>
                                          <p:spTgt spid="25">
                                            <p:bg/>
                                          </p:spTgt>
                                        </p:tgtEl>
                                        <p:attrNameLst>
                                          <p:attrName>ppt_y</p:attrName>
                                        </p:attrNameLst>
                                      </p:cBhvr>
                                      <p:tavLst>
                                        <p:tav tm="0">
                                          <p:val>
                                            <p:strVal val="#ppt_y-.03"/>
                                          </p:val>
                                        </p:tav>
                                        <p:tav tm="100000">
                                          <p:val>
                                            <p:strVal val="#ppt_y"/>
                                          </p:val>
                                        </p:tav>
                                      </p:tavLst>
                                    </p:anim>
                                  </p:childTnLst>
                                </p:cTn>
                              </p:par>
                              <p:par>
                                <p:cTn id="105" presetID="37" presetClass="entr" presetSubtype="0" fill="hold" grpId="0" nodeType="withEffect">
                                  <p:stCondLst>
                                    <p:cond delay="1000"/>
                                  </p:stCondLst>
                                  <p:childTnLst>
                                    <p:set>
                                      <p:cBhvr>
                                        <p:cTn id="106" dur="1" fill="hold">
                                          <p:stCondLst>
                                            <p:cond delay="0"/>
                                          </p:stCondLst>
                                        </p:cTn>
                                        <p:tgtEl>
                                          <p:spTgt spid="25">
                                            <p:txEl>
                                              <p:pRg st="0" end="0"/>
                                            </p:txEl>
                                          </p:spTgt>
                                        </p:tgtEl>
                                        <p:attrNameLst>
                                          <p:attrName>style.visibility</p:attrName>
                                        </p:attrNameLst>
                                      </p:cBhvr>
                                      <p:to>
                                        <p:strVal val="visible"/>
                                      </p:to>
                                    </p:set>
                                    <p:animEffect transition="in" filter="fade">
                                      <p:cBhvr>
                                        <p:cTn id="107" dur="500"/>
                                        <p:tgtEl>
                                          <p:spTgt spid="25">
                                            <p:txEl>
                                              <p:pRg st="0" end="0"/>
                                            </p:txEl>
                                          </p:spTgt>
                                        </p:tgtEl>
                                      </p:cBhvr>
                                    </p:animEffect>
                                    <p:anim calcmode="lin" valueType="num">
                                      <p:cBhvr>
                                        <p:cTn id="108"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109" dur="450" decel="100000" fill="hold"/>
                                        <p:tgtEl>
                                          <p:spTgt spid="25">
                                            <p:txEl>
                                              <p:pRg st="0" end="0"/>
                                            </p:txEl>
                                          </p:spTgt>
                                        </p:tgtEl>
                                        <p:attrNameLst>
                                          <p:attrName>ppt_y</p:attrName>
                                        </p:attrNameLst>
                                      </p:cBhvr>
                                      <p:tavLst>
                                        <p:tav tm="0">
                                          <p:val>
                                            <p:strVal val="#ppt_y+1"/>
                                          </p:val>
                                        </p:tav>
                                        <p:tav tm="100000">
                                          <p:val>
                                            <p:strVal val="#ppt_y-.03"/>
                                          </p:val>
                                        </p:tav>
                                      </p:tavLst>
                                    </p:anim>
                                    <p:anim calcmode="lin" valueType="num">
                                      <p:cBhvr>
                                        <p:cTn id="110" dur="50" accel="100000" fill="hold">
                                          <p:stCondLst>
                                            <p:cond delay="450"/>
                                          </p:stCondLst>
                                        </p:cTn>
                                        <p:tgtEl>
                                          <p:spTgt spid="25">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6" grpId="0" build="p">
        <p:tmplLst>
          <p:tmpl lvl="1">
            <p:tnLst>
              <p:par>
                <p:cTn presetID="37" presetClass="entr" presetSubtype="0" fill="hold" nodeType="afterEffect">
                  <p:stCondLst>
                    <p:cond delay="0"/>
                  </p:stCondLst>
                  <p:iterate type="lt">
                    <p:tmPct val="10000"/>
                  </p:iterate>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anim calcmode="lin" valueType="num">
                      <p:cBhvr>
                        <p:cTn dur="500" fill="hold"/>
                        <p:tgtEl>
                          <p:spTgt spid="16"/>
                        </p:tgtEl>
                        <p:attrNameLst>
                          <p:attrName>ppt_x</p:attrName>
                        </p:attrNameLst>
                      </p:cBhvr>
                      <p:tavLst>
                        <p:tav tm="0">
                          <p:val>
                            <p:strVal val="#ppt_x"/>
                          </p:val>
                        </p:tav>
                        <p:tav tm="100000">
                          <p:val>
                            <p:strVal val="#ppt_x"/>
                          </p:val>
                        </p:tav>
                      </p:tavLst>
                    </p:anim>
                    <p:anim calcmode="lin" valueType="num">
                      <p:cBhvr>
                        <p:cTn dur="450" decel="100000" fill="hold"/>
                        <p:tgtEl>
                          <p:spTgt spid="16"/>
                        </p:tgtEl>
                        <p:attrNameLst>
                          <p:attrName>ppt_y</p:attrName>
                        </p:attrNameLst>
                      </p:cBhvr>
                      <p:tavLst>
                        <p:tav tm="0">
                          <p:val>
                            <p:strVal val="#ppt_y+1"/>
                          </p:val>
                        </p:tav>
                        <p:tav tm="100000">
                          <p:val>
                            <p:strVal val="#ppt_y-.03"/>
                          </p:val>
                        </p:tav>
                      </p:tavLst>
                    </p:anim>
                    <p:anim calcmode="lin" valueType="num">
                      <p:cBhvr>
                        <p:cTn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tnLst>
          </p:tmpl>
        </p:tmplLst>
      </p:bldP>
      <p:bldP spid="17" grpId="0" build="p">
        <p:tmplLst>
          <p:tmpl lvl="1">
            <p:tnLst>
              <p:par>
                <p:cTn presetID="37" presetClass="entr" presetSubtype="0" fill="hold" nodeType="afterEffect">
                  <p:stCondLst>
                    <p:cond delay="0"/>
                  </p:stCondLst>
                  <p:iterate type="lt">
                    <p:tmPct val="10000"/>
                  </p:iterate>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450" decel="100000" fill="hold"/>
                        <p:tgtEl>
                          <p:spTgt spid="17"/>
                        </p:tgtEl>
                        <p:attrNameLst>
                          <p:attrName>ppt_y</p:attrName>
                        </p:attrNameLst>
                      </p:cBhvr>
                      <p:tavLst>
                        <p:tav tm="0">
                          <p:val>
                            <p:strVal val="#ppt_y+1"/>
                          </p:val>
                        </p:tav>
                        <p:tav tm="100000">
                          <p:val>
                            <p:strVal val="#ppt_y-.03"/>
                          </p:val>
                        </p:tav>
                      </p:tavLst>
                    </p:anim>
                    <p:anim calcmode="lin" valueType="num">
                      <p:cBhvr>
                        <p:cTn dur="50" accel="100000" fill="hold">
                          <p:stCondLst>
                            <p:cond delay="450"/>
                          </p:stCondLst>
                        </p:cTn>
                        <p:tgtEl>
                          <p:spTgt spid="17"/>
                        </p:tgtEl>
                        <p:attrNameLst>
                          <p:attrName>ppt_y</p:attrName>
                        </p:attrNameLst>
                      </p:cBhvr>
                      <p:tavLst>
                        <p:tav tm="0">
                          <p:val>
                            <p:strVal val="#ppt_y-.03"/>
                          </p:val>
                        </p:tav>
                        <p:tav tm="100000">
                          <p:val>
                            <p:strVal val="#ppt_y"/>
                          </p:val>
                        </p:tav>
                      </p:tavLst>
                    </p:anim>
                  </p:childTnLst>
                </p:cTn>
              </p:par>
            </p:tnLst>
          </p:tmpl>
        </p:tmplLst>
      </p:bldP>
      <p:bldP spid="18" grpId="0" build="p">
        <p:tmplLst>
          <p:tmpl lvl="1">
            <p:tnLst>
              <p:par>
                <p:cTn presetID="2" presetClass="entr" presetSubtype="8" decel="60000" fill="hold" nodeType="afterEffect">
                  <p:stCondLst>
                    <p:cond delay="0"/>
                  </p:stCondLst>
                  <p:iterate type="wd">
                    <p:tmPct val="10000"/>
                  </p:iterate>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0-#ppt_w/2"/>
                          </p:val>
                        </p:tav>
                        <p:tav tm="100000">
                          <p:val>
                            <p:strVal val="#ppt_x"/>
                          </p:val>
                        </p:tav>
                      </p:tavLst>
                    </p:anim>
                    <p:anim calcmode="lin" valueType="num">
                      <p:cBhvr additive="base">
                        <p:cTn dur="25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decel="60000" fill="hold" nodeType="afterEffect">
                  <p:stCondLst>
                    <p:cond delay="0"/>
                  </p:stCondLst>
                  <p:iterate type="wd">
                    <p:tmPct val="10000"/>
                  </p:iterate>
                  <p:childTnLst>
                    <p:set>
                      <p:cBhvr>
                        <p:cTn dur="1" fill="hold">
                          <p:stCondLst>
                            <p:cond delay="0"/>
                          </p:stCondLst>
                        </p:cTn>
                        <p:tgtEl>
                          <p:spTgt spid="19"/>
                        </p:tgtEl>
                        <p:attrNameLst>
                          <p:attrName>style.visibility</p:attrName>
                        </p:attrNameLst>
                      </p:cBhvr>
                      <p:to>
                        <p:strVal val="visible"/>
                      </p:to>
                    </p:set>
                    <p:anim calcmode="lin" valueType="num">
                      <p:cBhvr additive="base">
                        <p:cTn dur="250" fill="hold"/>
                        <p:tgtEl>
                          <p:spTgt spid="19"/>
                        </p:tgtEl>
                        <p:attrNameLst>
                          <p:attrName>ppt_x</p:attrName>
                        </p:attrNameLst>
                      </p:cBhvr>
                      <p:tavLst>
                        <p:tav tm="0">
                          <p:val>
                            <p:strVal val="1+#ppt_w/2"/>
                          </p:val>
                        </p:tav>
                        <p:tav tm="100000">
                          <p:val>
                            <p:strVal val="#ppt_x"/>
                          </p:val>
                        </p:tav>
                      </p:tavLst>
                    </p:anim>
                    <p:anim calcmode="lin" valueType="num">
                      <p:cBhvr additive="base">
                        <p:cTn dur="250" fill="hold"/>
                        <p:tgtEl>
                          <p:spTgt spid="19"/>
                        </p:tgtEl>
                        <p:attrNameLst>
                          <p:attrName>ppt_y</p:attrName>
                        </p:attrNameLst>
                      </p:cBhvr>
                      <p:tavLst>
                        <p:tav tm="0">
                          <p:val>
                            <p:strVal val="#ppt_y"/>
                          </p:val>
                        </p:tav>
                        <p:tav tm="100000">
                          <p:val>
                            <p:strVal val="#ppt_y"/>
                          </p:val>
                        </p:tav>
                      </p:tavLst>
                    </p:anim>
                  </p:childTnLst>
                </p:cTn>
              </p:par>
            </p:tnLst>
          </p:tmpl>
        </p:tmplLst>
      </p:bldP>
      <p:bldP spid="20" grpId="0" animBg="1"/>
      <p:bldP spid="21" grpId="0" build="p" animBg="1">
        <p:tmplLst>
          <p:tmpl>
            <p:tnLst>
              <p:par>
                <p:cTn presetID="3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450" decel="100000" fill="hold"/>
                        <p:tgtEl>
                          <p:spTgt spid="21"/>
                        </p:tgtEl>
                        <p:attrNameLst>
                          <p:attrName>ppt_y</p:attrName>
                        </p:attrNameLst>
                      </p:cBhvr>
                      <p:tavLst>
                        <p:tav tm="0">
                          <p:val>
                            <p:strVal val="#ppt_y+1"/>
                          </p:val>
                        </p:tav>
                        <p:tav tm="100000">
                          <p:val>
                            <p:strVal val="#ppt_y-.03"/>
                          </p:val>
                        </p:tav>
                      </p:tavLst>
                    </p:anim>
                    <p:anim calcmode="lin" valueType="num">
                      <p:cBhvr>
                        <p:cTn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tnLst>
          </p:tmpl>
          <p:tmpl lvl="1">
            <p:tnLst>
              <p:par>
                <p:cTn presetID="3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450" decel="100000" fill="hold"/>
                        <p:tgtEl>
                          <p:spTgt spid="21"/>
                        </p:tgtEl>
                        <p:attrNameLst>
                          <p:attrName>ppt_y</p:attrName>
                        </p:attrNameLst>
                      </p:cBhvr>
                      <p:tavLst>
                        <p:tav tm="0">
                          <p:val>
                            <p:strVal val="#ppt_y+1"/>
                          </p:val>
                        </p:tav>
                        <p:tav tm="100000">
                          <p:val>
                            <p:strVal val="#ppt_y-.03"/>
                          </p:val>
                        </p:tav>
                      </p:tavLst>
                    </p:anim>
                    <p:anim calcmode="lin" valueType="num">
                      <p:cBhvr>
                        <p:cTn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tnLst>
          </p:tmpl>
        </p:tmplLst>
      </p:bldP>
      <p:bldP spid="22" grpId="0" build="p" animBg="1">
        <p:tmplLst>
          <p:tmpl>
            <p:tnLst>
              <p:par>
                <p:cTn presetID="37" presetClass="entr" presetSubtype="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450" decel="100000" fill="hold"/>
                        <p:tgtEl>
                          <p:spTgt spid="22"/>
                        </p:tgtEl>
                        <p:attrNameLst>
                          <p:attrName>ppt_y</p:attrName>
                        </p:attrNameLst>
                      </p:cBhvr>
                      <p:tavLst>
                        <p:tav tm="0">
                          <p:val>
                            <p:strVal val="#ppt_y+1"/>
                          </p:val>
                        </p:tav>
                        <p:tav tm="100000">
                          <p:val>
                            <p:strVal val="#ppt_y-.03"/>
                          </p:val>
                        </p:tav>
                      </p:tavLst>
                    </p:anim>
                    <p:anim calcmode="lin" valueType="num">
                      <p:cBhvr>
                        <p:cTn dur="50" accel="100000" fill="hold">
                          <p:stCondLst>
                            <p:cond delay="450"/>
                          </p:stCondLst>
                        </p:cTn>
                        <p:tgtEl>
                          <p:spTgt spid="22"/>
                        </p:tgtEl>
                        <p:attrNameLst>
                          <p:attrName>ppt_y</p:attrName>
                        </p:attrNameLst>
                      </p:cBhvr>
                      <p:tavLst>
                        <p:tav tm="0">
                          <p:val>
                            <p:strVal val="#ppt_y-.03"/>
                          </p:val>
                        </p:tav>
                        <p:tav tm="100000">
                          <p:val>
                            <p:strVal val="#ppt_y"/>
                          </p:val>
                        </p:tav>
                      </p:tavLst>
                    </p:anim>
                  </p:childTnLst>
                </p:cTn>
              </p:par>
            </p:tnLst>
          </p:tmpl>
          <p:tmpl lvl="1">
            <p:tnLst>
              <p:par>
                <p:cTn presetID="37" presetClass="entr" presetSubtype="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450" decel="100000" fill="hold"/>
                        <p:tgtEl>
                          <p:spTgt spid="22"/>
                        </p:tgtEl>
                        <p:attrNameLst>
                          <p:attrName>ppt_y</p:attrName>
                        </p:attrNameLst>
                      </p:cBhvr>
                      <p:tavLst>
                        <p:tav tm="0">
                          <p:val>
                            <p:strVal val="#ppt_y+1"/>
                          </p:val>
                        </p:tav>
                        <p:tav tm="100000">
                          <p:val>
                            <p:strVal val="#ppt_y-.03"/>
                          </p:val>
                        </p:tav>
                      </p:tavLst>
                    </p:anim>
                    <p:anim calcmode="lin" valueType="num">
                      <p:cBhvr>
                        <p:cTn dur="50" accel="100000" fill="hold">
                          <p:stCondLst>
                            <p:cond delay="450"/>
                          </p:stCondLst>
                        </p:cTn>
                        <p:tgtEl>
                          <p:spTgt spid="22"/>
                        </p:tgtEl>
                        <p:attrNameLst>
                          <p:attrName>ppt_y</p:attrName>
                        </p:attrNameLst>
                      </p:cBhvr>
                      <p:tavLst>
                        <p:tav tm="0">
                          <p:val>
                            <p:strVal val="#ppt_y-.03"/>
                          </p:val>
                        </p:tav>
                        <p:tav tm="100000">
                          <p:val>
                            <p:strVal val="#ppt_y"/>
                          </p:val>
                        </p:tav>
                      </p:tavLst>
                    </p:anim>
                  </p:childTnLst>
                </p:cTn>
              </p:par>
            </p:tnLst>
          </p:tmpl>
        </p:tmplLst>
      </p:bldP>
      <p:bldP spid="23" grpId="0" build="p" animBg="1">
        <p:tmplLst>
          <p:tmpl>
            <p:tnLst>
              <p:par>
                <p:cTn presetID="37" presetClass="entr" presetSubtype="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anim calcmode="lin" valueType="num">
                      <p:cBhvr>
                        <p:cTn dur="500" fill="hold"/>
                        <p:tgtEl>
                          <p:spTgt spid="23"/>
                        </p:tgtEl>
                        <p:attrNameLst>
                          <p:attrName>ppt_x</p:attrName>
                        </p:attrNameLst>
                      </p:cBhvr>
                      <p:tavLst>
                        <p:tav tm="0">
                          <p:val>
                            <p:strVal val="#ppt_x"/>
                          </p:val>
                        </p:tav>
                        <p:tav tm="100000">
                          <p:val>
                            <p:strVal val="#ppt_x"/>
                          </p:val>
                        </p:tav>
                      </p:tavLst>
                    </p:anim>
                    <p:anim calcmode="lin" valueType="num">
                      <p:cBhvr>
                        <p:cTn dur="450" decel="100000" fill="hold"/>
                        <p:tgtEl>
                          <p:spTgt spid="23"/>
                        </p:tgtEl>
                        <p:attrNameLst>
                          <p:attrName>ppt_y</p:attrName>
                        </p:attrNameLst>
                      </p:cBhvr>
                      <p:tavLst>
                        <p:tav tm="0">
                          <p:val>
                            <p:strVal val="#ppt_y+1"/>
                          </p:val>
                        </p:tav>
                        <p:tav tm="100000">
                          <p:val>
                            <p:strVal val="#ppt_y-.03"/>
                          </p:val>
                        </p:tav>
                      </p:tavLst>
                    </p:anim>
                    <p:anim calcmode="lin" valueType="num">
                      <p:cBhvr>
                        <p:cTn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tnLst>
          </p:tmpl>
          <p:tmpl lvl="1">
            <p:tnLst>
              <p:par>
                <p:cTn presetID="37" presetClass="entr" presetSubtype="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anim calcmode="lin" valueType="num">
                      <p:cBhvr>
                        <p:cTn dur="500" fill="hold"/>
                        <p:tgtEl>
                          <p:spTgt spid="23"/>
                        </p:tgtEl>
                        <p:attrNameLst>
                          <p:attrName>ppt_x</p:attrName>
                        </p:attrNameLst>
                      </p:cBhvr>
                      <p:tavLst>
                        <p:tav tm="0">
                          <p:val>
                            <p:strVal val="#ppt_x"/>
                          </p:val>
                        </p:tav>
                        <p:tav tm="100000">
                          <p:val>
                            <p:strVal val="#ppt_x"/>
                          </p:val>
                        </p:tav>
                      </p:tavLst>
                    </p:anim>
                    <p:anim calcmode="lin" valueType="num">
                      <p:cBhvr>
                        <p:cTn dur="450" decel="100000" fill="hold"/>
                        <p:tgtEl>
                          <p:spTgt spid="23"/>
                        </p:tgtEl>
                        <p:attrNameLst>
                          <p:attrName>ppt_y</p:attrName>
                        </p:attrNameLst>
                      </p:cBhvr>
                      <p:tavLst>
                        <p:tav tm="0">
                          <p:val>
                            <p:strVal val="#ppt_y+1"/>
                          </p:val>
                        </p:tav>
                        <p:tav tm="100000">
                          <p:val>
                            <p:strVal val="#ppt_y-.03"/>
                          </p:val>
                        </p:tav>
                      </p:tavLst>
                    </p:anim>
                    <p:anim calcmode="lin" valueType="num">
                      <p:cBhvr>
                        <p:cTn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tnLst>
          </p:tmpl>
        </p:tmplLst>
      </p:bldP>
      <p:bldP spid="24" grpId="0" build="p" animBg="1">
        <p:tmplLst>
          <p:tmpl>
            <p:tnLst>
              <p:par>
                <p:cTn presetID="37" presetClass="entr" presetSubtype="0" fill="hold" nodeType="withEffect">
                  <p:stCondLst>
                    <p:cond delay="75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anim calcmode="lin" valueType="num">
                      <p:cBhvr>
                        <p:cTn dur="500" fill="hold"/>
                        <p:tgtEl>
                          <p:spTgt spid="24"/>
                        </p:tgtEl>
                        <p:attrNameLst>
                          <p:attrName>ppt_x</p:attrName>
                        </p:attrNameLst>
                      </p:cBhvr>
                      <p:tavLst>
                        <p:tav tm="0">
                          <p:val>
                            <p:strVal val="#ppt_x"/>
                          </p:val>
                        </p:tav>
                        <p:tav tm="100000">
                          <p:val>
                            <p:strVal val="#ppt_x"/>
                          </p:val>
                        </p:tav>
                      </p:tavLst>
                    </p:anim>
                    <p:anim calcmode="lin" valueType="num">
                      <p:cBhvr>
                        <p:cTn dur="450" decel="100000" fill="hold"/>
                        <p:tgtEl>
                          <p:spTgt spid="24"/>
                        </p:tgtEl>
                        <p:attrNameLst>
                          <p:attrName>ppt_y</p:attrName>
                        </p:attrNameLst>
                      </p:cBhvr>
                      <p:tavLst>
                        <p:tav tm="0">
                          <p:val>
                            <p:strVal val="#ppt_y+1"/>
                          </p:val>
                        </p:tav>
                        <p:tav tm="100000">
                          <p:val>
                            <p:strVal val="#ppt_y-.03"/>
                          </p:val>
                        </p:tav>
                      </p:tavLst>
                    </p:anim>
                    <p:anim calcmode="lin" valueType="num">
                      <p:cBhvr>
                        <p:cTn dur="50" accel="100000" fill="hold">
                          <p:stCondLst>
                            <p:cond delay="450"/>
                          </p:stCondLst>
                        </p:cTn>
                        <p:tgtEl>
                          <p:spTgt spid="24"/>
                        </p:tgtEl>
                        <p:attrNameLst>
                          <p:attrName>ppt_y</p:attrName>
                        </p:attrNameLst>
                      </p:cBhvr>
                      <p:tavLst>
                        <p:tav tm="0">
                          <p:val>
                            <p:strVal val="#ppt_y-.03"/>
                          </p:val>
                        </p:tav>
                        <p:tav tm="100000">
                          <p:val>
                            <p:strVal val="#ppt_y"/>
                          </p:val>
                        </p:tav>
                      </p:tavLst>
                    </p:anim>
                  </p:childTnLst>
                </p:cTn>
              </p:par>
            </p:tnLst>
          </p:tmpl>
          <p:tmpl lvl="1">
            <p:tnLst>
              <p:par>
                <p:cTn presetID="37" presetClass="entr" presetSubtype="0" fill="hold" nodeType="withEffect">
                  <p:stCondLst>
                    <p:cond delay="75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anim calcmode="lin" valueType="num">
                      <p:cBhvr>
                        <p:cTn dur="500" fill="hold"/>
                        <p:tgtEl>
                          <p:spTgt spid="24"/>
                        </p:tgtEl>
                        <p:attrNameLst>
                          <p:attrName>ppt_x</p:attrName>
                        </p:attrNameLst>
                      </p:cBhvr>
                      <p:tavLst>
                        <p:tav tm="0">
                          <p:val>
                            <p:strVal val="#ppt_x"/>
                          </p:val>
                        </p:tav>
                        <p:tav tm="100000">
                          <p:val>
                            <p:strVal val="#ppt_x"/>
                          </p:val>
                        </p:tav>
                      </p:tavLst>
                    </p:anim>
                    <p:anim calcmode="lin" valueType="num">
                      <p:cBhvr>
                        <p:cTn dur="450" decel="100000" fill="hold"/>
                        <p:tgtEl>
                          <p:spTgt spid="24"/>
                        </p:tgtEl>
                        <p:attrNameLst>
                          <p:attrName>ppt_y</p:attrName>
                        </p:attrNameLst>
                      </p:cBhvr>
                      <p:tavLst>
                        <p:tav tm="0">
                          <p:val>
                            <p:strVal val="#ppt_y+1"/>
                          </p:val>
                        </p:tav>
                        <p:tav tm="100000">
                          <p:val>
                            <p:strVal val="#ppt_y-.03"/>
                          </p:val>
                        </p:tav>
                      </p:tavLst>
                    </p:anim>
                    <p:anim calcmode="lin" valueType="num">
                      <p:cBhvr>
                        <p:cTn dur="50" accel="100000" fill="hold">
                          <p:stCondLst>
                            <p:cond delay="450"/>
                          </p:stCondLst>
                        </p:cTn>
                        <p:tgtEl>
                          <p:spTgt spid="24"/>
                        </p:tgtEl>
                        <p:attrNameLst>
                          <p:attrName>ppt_y</p:attrName>
                        </p:attrNameLst>
                      </p:cBhvr>
                      <p:tavLst>
                        <p:tav tm="0">
                          <p:val>
                            <p:strVal val="#ppt_y-.03"/>
                          </p:val>
                        </p:tav>
                        <p:tav tm="100000">
                          <p:val>
                            <p:strVal val="#ppt_y"/>
                          </p:val>
                        </p:tav>
                      </p:tavLst>
                    </p:anim>
                  </p:childTnLst>
                </p:cTn>
              </p:par>
            </p:tnLst>
          </p:tmpl>
        </p:tmplLst>
      </p:bldP>
      <p:bldP spid="25" grpId="0" build="p" animBg="1">
        <p:tmplLst>
          <p:tmpl>
            <p:tnLst>
              <p:par>
                <p:cTn presetID="37" presetClass="entr" presetSubtype="0" fill="hold" nodeType="withEffect">
                  <p:stCondLst>
                    <p:cond delay="10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450" decel="100000" fill="hold"/>
                        <p:tgtEl>
                          <p:spTgt spid="25"/>
                        </p:tgtEl>
                        <p:attrNameLst>
                          <p:attrName>ppt_y</p:attrName>
                        </p:attrNameLst>
                      </p:cBhvr>
                      <p:tavLst>
                        <p:tav tm="0">
                          <p:val>
                            <p:strVal val="#ppt_y+1"/>
                          </p:val>
                        </p:tav>
                        <p:tav tm="100000">
                          <p:val>
                            <p:strVal val="#ppt_y-.03"/>
                          </p:val>
                        </p:tav>
                      </p:tavLst>
                    </p:anim>
                    <p:anim calcmode="lin" valueType="num">
                      <p:cBhvr>
                        <p:cTn dur="50" accel="100000" fill="hold">
                          <p:stCondLst>
                            <p:cond delay="450"/>
                          </p:stCondLst>
                        </p:cTn>
                        <p:tgtEl>
                          <p:spTgt spid="25"/>
                        </p:tgtEl>
                        <p:attrNameLst>
                          <p:attrName>ppt_y</p:attrName>
                        </p:attrNameLst>
                      </p:cBhvr>
                      <p:tavLst>
                        <p:tav tm="0">
                          <p:val>
                            <p:strVal val="#ppt_y-.03"/>
                          </p:val>
                        </p:tav>
                        <p:tav tm="100000">
                          <p:val>
                            <p:strVal val="#ppt_y"/>
                          </p:val>
                        </p:tav>
                      </p:tavLst>
                    </p:anim>
                  </p:childTnLst>
                </p:cTn>
              </p:par>
            </p:tnLst>
          </p:tmpl>
          <p:tmpl lvl="1">
            <p:tnLst>
              <p:par>
                <p:cTn presetID="37" presetClass="entr" presetSubtype="0" fill="hold" nodeType="withEffect">
                  <p:stCondLst>
                    <p:cond delay="10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450" decel="100000" fill="hold"/>
                        <p:tgtEl>
                          <p:spTgt spid="25"/>
                        </p:tgtEl>
                        <p:attrNameLst>
                          <p:attrName>ppt_y</p:attrName>
                        </p:attrNameLst>
                      </p:cBhvr>
                      <p:tavLst>
                        <p:tav tm="0">
                          <p:val>
                            <p:strVal val="#ppt_y+1"/>
                          </p:val>
                        </p:tav>
                        <p:tav tm="100000">
                          <p:val>
                            <p:strVal val="#ppt_y-.03"/>
                          </p:val>
                        </p:tav>
                      </p:tavLst>
                    </p:anim>
                    <p:anim calcmode="lin" valueType="num">
                      <p:cBhvr>
                        <p:cTn dur="50" accel="100000" fill="hold">
                          <p:stCondLst>
                            <p:cond delay="450"/>
                          </p:stCondLst>
                        </p:cTn>
                        <p:tgtEl>
                          <p:spTgt spid="2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0">
    <p:spTree>
      <p:nvGrpSpPr>
        <p:cNvPr id="1" name=""/>
        <p:cNvGrpSpPr/>
        <p:nvPr/>
      </p:nvGrpSpPr>
      <p:grpSpPr>
        <a:xfrm>
          <a:off x="0" y="0"/>
          <a:ext cx="0" cy="0"/>
          <a:chOff x="0" y="0"/>
          <a:chExt cx="0" cy="0"/>
        </a:xfrm>
      </p:grpSpPr>
      <p:sp>
        <p:nvSpPr>
          <p:cNvPr id="6" name="Freeform: Shape 5">
            <a:extLst>
              <a:ext uri="{FF2B5EF4-FFF2-40B4-BE49-F238E27FC236}">
                <a16:creationId xmlns="" xmlns:a16="http://schemas.microsoft.com/office/drawing/2014/main" id="{6BB148AC-7339-4A8E-A33B-755CBA581FDB}"/>
              </a:ext>
            </a:extLst>
          </p:cNvPr>
          <p:cNvSpPr/>
          <p:nvPr userDrawn="1"/>
        </p:nvSpPr>
        <p:spPr>
          <a:xfrm>
            <a:off x="0" y="1"/>
            <a:ext cx="9692364" cy="6675519"/>
          </a:xfrm>
          <a:custGeom>
            <a:avLst/>
            <a:gdLst>
              <a:gd name="connsiteX0" fmla="*/ 358357 w 9692364"/>
              <a:gd name="connsiteY0" fmla="*/ 0 h 6675519"/>
              <a:gd name="connsiteX1" fmla="*/ 1353804 w 9692364"/>
              <a:gd name="connsiteY1" fmla="*/ 0 h 6675519"/>
              <a:gd name="connsiteX2" fmla="*/ 1212106 w 9692364"/>
              <a:gd name="connsiteY2" fmla="*/ 294148 h 6675519"/>
              <a:gd name="connsiteX3" fmla="*/ 902165 w 9692364"/>
              <a:gd name="connsiteY3" fmla="*/ 1829337 h 6675519"/>
              <a:gd name="connsiteX4" fmla="*/ 4846182 w 9692364"/>
              <a:gd name="connsiteY4" fmla="*/ 5773354 h 6675519"/>
              <a:gd name="connsiteX5" fmla="*/ 8790199 w 9692364"/>
              <a:gd name="connsiteY5" fmla="*/ 1829337 h 6675519"/>
              <a:gd name="connsiteX6" fmla="*/ 8480259 w 9692364"/>
              <a:gd name="connsiteY6" fmla="*/ 294148 h 6675519"/>
              <a:gd name="connsiteX7" fmla="*/ 8338560 w 9692364"/>
              <a:gd name="connsiteY7" fmla="*/ 0 h 6675519"/>
              <a:gd name="connsiteX8" fmla="*/ 9334008 w 9692364"/>
              <a:gd name="connsiteY8" fmla="*/ 0 h 6675519"/>
              <a:gd name="connsiteX9" fmla="*/ 9398299 w 9692364"/>
              <a:gd name="connsiteY9" fmla="*/ 163057 h 6675519"/>
              <a:gd name="connsiteX10" fmla="*/ 9692364 w 9692364"/>
              <a:gd name="connsiteY10" fmla="*/ 1829337 h 6675519"/>
              <a:gd name="connsiteX11" fmla="*/ 4846182 w 9692364"/>
              <a:gd name="connsiteY11" fmla="*/ 6675519 h 6675519"/>
              <a:gd name="connsiteX12" fmla="*/ 0 w 9692364"/>
              <a:gd name="connsiteY12" fmla="*/ 1829337 h 6675519"/>
              <a:gd name="connsiteX13" fmla="*/ 294065 w 9692364"/>
              <a:gd name="connsiteY13" fmla="*/ 163057 h 667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92364" h="6675519">
                <a:moveTo>
                  <a:pt x="358357" y="0"/>
                </a:moveTo>
                <a:lnTo>
                  <a:pt x="1353804" y="0"/>
                </a:lnTo>
                <a:lnTo>
                  <a:pt x="1212106" y="294148"/>
                </a:lnTo>
                <a:cubicBezTo>
                  <a:pt x="1012528" y="766004"/>
                  <a:pt x="902165" y="1284782"/>
                  <a:pt x="902165" y="1829337"/>
                </a:cubicBezTo>
                <a:cubicBezTo>
                  <a:pt x="902165" y="4007557"/>
                  <a:pt x="2667962" y="5773354"/>
                  <a:pt x="4846182" y="5773354"/>
                </a:cubicBezTo>
                <a:cubicBezTo>
                  <a:pt x="7024402" y="5773354"/>
                  <a:pt x="8790199" y="4007557"/>
                  <a:pt x="8790199" y="1829337"/>
                </a:cubicBezTo>
                <a:cubicBezTo>
                  <a:pt x="8790199" y="1284782"/>
                  <a:pt x="8679837" y="766004"/>
                  <a:pt x="8480259" y="294148"/>
                </a:cubicBezTo>
                <a:lnTo>
                  <a:pt x="8338560" y="0"/>
                </a:lnTo>
                <a:lnTo>
                  <a:pt x="9334008" y="0"/>
                </a:lnTo>
                <a:lnTo>
                  <a:pt x="9398299" y="163057"/>
                </a:lnTo>
                <a:cubicBezTo>
                  <a:pt x="9588540" y="682630"/>
                  <a:pt x="9692364" y="1243859"/>
                  <a:pt x="9692364" y="1829337"/>
                </a:cubicBezTo>
                <a:cubicBezTo>
                  <a:pt x="9692364" y="4505809"/>
                  <a:pt x="7522654" y="6675519"/>
                  <a:pt x="4846182" y="6675519"/>
                </a:cubicBezTo>
                <a:cubicBezTo>
                  <a:pt x="2169710" y="6675519"/>
                  <a:pt x="0" y="4505809"/>
                  <a:pt x="0" y="1829337"/>
                </a:cubicBezTo>
                <a:cubicBezTo>
                  <a:pt x="0" y="1243859"/>
                  <a:pt x="103824" y="682630"/>
                  <a:pt x="294065" y="163057"/>
                </a:cubicBezTo>
                <a:close/>
              </a:path>
            </a:pathLst>
          </a:custGeom>
          <a:solidFill>
            <a:schemeClr val="accent1">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Oval 2">
            <a:extLst>
              <a:ext uri="{FF2B5EF4-FFF2-40B4-BE49-F238E27FC236}">
                <a16:creationId xmlns="" xmlns:a16="http://schemas.microsoft.com/office/drawing/2014/main" id="{ED28626C-E75A-4D86-97C7-D0B1706E8819}"/>
              </a:ext>
            </a:extLst>
          </p:cNvPr>
          <p:cNvSpPr/>
          <p:nvPr userDrawn="1"/>
        </p:nvSpPr>
        <p:spPr>
          <a:xfrm>
            <a:off x="6213988" y="796414"/>
            <a:ext cx="11908503" cy="119085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0"/>
          </p:nvPr>
        </p:nvSpPr>
        <p:spPr>
          <a:xfrm>
            <a:off x="7323697" y="1965700"/>
            <a:ext cx="4868303" cy="4892300"/>
          </a:xfrm>
          <a:custGeom>
            <a:avLst/>
            <a:gdLst>
              <a:gd name="connsiteX0" fmla="*/ 4868303 w 4868303"/>
              <a:gd name="connsiteY0" fmla="*/ 0 h 4892300"/>
              <a:gd name="connsiteX1" fmla="*/ 4868303 w 4868303"/>
              <a:gd name="connsiteY1" fmla="*/ 4892300 h 4892300"/>
              <a:gd name="connsiteX2" fmla="*/ 0 w 4868303"/>
              <a:gd name="connsiteY2" fmla="*/ 4892300 h 4892300"/>
              <a:gd name="connsiteX3" fmla="*/ 4571 w 4868303"/>
              <a:gd name="connsiteY3" fmla="*/ 4670006 h 4892300"/>
              <a:gd name="connsiteX4" fmla="*/ 1424222 w 4868303"/>
              <a:gd name="connsiteY4" fmla="*/ 1440941 h 4892300"/>
              <a:gd name="connsiteX5" fmla="*/ 4646361 w 4868303"/>
              <a:gd name="connsiteY5" fmla="*/ 5641 h 4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303" h="4892300">
                <a:moveTo>
                  <a:pt x="4868303" y="0"/>
                </a:moveTo>
                <a:lnTo>
                  <a:pt x="4868303" y="4892300"/>
                </a:lnTo>
                <a:lnTo>
                  <a:pt x="0" y="4892300"/>
                </a:lnTo>
                <a:lnTo>
                  <a:pt x="4571" y="4670006"/>
                </a:lnTo>
                <a:cubicBezTo>
                  <a:pt x="59666" y="3457539"/>
                  <a:pt x="563998" y="2305350"/>
                  <a:pt x="1424222" y="1440941"/>
                </a:cubicBezTo>
                <a:cubicBezTo>
                  <a:pt x="2284448" y="576533"/>
                  <a:pt x="3434175" y="66617"/>
                  <a:pt x="4646361" y="5641"/>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907402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1">
    <p:spTree>
      <p:nvGrpSpPr>
        <p:cNvPr id="1" name=""/>
        <p:cNvGrpSpPr/>
        <p:nvPr/>
      </p:nvGrpSpPr>
      <p:grpSpPr>
        <a:xfrm>
          <a:off x="0" y="0"/>
          <a:ext cx="0" cy="0"/>
          <a:chOff x="0" y="0"/>
          <a:chExt cx="0" cy="0"/>
        </a:xfrm>
      </p:grpSpPr>
      <p:sp>
        <p:nvSpPr>
          <p:cNvPr id="6" name="Freeform: Shape 5">
            <a:extLst>
              <a:ext uri="{FF2B5EF4-FFF2-40B4-BE49-F238E27FC236}">
                <a16:creationId xmlns="" xmlns:a16="http://schemas.microsoft.com/office/drawing/2014/main" id="{D2787566-922D-49A6-BF32-FA0FF3EDE957}"/>
              </a:ext>
            </a:extLst>
          </p:cNvPr>
          <p:cNvSpPr/>
          <p:nvPr userDrawn="1"/>
        </p:nvSpPr>
        <p:spPr>
          <a:xfrm>
            <a:off x="2499636" y="1"/>
            <a:ext cx="9692364" cy="6694715"/>
          </a:xfrm>
          <a:custGeom>
            <a:avLst/>
            <a:gdLst>
              <a:gd name="connsiteX0" fmla="*/ 365926 w 9692364"/>
              <a:gd name="connsiteY0" fmla="*/ 0 h 6694715"/>
              <a:gd name="connsiteX1" fmla="*/ 1363051 w 9692364"/>
              <a:gd name="connsiteY1" fmla="*/ 0 h 6694715"/>
              <a:gd name="connsiteX2" fmla="*/ 1212106 w 9692364"/>
              <a:gd name="connsiteY2" fmla="*/ 313344 h 6694715"/>
              <a:gd name="connsiteX3" fmla="*/ 902165 w 9692364"/>
              <a:gd name="connsiteY3" fmla="*/ 1848533 h 6694715"/>
              <a:gd name="connsiteX4" fmla="*/ 4846182 w 9692364"/>
              <a:gd name="connsiteY4" fmla="*/ 5792550 h 6694715"/>
              <a:gd name="connsiteX5" fmla="*/ 8790199 w 9692364"/>
              <a:gd name="connsiteY5" fmla="*/ 1848533 h 6694715"/>
              <a:gd name="connsiteX6" fmla="*/ 8480259 w 9692364"/>
              <a:gd name="connsiteY6" fmla="*/ 313344 h 6694715"/>
              <a:gd name="connsiteX7" fmla="*/ 8329313 w 9692364"/>
              <a:gd name="connsiteY7" fmla="*/ 0 h 6694715"/>
              <a:gd name="connsiteX8" fmla="*/ 9326439 w 9692364"/>
              <a:gd name="connsiteY8" fmla="*/ 0 h 6694715"/>
              <a:gd name="connsiteX9" fmla="*/ 9398299 w 9692364"/>
              <a:gd name="connsiteY9" fmla="*/ 182253 h 6694715"/>
              <a:gd name="connsiteX10" fmla="*/ 9692364 w 9692364"/>
              <a:gd name="connsiteY10" fmla="*/ 1848533 h 6694715"/>
              <a:gd name="connsiteX11" fmla="*/ 4846182 w 9692364"/>
              <a:gd name="connsiteY11" fmla="*/ 6694715 h 6694715"/>
              <a:gd name="connsiteX12" fmla="*/ 0 w 9692364"/>
              <a:gd name="connsiteY12" fmla="*/ 1848533 h 6694715"/>
              <a:gd name="connsiteX13" fmla="*/ 294065 w 9692364"/>
              <a:gd name="connsiteY13" fmla="*/ 182253 h 669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92364" h="6694715">
                <a:moveTo>
                  <a:pt x="365926" y="0"/>
                </a:moveTo>
                <a:lnTo>
                  <a:pt x="1363051" y="0"/>
                </a:lnTo>
                <a:lnTo>
                  <a:pt x="1212106" y="313344"/>
                </a:lnTo>
                <a:cubicBezTo>
                  <a:pt x="1012528" y="785200"/>
                  <a:pt x="902165" y="1303978"/>
                  <a:pt x="902165" y="1848533"/>
                </a:cubicBezTo>
                <a:cubicBezTo>
                  <a:pt x="902165" y="4026753"/>
                  <a:pt x="2667962" y="5792550"/>
                  <a:pt x="4846182" y="5792550"/>
                </a:cubicBezTo>
                <a:cubicBezTo>
                  <a:pt x="7024402" y="5792550"/>
                  <a:pt x="8790199" y="4026753"/>
                  <a:pt x="8790199" y="1848533"/>
                </a:cubicBezTo>
                <a:cubicBezTo>
                  <a:pt x="8790199" y="1303978"/>
                  <a:pt x="8679837" y="785200"/>
                  <a:pt x="8480259" y="313344"/>
                </a:cubicBezTo>
                <a:lnTo>
                  <a:pt x="8329313" y="0"/>
                </a:lnTo>
                <a:lnTo>
                  <a:pt x="9326439" y="0"/>
                </a:lnTo>
                <a:lnTo>
                  <a:pt x="9398299" y="182253"/>
                </a:lnTo>
                <a:cubicBezTo>
                  <a:pt x="9588540" y="701826"/>
                  <a:pt x="9692364" y="1263055"/>
                  <a:pt x="9692364" y="1848533"/>
                </a:cubicBezTo>
                <a:cubicBezTo>
                  <a:pt x="9692364" y="4525005"/>
                  <a:pt x="7522654" y="6694715"/>
                  <a:pt x="4846182" y="6694715"/>
                </a:cubicBezTo>
                <a:cubicBezTo>
                  <a:pt x="2169711" y="6694715"/>
                  <a:pt x="0" y="4525005"/>
                  <a:pt x="0" y="1848533"/>
                </a:cubicBezTo>
                <a:cubicBezTo>
                  <a:pt x="0" y="1263055"/>
                  <a:pt x="103824" y="701826"/>
                  <a:pt x="294065" y="182253"/>
                </a:cubicBezTo>
                <a:close/>
              </a:path>
            </a:pathLst>
          </a:custGeom>
          <a:solidFill>
            <a:schemeClr val="accent1">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Oval 2">
            <a:extLst>
              <a:ext uri="{FF2B5EF4-FFF2-40B4-BE49-F238E27FC236}">
                <a16:creationId xmlns="" xmlns:a16="http://schemas.microsoft.com/office/drawing/2014/main" id="{AB45ED76-3939-48BC-8F8D-F8B11460DBFA}"/>
              </a:ext>
            </a:extLst>
          </p:cNvPr>
          <p:cNvSpPr/>
          <p:nvPr userDrawn="1"/>
        </p:nvSpPr>
        <p:spPr>
          <a:xfrm>
            <a:off x="-5938690" y="884905"/>
            <a:ext cx="11908503" cy="119085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0"/>
          </p:nvPr>
        </p:nvSpPr>
        <p:spPr>
          <a:xfrm>
            <a:off x="0" y="1965876"/>
            <a:ext cx="4865688" cy="4892125"/>
          </a:xfrm>
          <a:custGeom>
            <a:avLst/>
            <a:gdLst>
              <a:gd name="connsiteX0" fmla="*/ 0 w 4865688"/>
              <a:gd name="connsiteY0" fmla="*/ 0 h 4892125"/>
              <a:gd name="connsiteX1" fmla="*/ 213673 w 4865688"/>
              <a:gd name="connsiteY1" fmla="*/ 3944 h 4892125"/>
              <a:gd name="connsiteX2" fmla="*/ 3479190 w 4865688"/>
              <a:gd name="connsiteY2" fmla="*/ 1451900 h 4892125"/>
              <a:gd name="connsiteX3" fmla="*/ 4849920 w 4865688"/>
              <a:gd name="connsiteY3" fmla="*/ 4245281 h 4892125"/>
              <a:gd name="connsiteX4" fmla="*/ 4865688 w 4865688"/>
              <a:gd name="connsiteY4" fmla="*/ 4391305 h 4892125"/>
              <a:gd name="connsiteX5" fmla="*/ 4865688 w 4865688"/>
              <a:gd name="connsiteY5" fmla="*/ 4892125 h 4892125"/>
              <a:gd name="connsiteX6" fmla="*/ 0 w 4865688"/>
              <a:gd name="connsiteY6" fmla="*/ 4892125 h 489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5688" h="4892125">
                <a:moveTo>
                  <a:pt x="0" y="0"/>
                </a:moveTo>
                <a:lnTo>
                  <a:pt x="213673" y="3944"/>
                </a:lnTo>
                <a:cubicBezTo>
                  <a:pt x="1442675" y="57615"/>
                  <a:pt x="2609998" y="572865"/>
                  <a:pt x="3479190" y="1451900"/>
                </a:cubicBezTo>
                <a:cubicBezTo>
                  <a:pt x="4232490" y="2213732"/>
                  <a:pt x="4710040" y="3196402"/>
                  <a:pt x="4849920" y="4245281"/>
                </a:cubicBezTo>
                <a:lnTo>
                  <a:pt x="4865688" y="4391305"/>
                </a:lnTo>
                <a:lnTo>
                  <a:pt x="4865688" y="4892125"/>
                </a:lnTo>
                <a:lnTo>
                  <a:pt x="0" y="4892125"/>
                </a:ln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26872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mplate 1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9F33A7F9-6C15-4B3A-8CB4-0944ED466FF3}"/>
              </a:ext>
            </a:extLst>
          </p:cNvPr>
          <p:cNvSpPr>
            <a:spLocks noGrp="1"/>
          </p:cNvSpPr>
          <p:nvPr>
            <p:ph type="pic" sz="quarter" idx="10"/>
          </p:nvPr>
        </p:nvSpPr>
        <p:spPr>
          <a:xfrm>
            <a:off x="4014828" y="0"/>
            <a:ext cx="8177173" cy="6858000"/>
          </a:xfrm>
          <a:custGeom>
            <a:avLst/>
            <a:gdLst>
              <a:gd name="connsiteX0" fmla="*/ 2999927 w 8177173"/>
              <a:gd name="connsiteY0" fmla="*/ 0 h 6858000"/>
              <a:gd name="connsiteX1" fmla="*/ 7702467 w 8177173"/>
              <a:gd name="connsiteY1" fmla="*/ 0 h 6858000"/>
              <a:gd name="connsiteX2" fmla="*/ 7697980 w 8177173"/>
              <a:gd name="connsiteY2" fmla="*/ 5169 h 6858000"/>
              <a:gd name="connsiteX3" fmla="*/ 7665849 w 8177173"/>
              <a:gd name="connsiteY3" fmla="*/ 62013 h 6858000"/>
              <a:gd name="connsiteX4" fmla="*/ 6784302 w 8177173"/>
              <a:gd name="connsiteY4" fmla="*/ 2068292 h 6858000"/>
              <a:gd name="connsiteX5" fmla="*/ 6949755 w 8177173"/>
              <a:gd name="connsiteY5" fmla="*/ 2493102 h 6858000"/>
              <a:gd name="connsiteX6" fmla="*/ 6949754 w 8177173"/>
              <a:gd name="connsiteY6" fmla="*/ 2493103 h 6858000"/>
              <a:gd name="connsiteX7" fmla="*/ 7374564 w 8177173"/>
              <a:gd name="connsiteY7" fmla="*/ 2327650 h 6858000"/>
              <a:gd name="connsiteX8" fmla="*/ 8177173 w 8177173"/>
              <a:gd name="connsiteY8" fmla="*/ 501025 h 6858000"/>
              <a:gd name="connsiteX9" fmla="*/ 8177173 w 8177173"/>
              <a:gd name="connsiteY9" fmla="*/ 6858000 h 6858000"/>
              <a:gd name="connsiteX10" fmla="*/ 5685235 w 8177173"/>
              <a:gd name="connsiteY10" fmla="*/ 6858000 h 6858000"/>
              <a:gd name="connsiteX11" fmla="*/ 5719958 w 8177173"/>
              <a:gd name="connsiteY11" fmla="*/ 6778975 h 6858000"/>
              <a:gd name="connsiteX12" fmla="*/ 5554505 w 8177173"/>
              <a:gd name="connsiteY12" fmla="*/ 6354165 h 6858000"/>
              <a:gd name="connsiteX13" fmla="*/ 5129695 w 8177173"/>
              <a:gd name="connsiteY13" fmla="*/ 6519617 h 6858000"/>
              <a:gd name="connsiteX14" fmla="*/ 4981012 w 8177173"/>
              <a:gd name="connsiteY14" fmla="*/ 6858000 h 6858000"/>
              <a:gd name="connsiteX15" fmla="*/ 2999927 w 8177173"/>
              <a:gd name="connsiteY15" fmla="*/ 6858000 h 6858000"/>
              <a:gd name="connsiteX16" fmla="*/ 2999925 w 8177173"/>
              <a:gd name="connsiteY16" fmla="*/ 0 h 6858000"/>
              <a:gd name="connsiteX17" fmla="*/ 2999925 w 8177173"/>
              <a:gd name="connsiteY17" fmla="*/ 6858000 h 6858000"/>
              <a:gd name="connsiteX18" fmla="*/ 0 w 8177173"/>
              <a:gd name="connsiteY18" fmla="*/ 6858000 h 6858000"/>
              <a:gd name="connsiteX19" fmla="*/ 1522074 w 8177173"/>
              <a:gd name="connsiteY19" fmla="*/ 0 h 6858000"/>
              <a:gd name="connsiteX20" fmla="*/ 2914462 w 8177173"/>
              <a:gd name="connsiteY20" fmla="*/ 0 h 6858000"/>
              <a:gd name="connsiteX21" fmla="*/ 1600937 w 8177173"/>
              <a:gd name="connsiteY21" fmla="*/ 3008555 h 6858000"/>
              <a:gd name="connsiteX22" fmla="*/ 760910 w 8177173"/>
              <a:gd name="connsiteY22" fmla="*/ 3337996 h 6858000"/>
              <a:gd name="connsiteX23" fmla="*/ 431469 w 8177173"/>
              <a:gd name="connsiteY23" fmla="*/ 2497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77173" h="6858000">
                <a:moveTo>
                  <a:pt x="2999927" y="0"/>
                </a:moveTo>
                <a:lnTo>
                  <a:pt x="7702467" y="0"/>
                </a:lnTo>
                <a:lnTo>
                  <a:pt x="7697980" y="5169"/>
                </a:lnTo>
                <a:cubicBezTo>
                  <a:pt x="7685607" y="22653"/>
                  <a:pt x="7674801" y="41639"/>
                  <a:pt x="7665849" y="62013"/>
                </a:cubicBezTo>
                <a:lnTo>
                  <a:pt x="6784302" y="2068292"/>
                </a:lnTo>
                <a:cubicBezTo>
                  <a:pt x="6712683" y="2231288"/>
                  <a:pt x="6786759" y="2421483"/>
                  <a:pt x="6949755" y="2493102"/>
                </a:cubicBezTo>
                <a:lnTo>
                  <a:pt x="6949754" y="2493103"/>
                </a:lnTo>
                <a:cubicBezTo>
                  <a:pt x="7112750" y="2564722"/>
                  <a:pt x="7302944" y="2490646"/>
                  <a:pt x="7374564" y="2327650"/>
                </a:cubicBezTo>
                <a:lnTo>
                  <a:pt x="8177173" y="501025"/>
                </a:lnTo>
                <a:lnTo>
                  <a:pt x="8177173" y="6858000"/>
                </a:lnTo>
                <a:lnTo>
                  <a:pt x="5685235" y="6858000"/>
                </a:lnTo>
                <a:lnTo>
                  <a:pt x="5719958" y="6778975"/>
                </a:lnTo>
                <a:cubicBezTo>
                  <a:pt x="5791577" y="6615979"/>
                  <a:pt x="5717501" y="6425784"/>
                  <a:pt x="5554505" y="6354165"/>
                </a:cubicBezTo>
                <a:cubicBezTo>
                  <a:pt x="5391509" y="6282545"/>
                  <a:pt x="5201314" y="6356621"/>
                  <a:pt x="5129695" y="6519617"/>
                </a:cubicBezTo>
                <a:lnTo>
                  <a:pt x="4981012" y="6858000"/>
                </a:lnTo>
                <a:lnTo>
                  <a:pt x="2999927" y="6858000"/>
                </a:lnTo>
                <a:close/>
                <a:moveTo>
                  <a:pt x="2999925" y="0"/>
                </a:moveTo>
                <a:lnTo>
                  <a:pt x="2999925" y="6858000"/>
                </a:lnTo>
                <a:lnTo>
                  <a:pt x="0" y="6858000"/>
                </a:lnTo>
                <a:close/>
                <a:moveTo>
                  <a:pt x="1522074" y="0"/>
                </a:moveTo>
                <a:lnTo>
                  <a:pt x="2914462" y="0"/>
                </a:lnTo>
                <a:lnTo>
                  <a:pt x="1600937" y="3008555"/>
                </a:lnTo>
                <a:cubicBezTo>
                  <a:pt x="1459942" y="3331495"/>
                  <a:pt x="1083850" y="3478991"/>
                  <a:pt x="760910" y="3337996"/>
                </a:cubicBezTo>
                <a:cubicBezTo>
                  <a:pt x="437969" y="3197002"/>
                  <a:pt x="290473" y="2820909"/>
                  <a:pt x="431469" y="249796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grpSp>
        <p:nvGrpSpPr>
          <p:cNvPr id="7" name="Group 6">
            <a:extLst>
              <a:ext uri="{FF2B5EF4-FFF2-40B4-BE49-F238E27FC236}">
                <a16:creationId xmlns:a16="http://schemas.microsoft.com/office/drawing/2014/main" xmlns="" id="{1DFEC8E5-8316-4C9D-9153-938BAECD8A4E}"/>
              </a:ext>
            </a:extLst>
          </p:cNvPr>
          <p:cNvGrpSpPr/>
          <p:nvPr userDrawn="1"/>
        </p:nvGrpSpPr>
        <p:grpSpPr>
          <a:xfrm>
            <a:off x="1019690" y="2993213"/>
            <a:ext cx="3003669" cy="3800973"/>
            <a:chOff x="1019690" y="2993213"/>
            <a:chExt cx="3003669" cy="3800973"/>
          </a:xfrm>
        </p:grpSpPr>
        <p:sp>
          <p:nvSpPr>
            <p:cNvPr id="8" name="Freeform: Shape 7">
              <a:extLst>
                <a:ext uri="{FF2B5EF4-FFF2-40B4-BE49-F238E27FC236}">
                  <a16:creationId xmlns:a16="http://schemas.microsoft.com/office/drawing/2014/main" xmlns="" id="{53C95CEE-5D87-4E14-831E-11CD35DB2095}"/>
                </a:ext>
              </a:extLst>
            </p:cNvPr>
            <p:cNvSpPr/>
            <p:nvPr/>
          </p:nvSpPr>
          <p:spPr>
            <a:xfrm>
              <a:off x="1019690" y="3593291"/>
              <a:ext cx="3003669" cy="2597540"/>
            </a:xfrm>
            <a:custGeom>
              <a:avLst/>
              <a:gdLst>
                <a:gd name="connsiteX0" fmla="*/ 202140 w 3003669"/>
                <a:gd name="connsiteY0" fmla="*/ 0 h 2597540"/>
                <a:gd name="connsiteX1" fmla="*/ 2796149 w 3003669"/>
                <a:gd name="connsiteY1" fmla="*/ 0 h 2597540"/>
                <a:gd name="connsiteX2" fmla="*/ 2833785 w 3003669"/>
                <a:gd name="connsiteY2" fmla="*/ 88552 h 2597540"/>
                <a:gd name="connsiteX3" fmla="*/ 2883323 w 3003669"/>
                <a:gd name="connsiteY3" fmla="*/ 387776 h 2597540"/>
                <a:gd name="connsiteX4" fmla="*/ 2742917 w 3003669"/>
                <a:gd name="connsiteY4" fmla="*/ 851613 h 2597540"/>
                <a:gd name="connsiteX5" fmla="*/ 2411960 w 3003669"/>
                <a:gd name="connsiteY5" fmla="*/ 1162512 h 2597540"/>
                <a:gd name="connsiteX6" fmla="*/ 2856996 w 3003669"/>
                <a:gd name="connsiteY6" fmla="*/ 1541105 h 2597540"/>
                <a:gd name="connsiteX7" fmla="*/ 3003669 w 3003669"/>
                <a:gd name="connsiteY7" fmla="*/ 2062609 h 2597540"/>
                <a:gd name="connsiteX8" fmla="*/ 2877054 w 3003669"/>
                <a:gd name="connsiteY8" fmla="*/ 2577846 h 2597540"/>
                <a:gd name="connsiteX9" fmla="*/ 2865383 w 3003669"/>
                <a:gd name="connsiteY9" fmla="*/ 2597540 h 2597540"/>
                <a:gd name="connsiteX10" fmla="*/ 130314 w 3003669"/>
                <a:gd name="connsiteY10" fmla="*/ 2597540 h 2597540"/>
                <a:gd name="connsiteX11" fmla="*/ 90259 w 3003669"/>
                <a:gd name="connsiteY11" fmla="*/ 2518771 h 2597540"/>
                <a:gd name="connsiteX12" fmla="*/ 0 w 3003669"/>
                <a:gd name="connsiteY12" fmla="*/ 2057596 h 2597540"/>
                <a:gd name="connsiteX13" fmla="*/ 150432 w 3003669"/>
                <a:gd name="connsiteY13" fmla="*/ 1509764 h 2597540"/>
                <a:gd name="connsiteX14" fmla="*/ 614271 w 3003669"/>
                <a:gd name="connsiteY14" fmla="*/ 1162512 h 2597540"/>
                <a:gd name="connsiteX15" fmla="*/ 263260 w 3003669"/>
                <a:gd name="connsiteY15" fmla="*/ 876686 h 2597540"/>
                <a:gd name="connsiteX16" fmla="*/ 112825 w 3003669"/>
                <a:gd name="connsiteY16" fmla="*/ 380253 h 2597540"/>
                <a:gd name="connsiteX17" fmla="*/ 173821 w 3003669"/>
                <a:gd name="connsiteY17" fmla="*/ 57877 h 2597540"/>
                <a:gd name="connsiteX18" fmla="*/ 202140 w 3003669"/>
                <a:gd name="connsiteY18" fmla="*/ 0 h 2597540"/>
                <a:gd name="connsiteX19" fmla="*/ 1491806 w 3003669"/>
                <a:gd name="connsiteY19" fmla="*/ 21717 h 2597540"/>
                <a:gd name="connsiteX20" fmla="*/ 1189685 w 3003669"/>
                <a:gd name="connsiteY20" fmla="*/ 138304 h 2597540"/>
                <a:gd name="connsiteX21" fmla="*/ 1073098 w 3003669"/>
                <a:gd name="connsiteY21" fmla="*/ 440428 h 2597540"/>
                <a:gd name="connsiteX22" fmla="*/ 1192190 w 3003669"/>
                <a:gd name="connsiteY22" fmla="*/ 747563 h 2597540"/>
                <a:gd name="connsiteX23" fmla="*/ 1509356 w 3003669"/>
                <a:gd name="connsiteY23" fmla="*/ 864149 h 2597540"/>
                <a:gd name="connsiteX24" fmla="*/ 1797689 w 3003669"/>
                <a:gd name="connsiteY24" fmla="*/ 748817 h 2597540"/>
                <a:gd name="connsiteX25" fmla="*/ 1910514 w 3003669"/>
                <a:gd name="connsiteY25" fmla="*/ 450457 h 2597540"/>
                <a:gd name="connsiteX26" fmla="*/ 1792673 w 3003669"/>
                <a:gd name="connsiteY26" fmla="*/ 140812 h 2597540"/>
                <a:gd name="connsiteX27" fmla="*/ 1491806 w 3003669"/>
                <a:gd name="connsiteY27" fmla="*/ 21717 h 2597540"/>
                <a:gd name="connsiteX28" fmla="*/ 1491806 w 3003669"/>
                <a:gd name="connsiteY28" fmla="*/ 1465887 h 2597540"/>
                <a:gd name="connsiteX29" fmla="*/ 1159595 w 3003669"/>
                <a:gd name="connsiteY29" fmla="*/ 1616322 h 2597540"/>
                <a:gd name="connsiteX30" fmla="*/ 1017938 w 3003669"/>
                <a:gd name="connsiteY30" fmla="*/ 2022493 h 2597540"/>
                <a:gd name="connsiteX31" fmla="*/ 1165865 w 3003669"/>
                <a:gd name="connsiteY31" fmla="*/ 2419890 h 2597540"/>
                <a:gd name="connsiteX32" fmla="*/ 1504343 w 3003669"/>
                <a:gd name="connsiteY32" fmla="*/ 2574087 h 2597540"/>
                <a:gd name="connsiteX33" fmla="*/ 1832788 w 3003669"/>
                <a:gd name="connsiteY33" fmla="*/ 2417385 h 2597540"/>
                <a:gd name="connsiteX34" fmla="*/ 1978211 w 3003669"/>
                <a:gd name="connsiteY34" fmla="*/ 2019986 h 2597540"/>
                <a:gd name="connsiteX35" fmla="*/ 1831537 w 3003669"/>
                <a:gd name="connsiteY35" fmla="*/ 1621335 h 2597540"/>
                <a:gd name="connsiteX36" fmla="*/ 1491806 w 3003669"/>
                <a:gd name="connsiteY36" fmla="*/ 1465887 h 259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03669" h="2597540">
                  <a:moveTo>
                    <a:pt x="202140" y="0"/>
                  </a:moveTo>
                  <a:lnTo>
                    <a:pt x="2796149" y="0"/>
                  </a:lnTo>
                  <a:lnTo>
                    <a:pt x="2833785" y="88552"/>
                  </a:lnTo>
                  <a:cubicBezTo>
                    <a:pt x="2866810" y="181477"/>
                    <a:pt x="2883323" y="281218"/>
                    <a:pt x="2883323" y="387776"/>
                  </a:cubicBezTo>
                  <a:cubicBezTo>
                    <a:pt x="2883323" y="553253"/>
                    <a:pt x="2836519" y="707866"/>
                    <a:pt x="2742917" y="851613"/>
                  </a:cubicBezTo>
                  <a:cubicBezTo>
                    <a:pt x="2672715" y="958590"/>
                    <a:pt x="2562396" y="1062221"/>
                    <a:pt x="2411960" y="1162512"/>
                  </a:cubicBezTo>
                  <a:cubicBezTo>
                    <a:pt x="2610870" y="1257787"/>
                    <a:pt x="2759213" y="1383984"/>
                    <a:pt x="2856996" y="1541105"/>
                  </a:cubicBezTo>
                  <a:cubicBezTo>
                    <a:pt x="2954779" y="1698226"/>
                    <a:pt x="3003669" y="1872061"/>
                    <a:pt x="3003669" y="2062609"/>
                  </a:cubicBezTo>
                  <a:cubicBezTo>
                    <a:pt x="3003669" y="2246473"/>
                    <a:pt x="2961465" y="2418220"/>
                    <a:pt x="2877054" y="2577846"/>
                  </a:cubicBezTo>
                  <a:lnTo>
                    <a:pt x="2865383" y="2597540"/>
                  </a:lnTo>
                  <a:lnTo>
                    <a:pt x="130314" y="2597540"/>
                  </a:lnTo>
                  <a:lnTo>
                    <a:pt x="90259" y="2518771"/>
                  </a:lnTo>
                  <a:cubicBezTo>
                    <a:pt x="30087" y="2376799"/>
                    <a:pt x="0" y="2223074"/>
                    <a:pt x="0" y="2057596"/>
                  </a:cubicBezTo>
                  <a:cubicBezTo>
                    <a:pt x="0" y="1841972"/>
                    <a:pt x="50144" y="1659361"/>
                    <a:pt x="150432" y="1509764"/>
                  </a:cubicBezTo>
                  <a:cubicBezTo>
                    <a:pt x="250723" y="1360167"/>
                    <a:pt x="405336" y="1244415"/>
                    <a:pt x="614271" y="1162512"/>
                  </a:cubicBezTo>
                  <a:cubicBezTo>
                    <a:pt x="453808" y="1077265"/>
                    <a:pt x="336805" y="981990"/>
                    <a:pt x="263260" y="876686"/>
                  </a:cubicBezTo>
                  <a:cubicBezTo>
                    <a:pt x="162969" y="732937"/>
                    <a:pt x="112825" y="567460"/>
                    <a:pt x="112825" y="380253"/>
                  </a:cubicBezTo>
                  <a:cubicBezTo>
                    <a:pt x="112825" y="264920"/>
                    <a:pt x="133157" y="157462"/>
                    <a:pt x="173821" y="57877"/>
                  </a:cubicBezTo>
                  <a:lnTo>
                    <a:pt x="202140" y="0"/>
                  </a:lnTo>
                  <a:close/>
                  <a:moveTo>
                    <a:pt x="1491806" y="21717"/>
                  </a:moveTo>
                  <a:cubicBezTo>
                    <a:pt x="1368114" y="21717"/>
                    <a:pt x="1267407" y="60582"/>
                    <a:pt x="1189685" y="138304"/>
                  </a:cubicBezTo>
                  <a:cubicBezTo>
                    <a:pt x="1111959" y="216030"/>
                    <a:pt x="1073098" y="316737"/>
                    <a:pt x="1073098" y="440428"/>
                  </a:cubicBezTo>
                  <a:cubicBezTo>
                    <a:pt x="1073098" y="567460"/>
                    <a:pt x="1112794" y="669840"/>
                    <a:pt x="1192190" y="747563"/>
                  </a:cubicBezTo>
                  <a:cubicBezTo>
                    <a:pt x="1271588" y="825288"/>
                    <a:pt x="1377308" y="864149"/>
                    <a:pt x="1509356" y="864149"/>
                  </a:cubicBezTo>
                  <a:cubicBezTo>
                    <a:pt x="1626361" y="864149"/>
                    <a:pt x="1722471" y="825707"/>
                    <a:pt x="1797689" y="748817"/>
                  </a:cubicBezTo>
                  <a:cubicBezTo>
                    <a:pt x="1872907" y="671929"/>
                    <a:pt x="1910514" y="572476"/>
                    <a:pt x="1910514" y="450457"/>
                  </a:cubicBezTo>
                  <a:cubicBezTo>
                    <a:pt x="1910514" y="323423"/>
                    <a:pt x="1871234" y="220208"/>
                    <a:pt x="1792673" y="140812"/>
                  </a:cubicBezTo>
                  <a:cubicBezTo>
                    <a:pt x="1714113" y="61417"/>
                    <a:pt x="1613825" y="21717"/>
                    <a:pt x="1491806" y="21717"/>
                  </a:cubicBezTo>
                  <a:close/>
                  <a:moveTo>
                    <a:pt x="1491806" y="1465887"/>
                  </a:moveTo>
                  <a:cubicBezTo>
                    <a:pt x="1364771" y="1465887"/>
                    <a:pt x="1254035" y="1516031"/>
                    <a:pt x="1159595" y="1616322"/>
                  </a:cubicBezTo>
                  <a:cubicBezTo>
                    <a:pt x="1065158" y="1716610"/>
                    <a:pt x="1017938" y="1852001"/>
                    <a:pt x="1017938" y="2022493"/>
                  </a:cubicBezTo>
                  <a:cubicBezTo>
                    <a:pt x="1017938" y="2184627"/>
                    <a:pt x="1067247" y="2317094"/>
                    <a:pt x="1165865" y="2419890"/>
                  </a:cubicBezTo>
                  <a:cubicBezTo>
                    <a:pt x="1264483" y="2522689"/>
                    <a:pt x="1377308" y="2574087"/>
                    <a:pt x="1504343" y="2574087"/>
                  </a:cubicBezTo>
                  <a:cubicBezTo>
                    <a:pt x="1626361" y="2574087"/>
                    <a:pt x="1735843" y="2521851"/>
                    <a:pt x="1832788" y="2417385"/>
                  </a:cubicBezTo>
                  <a:cubicBezTo>
                    <a:pt x="1929737" y="2312916"/>
                    <a:pt x="1978211" y="2180449"/>
                    <a:pt x="1978211" y="2019986"/>
                  </a:cubicBezTo>
                  <a:cubicBezTo>
                    <a:pt x="1978211" y="1857852"/>
                    <a:pt x="1929318" y="1724969"/>
                    <a:pt x="1831537" y="1621335"/>
                  </a:cubicBezTo>
                  <a:cubicBezTo>
                    <a:pt x="1733754" y="1517704"/>
                    <a:pt x="1620510" y="1465887"/>
                    <a:pt x="1491806" y="146588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236CE89F-5D37-4E78-B86C-8DE163FA084F}"/>
                </a:ext>
              </a:extLst>
            </p:cNvPr>
            <p:cNvSpPr/>
            <p:nvPr/>
          </p:nvSpPr>
          <p:spPr>
            <a:xfrm>
              <a:off x="1221830" y="2993213"/>
              <a:ext cx="2594009" cy="600078"/>
            </a:xfrm>
            <a:custGeom>
              <a:avLst/>
              <a:gdLst>
                <a:gd name="connsiteX0" fmla="*/ 1239522 w 2594009"/>
                <a:gd name="connsiteY0" fmla="*/ 0 h 600078"/>
                <a:gd name="connsiteX1" fmla="*/ 2328915 w 2594009"/>
                <a:gd name="connsiteY1" fmla="*/ 280813 h 600078"/>
                <a:gd name="connsiteX2" fmla="*/ 2593116 w 2594009"/>
                <a:gd name="connsiteY2" fmla="*/ 597978 h 600078"/>
                <a:gd name="connsiteX3" fmla="*/ 2594009 w 2594009"/>
                <a:gd name="connsiteY3" fmla="*/ 600078 h 600078"/>
                <a:gd name="connsiteX4" fmla="*/ 0 w 2594009"/>
                <a:gd name="connsiteY4" fmla="*/ 600078 h 600078"/>
                <a:gd name="connsiteX5" fmla="*/ 19123 w 2594009"/>
                <a:gd name="connsiteY5" fmla="*/ 560995 h 600078"/>
                <a:gd name="connsiteX6" fmla="*/ 344438 w 2594009"/>
                <a:gd name="connsiteY6" fmla="*/ 225653 h 600078"/>
                <a:gd name="connsiteX7" fmla="*/ 1239522 w 2594009"/>
                <a:gd name="connsiteY7" fmla="*/ 0 h 60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009" h="600078">
                  <a:moveTo>
                    <a:pt x="1239522" y="0"/>
                  </a:moveTo>
                  <a:cubicBezTo>
                    <a:pt x="1730939" y="0"/>
                    <a:pt x="2094072" y="93605"/>
                    <a:pt x="2328915" y="280813"/>
                  </a:cubicBezTo>
                  <a:cubicBezTo>
                    <a:pt x="2446337" y="374417"/>
                    <a:pt x="2534404" y="480138"/>
                    <a:pt x="2593116" y="597978"/>
                  </a:cubicBezTo>
                  <a:lnTo>
                    <a:pt x="2594009" y="600078"/>
                  </a:lnTo>
                  <a:lnTo>
                    <a:pt x="0" y="600078"/>
                  </a:lnTo>
                  <a:lnTo>
                    <a:pt x="19123" y="560995"/>
                  </a:lnTo>
                  <a:cubicBezTo>
                    <a:pt x="91415" y="435216"/>
                    <a:pt x="199854" y="323435"/>
                    <a:pt x="344438" y="225653"/>
                  </a:cubicBezTo>
                  <a:cubicBezTo>
                    <a:pt x="570087" y="75218"/>
                    <a:pt x="868450" y="0"/>
                    <a:pt x="123952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4A7A1658-12CB-4669-BD91-E0B7878C2D68}"/>
                </a:ext>
              </a:extLst>
            </p:cNvPr>
            <p:cNvSpPr/>
            <p:nvPr/>
          </p:nvSpPr>
          <p:spPr>
            <a:xfrm>
              <a:off x="1150004" y="6190831"/>
              <a:ext cx="2735069" cy="603355"/>
            </a:xfrm>
            <a:custGeom>
              <a:avLst/>
              <a:gdLst>
                <a:gd name="connsiteX0" fmla="*/ 0 w 2735069"/>
                <a:gd name="connsiteY0" fmla="*/ 0 h 603355"/>
                <a:gd name="connsiteX1" fmla="*/ 2735069 w 2735069"/>
                <a:gd name="connsiteY1" fmla="*/ 0 h 603355"/>
                <a:gd name="connsiteX2" fmla="*/ 2679829 w 2735069"/>
                <a:gd name="connsiteY2" fmla="*/ 93211 h 603355"/>
                <a:gd name="connsiteX3" fmla="*/ 2435843 w 2735069"/>
                <a:gd name="connsiteY3" fmla="*/ 350124 h 603355"/>
                <a:gd name="connsiteX4" fmla="*/ 1977017 w 2735069"/>
                <a:gd name="connsiteY4" fmla="*/ 541928 h 603355"/>
                <a:gd name="connsiteX5" fmla="*/ 1391578 w 2735069"/>
                <a:gd name="connsiteY5" fmla="*/ 603355 h 603355"/>
                <a:gd name="connsiteX6" fmla="*/ 499002 w 2735069"/>
                <a:gd name="connsiteY6" fmla="*/ 465457 h 603355"/>
                <a:gd name="connsiteX7" fmla="*/ 30147 w 2735069"/>
                <a:gd name="connsiteY7" fmla="*/ 59285 h 603355"/>
                <a:gd name="connsiteX8" fmla="*/ 0 w 2735069"/>
                <a:gd name="connsiteY8" fmla="*/ 0 h 60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5069" h="603355">
                  <a:moveTo>
                    <a:pt x="0" y="0"/>
                  </a:moveTo>
                  <a:lnTo>
                    <a:pt x="2735069" y="0"/>
                  </a:lnTo>
                  <a:lnTo>
                    <a:pt x="2679829" y="93211"/>
                  </a:lnTo>
                  <a:cubicBezTo>
                    <a:pt x="2609313" y="199299"/>
                    <a:pt x="2527984" y="284937"/>
                    <a:pt x="2435843" y="350124"/>
                  </a:cubicBezTo>
                  <a:cubicBezTo>
                    <a:pt x="2312987" y="437043"/>
                    <a:pt x="2160047" y="500978"/>
                    <a:pt x="1977017" y="541928"/>
                  </a:cubicBezTo>
                  <a:cubicBezTo>
                    <a:pt x="1793991" y="582879"/>
                    <a:pt x="1598843" y="603355"/>
                    <a:pt x="1391578" y="603355"/>
                  </a:cubicBezTo>
                  <a:cubicBezTo>
                    <a:pt x="1002122" y="603355"/>
                    <a:pt x="704594" y="557389"/>
                    <a:pt x="499002" y="465457"/>
                  </a:cubicBezTo>
                  <a:cubicBezTo>
                    <a:pt x="293407" y="373524"/>
                    <a:pt x="137124" y="238134"/>
                    <a:pt x="30147" y="59285"/>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775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2">
    <p:spTree>
      <p:nvGrpSpPr>
        <p:cNvPr id="1" name=""/>
        <p:cNvGrpSpPr/>
        <p:nvPr/>
      </p:nvGrpSpPr>
      <p:grpSpPr>
        <a:xfrm>
          <a:off x="0" y="0"/>
          <a:ext cx="0" cy="0"/>
          <a:chOff x="0" y="0"/>
          <a:chExt cx="0" cy="0"/>
        </a:xfrm>
      </p:grpSpPr>
      <p:sp>
        <p:nvSpPr>
          <p:cNvPr id="4" name="Circle: Hollow 3">
            <a:extLst>
              <a:ext uri="{FF2B5EF4-FFF2-40B4-BE49-F238E27FC236}">
                <a16:creationId xmlns="" xmlns:a16="http://schemas.microsoft.com/office/drawing/2014/main" id="{C7EFFD51-CAB1-41D0-9ED9-D06A019B0FA6}"/>
              </a:ext>
            </a:extLst>
          </p:cNvPr>
          <p:cNvSpPr/>
          <p:nvPr userDrawn="1"/>
        </p:nvSpPr>
        <p:spPr>
          <a:xfrm>
            <a:off x="2499636" y="235406"/>
            <a:ext cx="9692364" cy="9692364"/>
          </a:xfrm>
          <a:prstGeom prst="donut">
            <a:avLst>
              <a:gd name="adj" fmla="val 9308"/>
            </a:avLst>
          </a:prstGeom>
          <a:solidFill>
            <a:schemeClr val="accent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Oval 2">
            <a:extLst>
              <a:ext uri="{FF2B5EF4-FFF2-40B4-BE49-F238E27FC236}">
                <a16:creationId xmlns="" xmlns:a16="http://schemas.microsoft.com/office/drawing/2014/main" id="{2868BA1B-21A2-4D3C-926B-53C95BB8687E}"/>
              </a:ext>
            </a:extLst>
          </p:cNvPr>
          <p:cNvSpPr/>
          <p:nvPr userDrawn="1"/>
        </p:nvSpPr>
        <p:spPr>
          <a:xfrm>
            <a:off x="-5933775" y="-5953436"/>
            <a:ext cx="11908503" cy="119085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0"/>
          </p:nvPr>
        </p:nvSpPr>
        <p:spPr>
          <a:xfrm>
            <a:off x="0" y="1"/>
            <a:ext cx="4892675" cy="4892209"/>
          </a:xfrm>
          <a:custGeom>
            <a:avLst/>
            <a:gdLst>
              <a:gd name="connsiteX0" fmla="*/ 0 w 4892675"/>
              <a:gd name="connsiteY0" fmla="*/ 0 h 4892209"/>
              <a:gd name="connsiteX1" fmla="*/ 4892675 w 4892675"/>
              <a:gd name="connsiteY1" fmla="*/ 0 h 4892209"/>
              <a:gd name="connsiteX2" fmla="*/ 4892675 w 4892675"/>
              <a:gd name="connsiteY2" fmla="*/ 2046 h 4892209"/>
              <a:gd name="connsiteX3" fmla="*/ 4887015 w 4892675"/>
              <a:gd name="connsiteY3" fmla="*/ 238856 h 4892209"/>
              <a:gd name="connsiteX4" fmla="*/ 3451271 w 4892675"/>
              <a:gd name="connsiteY4" fmla="*/ 3468232 h 4892209"/>
              <a:gd name="connsiteX5" fmla="*/ 214894 w 4892675"/>
              <a:gd name="connsiteY5" fmla="*/ 4888127 h 4892209"/>
              <a:gd name="connsiteX6" fmla="*/ 0 w 4892675"/>
              <a:gd name="connsiteY6" fmla="*/ 4892209 h 489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675" h="4892209">
                <a:moveTo>
                  <a:pt x="0" y="0"/>
                </a:moveTo>
                <a:lnTo>
                  <a:pt x="4892675" y="0"/>
                </a:lnTo>
                <a:lnTo>
                  <a:pt x="4892675" y="2046"/>
                </a:lnTo>
                <a:lnTo>
                  <a:pt x="4887015" y="238856"/>
                </a:lnTo>
                <a:cubicBezTo>
                  <a:pt x="4827691" y="1453619"/>
                  <a:pt x="4317495" y="2606244"/>
                  <a:pt x="3451271" y="3468232"/>
                </a:cubicBezTo>
                <a:cubicBezTo>
                  <a:pt x="2585047" y="4330219"/>
                  <a:pt x="1429934" y="4834758"/>
                  <a:pt x="214894" y="4888127"/>
                </a:cubicBezTo>
                <a:lnTo>
                  <a:pt x="0" y="4892209"/>
                </a:ln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12755285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3">
    <p:spTree>
      <p:nvGrpSpPr>
        <p:cNvPr id="1" name=""/>
        <p:cNvGrpSpPr/>
        <p:nvPr/>
      </p:nvGrpSpPr>
      <p:grpSpPr>
        <a:xfrm>
          <a:off x="0" y="0"/>
          <a:ext cx="0" cy="0"/>
          <a:chOff x="0" y="0"/>
          <a:chExt cx="0" cy="0"/>
        </a:xfrm>
      </p:grpSpPr>
      <p:sp>
        <p:nvSpPr>
          <p:cNvPr id="6" name="Freeform: Shape 5">
            <a:extLst>
              <a:ext uri="{FF2B5EF4-FFF2-40B4-BE49-F238E27FC236}">
                <a16:creationId xmlns="" xmlns:a16="http://schemas.microsoft.com/office/drawing/2014/main" id="{11E263CE-497F-4BD5-B1CE-FBB2F448C6E7}"/>
              </a:ext>
            </a:extLst>
          </p:cNvPr>
          <p:cNvSpPr/>
          <p:nvPr userDrawn="1"/>
        </p:nvSpPr>
        <p:spPr>
          <a:xfrm>
            <a:off x="-14962" y="235406"/>
            <a:ext cx="9692364" cy="6622594"/>
          </a:xfrm>
          <a:custGeom>
            <a:avLst/>
            <a:gdLst>
              <a:gd name="connsiteX0" fmla="*/ 4846183 w 9692364"/>
              <a:gd name="connsiteY0" fmla="*/ 0 h 6622594"/>
              <a:gd name="connsiteX1" fmla="*/ 9692364 w 9692364"/>
              <a:gd name="connsiteY1" fmla="*/ 4846182 h 6622594"/>
              <a:gd name="connsiteX2" fmla="*/ 9398299 w 9692364"/>
              <a:gd name="connsiteY2" fmla="*/ 6512462 h 6622594"/>
              <a:gd name="connsiteX3" fmla="*/ 9354875 w 9692364"/>
              <a:gd name="connsiteY3" fmla="*/ 6622594 h 6622594"/>
              <a:gd name="connsiteX4" fmla="*/ 8364056 w 9692364"/>
              <a:gd name="connsiteY4" fmla="*/ 6622594 h 6622594"/>
              <a:gd name="connsiteX5" fmla="*/ 8480258 w 9692364"/>
              <a:gd name="connsiteY5" fmla="*/ 6381372 h 6622594"/>
              <a:gd name="connsiteX6" fmla="*/ 8790199 w 9692364"/>
              <a:gd name="connsiteY6" fmla="*/ 4846182 h 6622594"/>
              <a:gd name="connsiteX7" fmla="*/ 4846183 w 9692364"/>
              <a:gd name="connsiteY7" fmla="*/ 902165 h 6622594"/>
              <a:gd name="connsiteX8" fmla="*/ 902165 w 9692364"/>
              <a:gd name="connsiteY8" fmla="*/ 4846182 h 6622594"/>
              <a:gd name="connsiteX9" fmla="*/ 1212106 w 9692364"/>
              <a:gd name="connsiteY9" fmla="*/ 6381372 h 6622594"/>
              <a:gd name="connsiteX10" fmla="*/ 1328309 w 9692364"/>
              <a:gd name="connsiteY10" fmla="*/ 6622594 h 6622594"/>
              <a:gd name="connsiteX11" fmla="*/ 337489 w 9692364"/>
              <a:gd name="connsiteY11" fmla="*/ 6622594 h 6622594"/>
              <a:gd name="connsiteX12" fmla="*/ 294065 w 9692364"/>
              <a:gd name="connsiteY12" fmla="*/ 6512462 h 6622594"/>
              <a:gd name="connsiteX13" fmla="*/ 0 w 9692364"/>
              <a:gd name="connsiteY13" fmla="*/ 4846182 h 6622594"/>
              <a:gd name="connsiteX14" fmla="*/ 4846183 w 9692364"/>
              <a:gd name="connsiteY14" fmla="*/ 0 h 662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92364" h="6622594">
                <a:moveTo>
                  <a:pt x="4846183" y="0"/>
                </a:moveTo>
                <a:cubicBezTo>
                  <a:pt x="7522654" y="0"/>
                  <a:pt x="9692364" y="2169710"/>
                  <a:pt x="9692364" y="4846182"/>
                </a:cubicBezTo>
                <a:cubicBezTo>
                  <a:pt x="9692364" y="5431661"/>
                  <a:pt x="9588540" y="5992889"/>
                  <a:pt x="9398299" y="6512462"/>
                </a:cubicBezTo>
                <a:lnTo>
                  <a:pt x="9354875" y="6622594"/>
                </a:lnTo>
                <a:lnTo>
                  <a:pt x="8364056" y="6622594"/>
                </a:lnTo>
                <a:lnTo>
                  <a:pt x="8480258" y="6381372"/>
                </a:lnTo>
                <a:cubicBezTo>
                  <a:pt x="8679837" y="5909516"/>
                  <a:pt x="8790199" y="5390737"/>
                  <a:pt x="8790199" y="4846182"/>
                </a:cubicBezTo>
                <a:cubicBezTo>
                  <a:pt x="8790199" y="2667962"/>
                  <a:pt x="7024402" y="902165"/>
                  <a:pt x="4846183" y="902165"/>
                </a:cubicBezTo>
                <a:cubicBezTo>
                  <a:pt x="2667962" y="902165"/>
                  <a:pt x="902165" y="2667962"/>
                  <a:pt x="902165" y="4846182"/>
                </a:cubicBezTo>
                <a:cubicBezTo>
                  <a:pt x="902165" y="5390737"/>
                  <a:pt x="1012527" y="5909516"/>
                  <a:pt x="1212106" y="6381372"/>
                </a:cubicBezTo>
                <a:lnTo>
                  <a:pt x="1328309" y="6622594"/>
                </a:lnTo>
                <a:lnTo>
                  <a:pt x="337489" y="6622594"/>
                </a:lnTo>
                <a:lnTo>
                  <a:pt x="294065" y="6512462"/>
                </a:lnTo>
                <a:cubicBezTo>
                  <a:pt x="103824" y="5992889"/>
                  <a:pt x="0" y="5431661"/>
                  <a:pt x="0" y="4846182"/>
                </a:cubicBezTo>
                <a:cubicBezTo>
                  <a:pt x="0" y="2169710"/>
                  <a:pt x="2169710" y="0"/>
                  <a:pt x="4846183" y="0"/>
                </a:cubicBezTo>
                <a:close/>
              </a:path>
            </a:pathLst>
          </a:custGeom>
          <a:solidFill>
            <a:schemeClr val="accent1">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Oval 2">
            <a:extLst>
              <a:ext uri="{FF2B5EF4-FFF2-40B4-BE49-F238E27FC236}">
                <a16:creationId xmlns="" xmlns:a16="http://schemas.microsoft.com/office/drawing/2014/main" id="{99F19197-C94D-4C0D-B9D4-89C05690AC7B}"/>
              </a:ext>
            </a:extLst>
          </p:cNvPr>
          <p:cNvSpPr/>
          <p:nvPr userDrawn="1"/>
        </p:nvSpPr>
        <p:spPr>
          <a:xfrm>
            <a:off x="6248400" y="-5953438"/>
            <a:ext cx="11908503" cy="119085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0"/>
          </p:nvPr>
        </p:nvSpPr>
        <p:spPr>
          <a:xfrm>
            <a:off x="7323340" y="1"/>
            <a:ext cx="4868661" cy="4892383"/>
          </a:xfrm>
          <a:custGeom>
            <a:avLst/>
            <a:gdLst>
              <a:gd name="connsiteX0" fmla="*/ 0 w 4868661"/>
              <a:gd name="connsiteY0" fmla="*/ 0 h 4892383"/>
              <a:gd name="connsiteX1" fmla="*/ 4868661 w 4868661"/>
              <a:gd name="connsiteY1" fmla="*/ 0 h 4892383"/>
              <a:gd name="connsiteX2" fmla="*/ 4868661 w 4868661"/>
              <a:gd name="connsiteY2" fmla="*/ 4892383 h 4892383"/>
              <a:gd name="connsiteX3" fmla="*/ 4633983 w 4868661"/>
              <a:gd name="connsiteY3" fmla="*/ 4886112 h 4892383"/>
              <a:gd name="connsiteX4" fmla="*/ 6001 w 4868661"/>
              <a:gd name="connsiteY4" fmla="*/ 246938 h 489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8661" h="4892383">
                <a:moveTo>
                  <a:pt x="0" y="0"/>
                </a:moveTo>
                <a:lnTo>
                  <a:pt x="4868661" y="0"/>
                </a:lnTo>
                <a:lnTo>
                  <a:pt x="4868661" y="4892383"/>
                </a:lnTo>
                <a:lnTo>
                  <a:pt x="4633983" y="4886112"/>
                </a:lnTo>
                <a:cubicBezTo>
                  <a:pt x="2133134" y="4755772"/>
                  <a:pt x="130301" y="2748095"/>
                  <a:pt x="6001" y="246938"/>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16612337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1">
    <p:spTree>
      <p:nvGrpSpPr>
        <p:cNvPr id="1" name=""/>
        <p:cNvGrpSpPr/>
        <p:nvPr/>
      </p:nvGrpSpPr>
      <p:grpSpPr>
        <a:xfrm>
          <a:off x="0" y="0"/>
          <a:ext cx="0" cy="0"/>
          <a:chOff x="0" y="0"/>
          <a:chExt cx="0" cy="0"/>
        </a:xfrm>
      </p:grpSpPr>
      <p:sp>
        <p:nvSpPr>
          <p:cNvPr id="6" name="Rectangle 5"/>
          <p:cNvSpPr/>
          <p:nvPr userDrawn="1"/>
        </p:nvSpPr>
        <p:spPr>
          <a:xfrm>
            <a:off x="0" y="1764632"/>
            <a:ext cx="12192000" cy="2919663"/>
          </a:xfrm>
          <a:prstGeom prst="rect">
            <a:avLst/>
          </a:prstGeom>
          <a:gradFill>
            <a:gsLst>
              <a:gs pos="3000">
                <a:schemeClr val="accent1">
                  <a:lumMod val="60000"/>
                  <a:lumOff val="40000"/>
                </a:schemeClr>
              </a:gs>
              <a:gs pos="53000">
                <a:schemeClr val="accent1"/>
              </a:gs>
              <a:gs pos="100000">
                <a:schemeClr val="accent1">
                  <a:lumMod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5935579" y="2085475"/>
            <a:ext cx="5165558" cy="3689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p:cNvSpPr>
            <a:spLocks noGrp="1"/>
          </p:cNvSpPr>
          <p:nvPr>
            <p:ph type="pic" sz="quarter" idx="10"/>
          </p:nvPr>
        </p:nvSpPr>
        <p:spPr>
          <a:xfrm>
            <a:off x="6256338" y="2389691"/>
            <a:ext cx="4540250" cy="3097212"/>
          </a:xfrm>
          <a:prstGeom prst="rect">
            <a:avLst/>
          </a:prstGeom>
        </p:spPr>
        <p:txBody>
          <a:bodyPr/>
          <a:lstStyle/>
          <a:p>
            <a:endParaRPr lang="en-US" dirty="0"/>
          </a:p>
        </p:txBody>
      </p:sp>
    </p:spTree>
    <p:extLst>
      <p:ext uri="{BB962C8B-B14F-4D97-AF65-F5344CB8AC3E}">
        <p14:creationId xmlns:p14="http://schemas.microsoft.com/office/powerpoint/2010/main" val="127119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mplate 1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9F33A7F9-6C15-4B3A-8CB4-0944ED466FF3}"/>
              </a:ext>
            </a:extLst>
          </p:cNvPr>
          <p:cNvSpPr>
            <a:spLocks noGrp="1"/>
          </p:cNvSpPr>
          <p:nvPr>
            <p:ph type="pic" sz="quarter" idx="10"/>
          </p:nvPr>
        </p:nvSpPr>
        <p:spPr>
          <a:xfrm>
            <a:off x="4014828" y="0"/>
            <a:ext cx="8177173" cy="6858000"/>
          </a:xfrm>
          <a:custGeom>
            <a:avLst/>
            <a:gdLst>
              <a:gd name="connsiteX0" fmla="*/ 2999927 w 8177173"/>
              <a:gd name="connsiteY0" fmla="*/ 0 h 6858000"/>
              <a:gd name="connsiteX1" fmla="*/ 7702467 w 8177173"/>
              <a:gd name="connsiteY1" fmla="*/ 0 h 6858000"/>
              <a:gd name="connsiteX2" fmla="*/ 7697980 w 8177173"/>
              <a:gd name="connsiteY2" fmla="*/ 5169 h 6858000"/>
              <a:gd name="connsiteX3" fmla="*/ 7665849 w 8177173"/>
              <a:gd name="connsiteY3" fmla="*/ 62013 h 6858000"/>
              <a:gd name="connsiteX4" fmla="*/ 6784302 w 8177173"/>
              <a:gd name="connsiteY4" fmla="*/ 2068292 h 6858000"/>
              <a:gd name="connsiteX5" fmla="*/ 6949755 w 8177173"/>
              <a:gd name="connsiteY5" fmla="*/ 2493102 h 6858000"/>
              <a:gd name="connsiteX6" fmla="*/ 6949754 w 8177173"/>
              <a:gd name="connsiteY6" fmla="*/ 2493103 h 6858000"/>
              <a:gd name="connsiteX7" fmla="*/ 7374564 w 8177173"/>
              <a:gd name="connsiteY7" fmla="*/ 2327650 h 6858000"/>
              <a:gd name="connsiteX8" fmla="*/ 8177173 w 8177173"/>
              <a:gd name="connsiteY8" fmla="*/ 501025 h 6858000"/>
              <a:gd name="connsiteX9" fmla="*/ 8177173 w 8177173"/>
              <a:gd name="connsiteY9" fmla="*/ 6858000 h 6858000"/>
              <a:gd name="connsiteX10" fmla="*/ 5685235 w 8177173"/>
              <a:gd name="connsiteY10" fmla="*/ 6858000 h 6858000"/>
              <a:gd name="connsiteX11" fmla="*/ 5719958 w 8177173"/>
              <a:gd name="connsiteY11" fmla="*/ 6778975 h 6858000"/>
              <a:gd name="connsiteX12" fmla="*/ 5554505 w 8177173"/>
              <a:gd name="connsiteY12" fmla="*/ 6354165 h 6858000"/>
              <a:gd name="connsiteX13" fmla="*/ 5129695 w 8177173"/>
              <a:gd name="connsiteY13" fmla="*/ 6519617 h 6858000"/>
              <a:gd name="connsiteX14" fmla="*/ 4981012 w 8177173"/>
              <a:gd name="connsiteY14" fmla="*/ 6858000 h 6858000"/>
              <a:gd name="connsiteX15" fmla="*/ 2999927 w 8177173"/>
              <a:gd name="connsiteY15" fmla="*/ 6858000 h 6858000"/>
              <a:gd name="connsiteX16" fmla="*/ 2999925 w 8177173"/>
              <a:gd name="connsiteY16" fmla="*/ 0 h 6858000"/>
              <a:gd name="connsiteX17" fmla="*/ 2999925 w 8177173"/>
              <a:gd name="connsiteY17" fmla="*/ 6858000 h 6858000"/>
              <a:gd name="connsiteX18" fmla="*/ 0 w 8177173"/>
              <a:gd name="connsiteY18" fmla="*/ 6858000 h 6858000"/>
              <a:gd name="connsiteX19" fmla="*/ 1522074 w 8177173"/>
              <a:gd name="connsiteY19" fmla="*/ 0 h 6858000"/>
              <a:gd name="connsiteX20" fmla="*/ 2914462 w 8177173"/>
              <a:gd name="connsiteY20" fmla="*/ 0 h 6858000"/>
              <a:gd name="connsiteX21" fmla="*/ 1600937 w 8177173"/>
              <a:gd name="connsiteY21" fmla="*/ 3008555 h 6858000"/>
              <a:gd name="connsiteX22" fmla="*/ 760910 w 8177173"/>
              <a:gd name="connsiteY22" fmla="*/ 3337996 h 6858000"/>
              <a:gd name="connsiteX23" fmla="*/ 431469 w 8177173"/>
              <a:gd name="connsiteY23" fmla="*/ 2497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77173" h="6858000">
                <a:moveTo>
                  <a:pt x="2999927" y="0"/>
                </a:moveTo>
                <a:lnTo>
                  <a:pt x="7702467" y="0"/>
                </a:lnTo>
                <a:lnTo>
                  <a:pt x="7697980" y="5169"/>
                </a:lnTo>
                <a:cubicBezTo>
                  <a:pt x="7685607" y="22653"/>
                  <a:pt x="7674801" y="41639"/>
                  <a:pt x="7665849" y="62013"/>
                </a:cubicBezTo>
                <a:lnTo>
                  <a:pt x="6784302" y="2068292"/>
                </a:lnTo>
                <a:cubicBezTo>
                  <a:pt x="6712683" y="2231288"/>
                  <a:pt x="6786759" y="2421483"/>
                  <a:pt x="6949755" y="2493102"/>
                </a:cubicBezTo>
                <a:lnTo>
                  <a:pt x="6949754" y="2493103"/>
                </a:lnTo>
                <a:cubicBezTo>
                  <a:pt x="7112750" y="2564722"/>
                  <a:pt x="7302944" y="2490646"/>
                  <a:pt x="7374564" y="2327650"/>
                </a:cubicBezTo>
                <a:lnTo>
                  <a:pt x="8177173" y="501025"/>
                </a:lnTo>
                <a:lnTo>
                  <a:pt x="8177173" y="6858000"/>
                </a:lnTo>
                <a:lnTo>
                  <a:pt x="5685235" y="6858000"/>
                </a:lnTo>
                <a:lnTo>
                  <a:pt x="5719958" y="6778975"/>
                </a:lnTo>
                <a:cubicBezTo>
                  <a:pt x="5791577" y="6615979"/>
                  <a:pt x="5717501" y="6425784"/>
                  <a:pt x="5554505" y="6354165"/>
                </a:cubicBezTo>
                <a:cubicBezTo>
                  <a:pt x="5391509" y="6282545"/>
                  <a:pt x="5201314" y="6356621"/>
                  <a:pt x="5129695" y="6519617"/>
                </a:cubicBezTo>
                <a:lnTo>
                  <a:pt x="4981012" y="6858000"/>
                </a:lnTo>
                <a:lnTo>
                  <a:pt x="2999927" y="6858000"/>
                </a:lnTo>
                <a:close/>
                <a:moveTo>
                  <a:pt x="2999925" y="0"/>
                </a:moveTo>
                <a:lnTo>
                  <a:pt x="2999925" y="6858000"/>
                </a:lnTo>
                <a:lnTo>
                  <a:pt x="0" y="6858000"/>
                </a:lnTo>
                <a:close/>
                <a:moveTo>
                  <a:pt x="1522074" y="0"/>
                </a:moveTo>
                <a:lnTo>
                  <a:pt x="2914462" y="0"/>
                </a:lnTo>
                <a:lnTo>
                  <a:pt x="1600937" y="3008555"/>
                </a:lnTo>
                <a:cubicBezTo>
                  <a:pt x="1459942" y="3331495"/>
                  <a:pt x="1083850" y="3478991"/>
                  <a:pt x="760910" y="3337996"/>
                </a:cubicBezTo>
                <a:cubicBezTo>
                  <a:pt x="437969" y="3197002"/>
                  <a:pt x="290473" y="2820909"/>
                  <a:pt x="431469" y="249796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grpSp>
        <p:nvGrpSpPr>
          <p:cNvPr id="12" name="Group 11">
            <a:extLst>
              <a:ext uri="{FF2B5EF4-FFF2-40B4-BE49-F238E27FC236}">
                <a16:creationId xmlns:a16="http://schemas.microsoft.com/office/drawing/2014/main" xmlns="" id="{9A951DB6-BCCE-44A4-A4BF-233D68A25484}"/>
              </a:ext>
            </a:extLst>
          </p:cNvPr>
          <p:cNvGrpSpPr/>
          <p:nvPr userDrawn="1"/>
        </p:nvGrpSpPr>
        <p:grpSpPr>
          <a:xfrm>
            <a:off x="1019691" y="2978851"/>
            <a:ext cx="3028173" cy="3800257"/>
            <a:chOff x="1019691" y="2978851"/>
            <a:chExt cx="3028173" cy="3800257"/>
          </a:xfrm>
        </p:grpSpPr>
        <p:sp>
          <p:nvSpPr>
            <p:cNvPr id="13" name="Freeform: Shape 12">
              <a:extLst>
                <a:ext uri="{FF2B5EF4-FFF2-40B4-BE49-F238E27FC236}">
                  <a16:creationId xmlns:a16="http://schemas.microsoft.com/office/drawing/2014/main" xmlns="" id="{0A25BD59-6AB1-4731-A156-1B924BED29BD}"/>
                </a:ext>
              </a:extLst>
            </p:cNvPr>
            <p:cNvSpPr/>
            <p:nvPr/>
          </p:nvSpPr>
          <p:spPr>
            <a:xfrm>
              <a:off x="1019691" y="3580228"/>
              <a:ext cx="3028173" cy="2597505"/>
            </a:xfrm>
            <a:custGeom>
              <a:avLst/>
              <a:gdLst>
                <a:gd name="connsiteX0" fmla="*/ 178170 w 3028173"/>
                <a:gd name="connsiteY0" fmla="*/ 0 h 2597505"/>
                <a:gd name="connsiteX1" fmla="*/ 2722394 w 3028173"/>
                <a:gd name="connsiteY1" fmla="*/ 0 h 2597505"/>
                <a:gd name="connsiteX2" fmla="*/ 2828886 w 3028173"/>
                <a:gd name="connsiteY2" fmla="*/ 189509 h 2597505"/>
                <a:gd name="connsiteX3" fmla="*/ 3028173 w 3028173"/>
                <a:gd name="connsiteY3" fmla="*/ 1278698 h 2597505"/>
                <a:gd name="connsiteX4" fmla="*/ 2792695 w 3028173"/>
                <a:gd name="connsiteY4" fmla="*/ 2471840 h 2597505"/>
                <a:gd name="connsiteX5" fmla="*/ 2716690 w 3028173"/>
                <a:gd name="connsiteY5" fmla="*/ 2597505 h 2597505"/>
                <a:gd name="connsiteX6" fmla="*/ 197645 w 3028173"/>
                <a:gd name="connsiteY6" fmla="*/ 2597505 h 2597505"/>
                <a:gd name="connsiteX7" fmla="*/ 187381 w 3028173"/>
                <a:gd name="connsiteY7" fmla="*/ 2580337 h 2597505"/>
                <a:gd name="connsiteX8" fmla="*/ 77709 w 3028173"/>
                <a:gd name="connsiteY8" fmla="*/ 2311486 h 2597505"/>
                <a:gd name="connsiteX9" fmla="*/ 1092951 w 3028173"/>
                <a:gd name="connsiteY9" fmla="*/ 2183641 h 2597505"/>
                <a:gd name="connsiteX10" fmla="*/ 1228316 w 3028173"/>
                <a:gd name="connsiteY10" fmla="*/ 2484452 h 2597505"/>
                <a:gd name="connsiteX11" fmla="*/ 1461444 w 3028173"/>
                <a:gd name="connsiteY11" fmla="*/ 2572189 h 2597505"/>
                <a:gd name="connsiteX12" fmla="*/ 1844980 w 3028173"/>
                <a:gd name="connsiteY12" fmla="*/ 2324020 h 2597505"/>
                <a:gd name="connsiteX13" fmla="*/ 1995387 w 3028173"/>
                <a:gd name="connsiteY13" fmla="*/ 1549429 h 2597505"/>
                <a:gd name="connsiteX14" fmla="*/ 1619371 w 3028173"/>
                <a:gd name="connsiteY14" fmla="*/ 1825172 h 2597505"/>
                <a:gd name="connsiteX15" fmla="*/ 1173167 w 3028173"/>
                <a:gd name="connsiteY15" fmla="*/ 1912911 h 2597505"/>
                <a:gd name="connsiteX16" fmla="*/ 339667 w 3028173"/>
                <a:gd name="connsiteY16" fmla="*/ 1561962 h 2597505"/>
                <a:gd name="connsiteX17" fmla="*/ 0 w 3028173"/>
                <a:gd name="connsiteY17" fmla="*/ 674567 h 2597505"/>
                <a:gd name="connsiteX18" fmla="*/ 172966 w 3028173"/>
                <a:gd name="connsiteY18" fmla="*/ 7767 h 2597505"/>
                <a:gd name="connsiteX19" fmla="*/ 178170 w 3028173"/>
                <a:gd name="connsiteY19" fmla="*/ 0 h 2597505"/>
                <a:gd name="connsiteX20" fmla="*/ 1441390 w 3028173"/>
                <a:gd name="connsiteY20" fmla="*/ 35342 h 2597505"/>
                <a:gd name="connsiteX21" fmla="*/ 1104230 w 3028173"/>
                <a:gd name="connsiteY21" fmla="*/ 188255 h 2597505"/>
                <a:gd name="connsiteX22" fmla="*/ 970119 w 3028173"/>
                <a:gd name="connsiteY22" fmla="*/ 646993 h 2597505"/>
                <a:gd name="connsiteX23" fmla="*/ 1109244 w 3028173"/>
                <a:gd name="connsiteY23" fmla="*/ 1118266 h 2597505"/>
                <a:gd name="connsiteX24" fmla="*/ 1456431 w 3028173"/>
                <a:gd name="connsiteY24" fmla="*/ 1281206 h 2597505"/>
                <a:gd name="connsiteX25" fmla="*/ 1814898 w 3028173"/>
                <a:gd name="connsiteY25" fmla="*/ 1123279 h 2597505"/>
                <a:gd name="connsiteX26" fmla="*/ 1957784 w 3028173"/>
                <a:gd name="connsiteY26" fmla="*/ 672062 h 2597505"/>
                <a:gd name="connsiteX27" fmla="*/ 1807378 w 3028173"/>
                <a:gd name="connsiteY27" fmla="*/ 204548 h 2597505"/>
                <a:gd name="connsiteX28" fmla="*/ 1441390 w 3028173"/>
                <a:gd name="connsiteY28" fmla="*/ 35342 h 259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28173" h="2597505">
                  <a:moveTo>
                    <a:pt x="178170" y="0"/>
                  </a:moveTo>
                  <a:lnTo>
                    <a:pt x="2722394" y="0"/>
                  </a:lnTo>
                  <a:lnTo>
                    <a:pt x="2828886" y="189509"/>
                  </a:lnTo>
                  <a:cubicBezTo>
                    <a:pt x="2961744" y="464416"/>
                    <a:pt x="3028173" y="827481"/>
                    <a:pt x="3028173" y="1278698"/>
                  </a:cubicBezTo>
                  <a:cubicBezTo>
                    <a:pt x="3028173" y="1776292"/>
                    <a:pt x="2949681" y="2174005"/>
                    <a:pt x="2792695" y="2471840"/>
                  </a:cubicBezTo>
                  <a:lnTo>
                    <a:pt x="2716690" y="2597505"/>
                  </a:lnTo>
                  <a:lnTo>
                    <a:pt x="197645" y="2597505"/>
                  </a:lnTo>
                  <a:lnTo>
                    <a:pt x="187381" y="2580337"/>
                  </a:lnTo>
                  <a:cubicBezTo>
                    <a:pt x="144348" y="2498867"/>
                    <a:pt x="107791" y="2409250"/>
                    <a:pt x="77709" y="2311486"/>
                  </a:cubicBezTo>
                  <a:lnTo>
                    <a:pt x="1092951" y="2183641"/>
                  </a:lnTo>
                  <a:cubicBezTo>
                    <a:pt x="1119689" y="2325691"/>
                    <a:pt x="1164810" y="2425961"/>
                    <a:pt x="1228316" y="2484452"/>
                  </a:cubicBezTo>
                  <a:cubicBezTo>
                    <a:pt x="1291820" y="2542943"/>
                    <a:pt x="1369531" y="2572189"/>
                    <a:pt x="1461444" y="2572189"/>
                  </a:cubicBezTo>
                  <a:cubicBezTo>
                    <a:pt x="1625220" y="2572189"/>
                    <a:pt x="1753065" y="2489465"/>
                    <a:pt x="1844980" y="2324020"/>
                  </a:cubicBezTo>
                  <a:cubicBezTo>
                    <a:pt x="1911827" y="2202024"/>
                    <a:pt x="1961963" y="1943827"/>
                    <a:pt x="1995387" y="1549429"/>
                  </a:cubicBezTo>
                  <a:cubicBezTo>
                    <a:pt x="1873390" y="1674768"/>
                    <a:pt x="1748052" y="1766681"/>
                    <a:pt x="1619371" y="1825172"/>
                  </a:cubicBezTo>
                  <a:cubicBezTo>
                    <a:pt x="1490690" y="1883665"/>
                    <a:pt x="1341956" y="1912911"/>
                    <a:pt x="1173167" y="1912911"/>
                  </a:cubicBezTo>
                  <a:cubicBezTo>
                    <a:pt x="843945" y="1912911"/>
                    <a:pt x="566111" y="1795927"/>
                    <a:pt x="339667" y="1561962"/>
                  </a:cubicBezTo>
                  <a:cubicBezTo>
                    <a:pt x="113221" y="1327998"/>
                    <a:pt x="0" y="1032200"/>
                    <a:pt x="0" y="674567"/>
                  </a:cubicBezTo>
                  <a:cubicBezTo>
                    <a:pt x="0" y="430575"/>
                    <a:pt x="57655" y="208309"/>
                    <a:pt x="172966" y="7767"/>
                  </a:cubicBezTo>
                  <a:lnTo>
                    <a:pt x="178170" y="0"/>
                  </a:lnTo>
                  <a:close/>
                  <a:moveTo>
                    <a:pt x="1441390" y="35342"/>
                  </a:moveTo>
                  <a:cubicBezTo>
                    <a:pt x="1306025" y="35342"/>
                    <a:pt x="1193638" y="86314"/>
                    <a:pt x="1104230" y="188255"/>
                  </a:cubicBezTo>
                  <a:cubicBezTo>
                    <a:pt x="1014823" y="290197"/>
                    <a:pt x="970119" y="443110"/>
                    <a:pt x="970119" y="646993"/>
                  </a:cubicBezTo>
                  <a:cubicBezTo>
                    <a:pt x="970119" y="852548"/>
                    <a:pt x="1016494" y="1009639"/>
                    <a:pt x="1109244" y="1118266"/>
                  </a:cubicBezTo>
                  <a:cubicBezTo>
                    <a:pt x="1201995" y="1226891"/>
                    <a:pt x="1317724" y="1281206"/>
                    <a:pt x="1456431" y="1281206"/>
                  </a:cubicBezTo>
                  <a:cubicBezTo>
                    <a:pt x="1600153" y="1281206"/>
                    <a:pt x="1719641" y="1228564"/>
                    <a:pt x="1814898" y="1123279"/>
                  </a:cubicBezTo>
                  <a:cubicBezTo>
                    <a:pt x="1910156" y="1017995"/>
                    <a:pt x="1957784" y="867589"/>
                    <a:pt x="1957784" y="672062"/>
                  </a:cubicBezTo>
                  <a:cubicBezTo>
                    <a:pt x="1957784" y="473190"/>
                    <a:pt x="1907650" y="317354"/>
                    <a:pt x="1807378" y="204548"/>
                  </a:cubicBezTo>
                  <a:cubicBezTo>
                    <a:pt x="1707108" y="91744"/>
                    <a:pt x="1585112" y="35342"/>
                    <a:pt x="1441390" y="3534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95B9EF20-4980-4D8E-9E9D-6069E13A5C9F}"/>
                </a:ext>
              </a:extLst>
            </p:cNvPr>
            <p:cNvSpPr/>
            <p:nvPr/>
          </p:nvSpPr>
          <p:spPr>
            <a:xfrm>
              <a:off x="1197861" y="2978851"/>
              <a:ext cx="2544224" cy="601377"/>
            </a:xfrm>
            <a:custGeom>
              <a:avLst/>
              <a:gdLst>
                <a:gd name="connsiteX0" fmla="*/ 1233140 w 2544224"/>
                <a:gd name="connsiteY0" fmla="*/ 0 h 601377"/>
                <a:gd name="connsiteX1" fmla="*/ 2118027 w 2544224"/>
                <a:gd name="connsiteY1" fmla="*/ 189261 h 601377"/>
                <a:gd name="connsiteX2" fmla="*/ 2542690 w 2544224"/>
                <a:gd name="connsiteY2" fmla="*/ 598648 h 601377"/>
                <a:gd name="connsiteX3" fmla="*/ 2544224 w 2544224"/>
                <a:gd name="connsiteY3" fmla="*/ 601377 h 601377"/>
                <a:gd name="connsiteX4" fmla="*/ 0 w 2544224"/>
                <a:gd name="connsiteY4" fmla="*/ 601377 h 601377"/>
                <a:gd name="connsiteX5" fmla="*/ 89427 w 2544224"/>
                <a:gd name="connsiteY5" fmla="*/ 467903 h 601377"/>
                <a:gd name="connsiteX6" fmla="*/ 471082 w 2544224"/>
                <a:gd name="connsiteY6" fmla="*/ 154167 h 601377"/>
                <a:gd name="connsiteX7" fmla="*/ 1233140 w 2544224"/>
                <a:gd name="connsiteY7" fmla="*/ 0 h 60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4224" h="601377">
                  <a:moveTo>
                    <a:pt x="1233140" y="0"/>
                  </a:moveTo>
                  <a:cubicBezTo>
                    <a:pt x="1600799" y="0"/>
                    <a:pt x="1895762" y="63087"/>
                    <a:pt x="2118027" y="189261"/>
                  </a:cubicBezTo>
                  <a:cubicBezTo>
                    <a:pt x="2284728" y="283892"/>
                    <a:pt x="2426282" y="420354"/>
                    <a:pt x="2542690" y="598648"/>
                  </a:cubicBezTo>
                  <a:lnTo>
                    <a:pt x="2544224" y="601377"/>
                  </a:lnTo>
                  <a:lnTo>
                    <a:pt x="0" y="601377"/>
                  </a:lnTo>
                  <a:lnTo>
                    <a:pt x="89427" y="467903"/>
                  </a:lnTo>
                  <a:cubicBezTo>
                    <a:pt x="192205" y="335828"/>
                    <a:pt x="319424" y="231249"/>
                    <a:pt x="471082" y="154167"/>
                  </a:cubicBezTo>
                  <a:cubicBezTo>
                    <a:pt x="673295" y="51390"/>
                    <a:pt x="927314" y="0"/>
                    <a:pt x="123314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6F822FC5-DB36-477B-A437-10C8EA8EC3BD}"/>
                </a:ext>
              </a:extLst>
            </p:cNvPr>
            <p:cNvSpPr/>
            <p:nvPr/>
          </p:nvSpPr>
          <p:spPr>
            <a:xfrm>
              <a:off x="1217336" y="6177732"/>
              <a:ext cx="2519045" cy="601376"/>
            </a:xfrm>
            <a:custGeom>
              <a:avLst/>
              <a:gdLst>
                <a:gd name="connsiteX0" fmla="*/ 0 w 2519045"/>
                <a:gd name="connsiteY0" fmla="*/ 0 h 601376"/>
                <a:gd name="connsiteX1" fmla="*/ 2519045 w 2519045"/>
                <a:gd name="connsiteY1" fmla="*/ 0 h 601376"/>
                <a:gd name="connsiteX2" fmla="*/ 2510015 w 2519045"/>
                <a:gd name="connsiteY2" fmla="*/ 14929 h 601376"/>
                <a:gd name="connsiteX3" fmla="*/ 2411899 w 2519045"/>
                <a:gd name="connsiteY3" fmla="*/ 138877 h 601376"/>
                <a:gd name="connsiteX4" fmla="*/ 1251266 w 2519045"/>
                <a:gd name="connsiteY4" fmla="*/ 601376 h 601376"/>
                <a:gd name="connsiteX5" fmla="*/ 559398 w 2519045"/>
                <a:gd name="connsiteY5" fmla="*/ 499852 h 601376"/>
                <a:gd name="connsiteX6" fmla="*/ 138261 w 2519045"/>
                <a:gd name="connsiteY6" fmla="*/ 202801 h 601376"/>
                <a:gd name="connsiteX7" fmla="*/ 59142 w 2519045"/>
                <a:gd name="connsiteY7" fmla="*/ 98926 h 601376"/>
                <a:gd name="connsiteX8" fmla="*/ 0 w 2519045"/>
                <a:gd name="connsiteY8" fmla="*/ 0 h 60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045" h="601376">
                  <a:moveTo>
                    <a:pt x="0" y="0"/>
                  </a:moveTo>
                  <a:lnTo>
                    <a:pt x="2519045" y="0"/>
                  </a:lnTo>
                  <a:lnTo>
                    <a:pt x="2510015" y="14929"/>
                  </a:lnTo>
                  <a:cubicBezTo>
                    <a:pt x="2479490" y="59020"/>
                    <a:pt x="2446785" y="100336"/>
                    <a:pt x="2411899" y="138877"/>
                  </a:cubicBezTo>
                  <a:cubicBezTo>
                    <a:pt x="2132813" y="447210"/>
                    <a:pt x="1745935" y="601376"/>
                    <a:pt x="1251266" y="601376"/>
                  </a:cubicBezTo>
                  <a:cubicBezTo>
                    <a:pt x="958810" y="601376"/>
                    <a:pt x="728187" y="567535"/>
                    <a:pt x="559398" y="499852"/>
                  </a:cubicBezTo>
                  <a:cubicBezTo>
                    <a:pt x="390609" y="432169"/>
                    <a:pt x="250230" y="333151"/>
                    <a:pt x="138261" y="202801"/>
                  </a:cubicBezTo>
                  <a:cubicBezTo>
                    <a:pt x="110269" y="170213"/>
                    <a:pt x="83896" y="135588"/>
                    <a:pt x="59142" y="98926"/>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7873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mplate 13">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9F33A7F9-6C15-4B3A-8CB4-0944ED466FF3}"/>
              </a:ext>
            </a:extLst>
          </p:cNvPr>
          <p:cNvSpPr>
            <a:spLocks noGrp="1"/>
          </p:cNvSpPr>
          <p:nvPr>
            <p:ph type="pic" sz="quarter" idx="10"/>
          </p:nvPr>
        </p:nvSpPr>
        <p:spPr>
          <a:xfrm>
            <a:off x="4014828" y="0"/>
            <a:ext cx="8177173" cy="6858000"/>
          </a:xfrm>
          <a:custGeom>
            <a:avLst/>
            <a:gdLst>
              <a:gd name="connsiteX0" fmla="*/ 2999927 w 8177173"/>
              <a:gd name="connsiteY0" fmla="*/ 0 h 6858000"/>
              <a:gd name="connsiteX1" fmla="*/ 7702467 w 8177173"/>
              <a:gd name="connsiteY1" fmla="*/ 0 h 6858000"/>
              <a:gd name="connsiteX2" fmla="*/ 7697980 w 8177173"/>
              <a:gd name="connsiteY2" fmla="*/ 5169 h 6858000"/>
              <a:gd name="connsiteX3" fmla="*/ 7665849 w 8177173"/>
              <a:gd name="connsiteY3" fmla="*/ 62013 h 6858000"/>
              <a:gd name="connsiteX4" fmla="*/ 6784302 w 8177173"/>
              <a:gd name="connsiteY4" fmla="*/ 2068292 h 6858000"/>
              <a:gd name="connsiteX5" fmla="*/ 6949755 w 8177173"/>
              <a:gd name="connsiteY5" fmla="*/ 2493102 h 6858000"/>
              <a:gd name="connsiteX6" fmla="*/ 6949754 w 8177173"/>
              <a:gd name="connsiteY6" fmla="*/ 2493103 h 6858000"/>
              <a:gd name="connsiteX7" fmla="*/ 7374564 w 8177173"/>
              <a:gd name="connsiteY7" fmla="*/ 2327650 h 6858000"/>
              <a:gd name="connsiteX8" fmla="*/ 8177173 w 8177173"/>
              <a:gd name="connsiteY8" fmla="*/ 501025 h 6858000"/>
              <a:gd name="connsiteX9" fmla="*/ 8177173 w 8177173"/>
              <a:gd name="connsiteY9" fmla="*/ 6858000 h 6858000"/>
              <a:gd name="connsiteX10" fmla="*/ 5685235 w 8177173"/>
              <a:gd name="connsiteY10" fmla="*/ 6858000 h 6858000"/>
              <a:gd name="connsiteX11" fmla="*/ 5719958 w 8177173"/>
              <a:gd name="connsiteY11" fmla="*/ 6778975 h 6858000"/>
              <a:gd name="connsiteX12" fmla="*/ 5554505 w 8177173"/>
              <a:gd name="connsiteY12" fmla="*/ 6354165 h 6858000"/>
              <a:gd name="connsiteX13" fmla="*/ 5129695 w 8177173"/>
              <a:gd name="connsiteY13" fmla="*/ 6519617 h 6858000"/>
              <a:gd name="connsiteX14" fmla="*/ 4981012 w 8177173"/>
              <a:gd name="connsiteY14" fmla="*/ 6858000 h 6858000"/>
              <a:gd name="connsiteX15" fmla="*/ 2999927 w 8177173"/>
              <a:gd name="connsiteY15" fmla="*/ 6858000 h 6858000"/>
              <a:gd name="connsiteX16" fmla="*/ 2999925 w 8177173"/>
              <a:gd name="connsiteY16" fmla="*/ 0 h 6858000"/>
              <a:gd name="connsiteX17" fmla="*/ 2999925 w 8177173"/>
              <a:gd name="connsiteY17" fmla="*/ 6858000 h 6858000"/>
              <a:gd name="connsiteX18" fmla="*/ 0 w 8177173"/>
              <a:gd name="connsiteY18" fmla="*/ 6858000 h 6858000"/>
              <a:gd name="connsiteX19" fmla="*/ 1522074 w 8177173"/>
              <a:gd name="connsiteY19" fmla="*/ 0 h 6858000"/>
              <a:gd name="connsiteX20" fmla="*/ 2914462 w 8177173"/>
              <a:gd name="connsiteY20" fmla="*/ 0 h 6858000"/>
              <a:gd name="connsiteX21" fmla="*/ 1600937 w 8177173"/>
              <a:gd name="connsiteY21" fmla="*/ 3008555 h 6858000"/>
              <a:gd name="connsiteX22" fmla="*/ 760910 w 8177173"/>
              <a:gd name="connsiteY22" fmla="*/ 3337996 h 6858000"/>
              <a:gd name="connsiteX23" fmla="*/ 431469 w 8177173"/>
              <a:gd name="connsiteY23" fmla="*/ 2497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77173" h="6858000">
                <a:moveTo>
                  <a:pt x="2999927" y="0"/>
                </a:moveTo>
                <a:lnTo>
                  <a:pt x="7702467" y="0"/>
                </a:lnTo>
                <a:lnTo>
                  <a:pt x="7697980" y="5169"/>
                </a:lnTo>
                <a:cubicBezTo>
                  <a:pt x="7685607" y="22653"/>
                  <a:pt x="7674801" y="41639"/>
                  <a:pt x="7665849" y="62013"/>
                </a:cubicBezTo>
                <a:lnTo>
                  <a:pt x="6784302" y="2068292"/>
                </a:lnTo>
                <a:cubicBezTo>
                  <a:pt x="6712683" y="2231288"/>
                  <a:pt x="6786759" y="2421483"/>
                  <a:pt x="6949755" y="2493102"/>
                </a:cubicBezTo>
                <a:lnTo>
                  <a:pt x="6949754" y="2493103"/>
                </a:lnTo>
                <a:cubicBezTo>
                  <a:pt x="7112750" y="2564722"/>
                  <a:pt x="7302944" y="2490646"/>
                  <a:pt x="7374564" y="2327650"/>
                </a:cubicBezTo>
                <a:lnTo>
                  <a:pt x="8177173" y="501025"/>
                </a:lnTo>
                <a:lnTo>
                  <a:pt x="8177173" y="6858000"/>
                </a:lnTo>
                <a:lnTo>
                  <a:pt x="5685235" y="6858000"/>
                </a:lnTo>
                <a:lnTo>
                  <a:pt x="5719958" y="6778975"/>
                </a:lnTo>
                <a:cubicBezTo>
                  <a:pt x="5791577" y="6615979"/>
                  <a:pt x="5717501" y="6425784"/>
                  <a:pt x="5554505" y="6354165"/>
                </a:cubicBezTo>
                <a:cubicBezTo>
                  <a:pt x="5391509" y="6282545"/>
                  <a:pt x="5201314" y="6356621"/>
                  <a:pt x="5129695" y="6519617"/>
                </a:cubicBezTo>
                <a:lnTo>
                  <a:pt x="4981012" y="6858000"/>
                </a:lnTo>
                <a:lnTo>
                  <a:pt x="2999927" y="6858000"/>
                </a:lnTo>
                <a:close/>
                <a:moveTo>
                  <a:pt x="2999925" y="0"/>
                </a:moveTo>
                <a:lnTo>
                  <a:pt x="2999925" y="6858000"/>
                </a:lnTo>
                <a:lnTo>
                  <a:pt x="0" y="6858000"/>
                </a:lnTo>
                <a:close/>
                <a:moveTo>
                  <a:pt x="1522074" y="0"/>
                </a:moveTo>
                <a:lnTo>
                  <a:pt x="2914462" y="0"/>
                </a:lnTo>
                <a:lnTo>
                  <a:pt x="1600937" y="3008555"/>
                </a:lnTo>
                <a:cubicBezTo>
                  <a:pt x="1459942" y="3331495"/>
                  <a:pt x="1083850" y="3478991"/>
                  <a:pt x="760910" y="3337996"/>
                </a:cubicBezTo>
                <a:cubicBezTo>
                  <a:pt x="437969" y="3197002"/>
                  <a:pt x="290473" y="2820909"/>
                  <a:pt x="431469" y="2497969"/>
                </a:cubicBezTo>
                <a:close/>
              </a:path>
            </a:pathLst>
          </a:custGeom>
        </p:spPr>
        <p:txBody>
          <a:bodyPr wrap="square" anchor="ctr">
            <a:noAutofit/>
          </a:bodyPr>
          <a:lstStyle>
            <a:lvl1pPr marL="0" indent="0" algn="ctr">
              <a:buNone/>
              <a:defRPr/>
            </a:lvl1pPr>
          </a:lstStyle>
          <a:p>
            <a:endParaRPr lang="en-US"/>
          </a:p>
        </p:txBody>
      </p:sp>
      <p:grpSp>
        <p:nvGrpSpPr>
          <p:cNvPr id="12" name="Group 11">
            <a:extLst>
              <a:ext uri="{FF2B5EF4-FFF2-40B4-BE49-F238E27FC236}">
                <a16:creationId xmlns:a16="http://schemas.microsoft.com/office/drawing/2014/main" xmlns="" id="{828D515A-C059-4EFC-A5ED-C4263129E9A7}"/>
              </a:ext>
            </a:extLst>
          </p:cNvPr>
          <p:cNvGrpSpPr/>
          <p:nvPr userDrawn="1"/>
        </p:nvGrpSpPr>
        <p:grpSpPr>
          <a:xfrm>
            <a:off x="921317" y="2991913"/>
            <a:ext cx="3003105" cy="3800258"/>
            <a:chOff x="940367" y="1528872"/>
            <a:chExt cx="3003105" cy="3800258"/>
          </a:xfrm>
        </p:grpSpPr>
        <p:sp>
          <p:nvSpPr>
            <p:cNvPr id="13" name="Freeform: Shape 12">
              <a:extLst>
                <a:ext uri="{FF2B5EF4-FFF2-40B4-BE49-F238E27FC236}">
                  <a16:creationId xmlns:a16="http://schemas.microsoft.com/office/drawing/2014/main" xmlns="" id="{B1836688-F4C4-4CBE-ACF1-71B713CDF486}"/>
                </a:ext>
              </a:extLst>
            </p:cNvPr>
            <p:cNvSpPr/>
            <p:nvPr/>
          </p:nvSpPr>
          <p:spPr>
            <a:xfrm>
              <a:off x="940367" y="2130248"/>
              <a:ext cx="3003105" cy="2597540"/>
            </a:xfrm>
            <a:custGeom>
              <a:avLst/>
              <a:gdLst>
                <a:gd name="connsiteX0" fmla="*/ 249853 w 3003105"/>
                <a:gd name="connsiteY0" fmla="*/ 0 h 2597540"/>
                <a:gd name="connsiteX1" fmla="*/ 2739567 w 3003105"/>
                <a:gd name="connsiteY1" fmla="*/ 0 h 2597540"/>
                <a:gd name="connsiteX2" fmla="*/ 2761202 w 3003105"/>
                <a:gd name="connsiteY2" fmla="*/ 36597 h 2597540"/>
                <a:gd name="connsiteX3" fmla="*/ 2900327 w 3003105"/>
                <a:gd name="connsiteY3" fmla="*/ 413864 h 2597540"/>
                <a:gd name="connsiteX4" fmla="*/ 3003105 w 3003105"/>
                <a:gd name="connsiteY4" fmla="*/ 1271178 h 2597540"/>
                <a:gd name="connsiteX5" fmla="*/ 2812748 w 3003105"/>
                <a:gd name="connsiteY5" fmla="*/ 2469727 h 2597540"/>
                <a:gd name="connsiteX6" fmla="*/ 2750474 w 3003105"/>
                <a:gd name="connsiteY6" fmla="*/ 2597540 h 2597540"/>
                <a:gd name="connsiteX7" fmla="*/ 269565 w 3003105"/>
                <a:gd name="connsiteY7" fmla="*/ 2597540 h 2597540"/>
                <a:gd name="connsiteX8" fmla="*/ 218010 w 3003105"/>
                <a:gd name="connsiteY8" fmla="*/ 2506466 h 2597540"/>
                <a:gd name="connsiteX9" fmla="*/ 73949 w 3003105"/>
                <a:gd name="connsiteY9" fmla="*/ 2062064 h 2597540"/>
                <a:gd name="connsiteX10" fmla="*/ 0 w 3003105"/>
                <a:gd name="connsiteY10" fmla="*/ 1283712 h 2597540"/>
                <a:gd name="connsiteX11" fmla="*/ 212212 w 3003105"/>
                <a:gd name="connsiteY11" fmla="*/ 65893 h 2597540"/>
                <a:gd name="connsiteX12" fmla="*/ 249853 w 3003105"/>
                <a:gd name="connsiteY12" fmla="*/ 0 h 2597540"/>
                <a:gd name="connsiteX13" fmla="*/ 1491525 w 3003105"/>
                <a:gd name="connsiteY13" fmla="*/ 77957 h 2597540"/>
                <a:gd name="connsiteX14" fmla="*/ 1125538 w 3003105"/>
                <a:gd name="connsiteY14" fmla="*/ 334901 h 2597540"/>
                <a:gd name="connsiteX15" fmla="*/ 1012733 w 3003105"/>
                <a:gd name="connsiteY15" fmla="*/ 1286219 h 2597540"/>
                <a:gd name="connsiteX16" fmla="*/ 1136818 w 3003105"/>
                <a:gd name="connsiteY16" fmla="*/ 2245058 h 2597540"/>
                <a:gd name="connsiteX17" fmla="*/ 1496540 w 3003105"/>
                <a:gd name="connsiteY17" fmla="*/ 2502002 h 2597540"/>
                <a:gd name="connsiteX18" fmla="*/ 1766016 w 3003105"/>
                <a:gd name="connsiteY18" fmla="*/ 2392956 h 2597540"/>
                <a:gd name="connsiteX19" fmla="*/ 1933968 w 3003105"/>
                <a:gd name="connsiteY19" fmla="*/ 2048277 h 2597540"/>
                <a:gd name="connsiteX20" fmla="*/ 1987865 w 3003105"/>
                <a:gd name="connsiteY20" fmla="*/ 1313793 h 2597540"/>
                <a:gd name="connsiteX21" fmla="*/ 1863780 w 3003105"/>
                <a:gd name="connsiteY21" fmla="*/ 329886 h 2597540"/>
                <a:gd name="connsiteX22" fmla="*/ 1491525 w 3003105"/>
                <a:gd name="connsiteY22" fmla="*/ 77957 h 259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03105" h="2597540">
                  <a:moveTo>
                    <a:pt x="249853" y="0"/>
                  </a:moveTo>
                  <a:lnTo>
                    <a:pt x="2739567" y="0"/>
                  </a:lnTo>
                  <a:lnTo>
                    <a:pt x="2761202" y="36597"/>
                  </a:lnTo>
                  <a:cubicBezTo>
                    <a:pt x="2818857" y="144387"/>
                    <a:pt x="2865234" y="270144"/>
                    <a:pt x="2900327" y="413864"/>
                  </a:cubicBezTo>
                  <a:cubicBezTo>
                    <a:pt x="2968846" y="687938"/>
                    <a:pt x="3003105" y="973708"/>
                    <a:pt x="3003105" y="1271178"/>
                  </a:cubicBezTo>
                  <a:cubicBezTo>
                    <a:pt x="3003105" y="1771279"/>
                    <a:pt x="2939653" y="2170795"/>
                    <a:pt x="2812748" y="2469727"/>
                  </a:cubicBezTo>
                  <a:lnTo>
                    <a:pt x="2750474" y="2597540"/>
                  </a:lnTo>
                  <a:lnTo>
                    <a:pt x="269565" y="2597540"/>
                  </a:lnTo>
                  <a:lnTo>
                    <a:pt x="218010" y="2506466"/>
                  </a:lnTo>
                  <a:cubicBezTo>
                    <a:pt x="158944" y="2386299"/>
                    <a:pt x="110923" y="2238165"/>
                    <a:pt x="73949" y="2062064"/>
                  </a:cubicBezTo>
                  <a:cubicBezTo>
                    <a:pt x="24650" y="1827262"/>
                    <a:pt x="0" y="1567812"/>
                    <a:pt x="0" y="1283712"/>
                  </a:cubicBezTo>
                  <a:cubicBezTo>
                    <a:pt x="0" y="759797"/>
                    <a:pt x="70737" y="353859"/>
                    <a:pt x="212212" y="65893"/>
                  </a:cubicBezTo>
                  <a:lnTo>
                    <a:pt x="249853" y="0"/>
                  </a:lnTo>
                  <a:close/>
                  <a:moveTo>
                    <a:pt x="1491525" y="77957"/>
                  </a:moveTo>
                  <a:cubicBezTo>
                    <a:pt x="1322737" y="77957"/>
                    <a:pt x="1200740" y="163605"/>
                    <a:pt x="1125538" y="334901"/>
                  </a:cubicBezTo>
                  <a:cubicBezTo>
                    <a:pt x="1050333" y="506196"/>
                    <a:pt x="1012733" y="823304"/>
                    <a:pt x="1012733" y="1286219"/>
                  </a:cubicBezTo>
                  <a:cubicBezTo>
                    <a:pt x="1012733" y="1754148"/>
                    <a:pt x="1054094" y="2073760"/>
                    <a:pt x="1136818" y="2245058"/>
                  </a:cubicBezTo>
                  <a:cubicBezTo>
                    <a:pt x="1219541" y="2416354"/>
                    <a:pt x="1339448" y="2502002"/>
                    <a:pt x="1496540" y="2502002"/>
                  </a:cubicBezTo>
                  <a:cubicBezTo>
                    <a:pt x="1600152" y="2502002"/>
                    <a:pt x="1689978" y="2465653"/>
                    <a:pt x="1766016" y="2392956"/>
                  </a:cubicBezTo>
                  <a:cubicBezTo>
                    <a:pt x="1842055" y="2320261"/>
                    <a:pt x="1898039" y="2205366"/>
                    <a:pt x="1933968" y="2048277"/>
                  </a:cubicBezTo>
                  <a:cubicBezTo>
                    <a:pt x="1969900" y="1891185"/>
                    <a:pt x="1987865" y="1646358"/>
                    <a:pt x="1987865" y="1313793"/>
                  </a:cubicBezTo>
                  <a:cubicBezTo>
                    <a:pt x="1987865" y="825809"/>
                    <a:pt x="1946504" y="497841"/>
                    <a:pt x="1863780" y="329886"/>
                  </a:cubicBezTo>
                  <a:cubicBezTo>
                    <a:pt x="1781057" y="161935"/>
                    <a:pt x="1656973" y="77957"/>
                    <a:pt x="1491525" y="7795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66579D74-F9BD-4696-A61C-4D8F97E68996}"/>
                </a:ext>
              </a:extLst>
            </p:cNvPr>
            <p:cNvSpPr/>
            <p:nvPr/>
          </p:nvSpPr>
          <p:spPr>
            <a:xfrm>
              <a:off x="1190220" y="1528872"/>
              <a:ext cx="2489714" cy="601377"/>
            </a:xfrm>
            <a:custGeom>
              <a:avLst/>
              <a:gdLst>
                <a:gd name="connsiteX0" fmla="*/ 1276767 w 2489714"/>
                <a:gd name="connsiteY0" fmla="*/ 0 h 601377"/>
                <a:gd name="connsiteX1" fmla="*/ 1885911 w 2489714"/>
                <a:gd name="connsiteY1" fmla="*/ 91499 h 601377"/>
                <a:gd name="connsiteX2" fmla="*/ 2274460 w 2489714"/>
                <a:gd name="connsiteY2" fmla="*/ 329641 h 601377"/>
                <a:gd name="connsiteX3" fmla="*/ 2464113 w 2489714"/>
                <a:gd name="connsiteY3" fmla="*/ 558070 h 601377"/>
                <a:gd name="connsiteX4" fmla="*/ 2489714 w 2489714"/>
                <a:gd name="connsiteY4" fmla="*/ 601377 h 601377"/>
                <a:gd name="connsiteX5" fmla="*/ 0 w 2489714"/>
                <a:gd name="connsiteY5" fmla="*/ 601377 h 601377"/>
                <a:gd name="connsiteX6" fmla="*/ 38992 w 2489714"/>
                <a:gd name="connsiteY6" fmla="*/ 533119 h 601377"/>
                <a:gd name="connsiteX7" fmla="*/ 127414 w 2489714"/>
                <a:gd name="connsiteY7" fmla="*/ 418630 h 601377"/>
                <a:gd name="connsiteX8" fmla="*/ 1276767 w 2489714"/>
                <a:gd name="connsiteY8" fmla="*/ 0 h 60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714" h="601377">
                  <a:moveTo>
                    <a:pt x="1276767" y="0"/>
                  </a:moveTo>
                  <a:cubicBezTo>
                    <a:pt x="1524102" y="0"/>
                    <a:pt x="1727149" y="30500"/>
                    <a:pt x="1885911" y="91499"/>
                  </a:cubicBezTo>
                  <a:cubicBezTo>
                    <a:pt x="2044674" y="152497"/>
                    <a:pt x="2174189" y="231877"/>
                    <a:pt x="2274460" y="329641"/>
                  </a:cubicBezTo>
                  <a:cubicBezTo>
                    <a:pt x="2349662" y="402964"/>
                    <a:pt x="2412881" y="479106"/>
                    <a:pt x="2464113" y="558070"/>
                  </a:cubicBezTo>
                  <a:lnTo>
                    <a:pt x="2489714" y="601377"/>
                  </a:lnTo>
                  <a:lnTo>
                    <a:pt x="0" y="601377"/>
                  </a:lnTo>
                  <a:lnTo>
                    <a:pt x="38992" y="533119"/>
                  </a:lnTo>
                  <a:cubicBezTo>
                    <a:pt x="66501" y="491679"/>
                    <a:pt x="95975" y="453516"/>
                    <a:pt x="127414" y="418630"/>
                  </a:cubicBezTo>
                  <a:cubicBezTo>
                    <a:pt x="378926" y="139544"/>
                    <a:pt x="762044" y="0"/>
                    <a:pt x="127676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A5ECA4DF-CCB9-48F8-A68B-FB528B81471E}"/>
                </a:ext>
              </a:extLst>
            </p:cNvPr>
            <p:cNvSpPr/>
            <p:nvPr/>
          </p:nvSpPr>
          <p:spPr>
            <a:xfrm>
              <a:off x="1209932" y="4727789"/>
              <a:ext cx="2480909" cy="601341"/>
            </a:xfrm>
            <a:custGeom>
              <a:avLst/>
              <a:gdLst>
                <a:gd name="connsiteX0" fmla="*/ 0 w 2480909"/>
                <a:gd name="connsiteY0" fmla="*/ 0 h 601341"/>
                <a:gd name="connsiteX1" fmla="*/ 2480909 w 2480909"/>
                <a:gd name="connsiteY1" fmla="*/ 0 h 601341"/>
                <a:gd name="connsiteX2" fmla="*/ 2474443 w 2480909"/>
                <a:gd name="connsiteY2" fmla="*/ 13270 h 601341"/>
                <a:gd name="connsiteX3" fmla="*/ 2395127 w 2480909"/>
                <a:gd name="connsiteY3" fmla="*/ 137590 h 601341"/>
                <a:gd name="connsiteX4" fmla="*/ 1229479 w 2480909"/>
                <a:gd name="connsiteY4" fmla="*/ 601341 h 601341"/>
                <a:gd name="connsiteX5" fmla="*/ 479957 w 2480909"/>
                <a:gd name="connsiteY5" fmla="*/ 453444 h 601341"/>
                <a:gd name="connsiteX6" fmla="*/ 11192 w 2480909"/>
                <a:gd name="connsiteY6" fmla="*/ 19771 h 601341"/>
                <a:gd name="connsiteX7" fmla="*/ 0 w 2480909"/>
                <a:gd name="connsiteY7" fmla="*/ 0 h 60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0909" h="601341">
                  <a:moveTo>
                    <a:pt x="0" y="0"/>
                  </a:moveTo>
                  <a:lnTo>
                    <a:pt x="2480909" y="0"/>
                  </a:lnTo>
                  <a:lnTo>
                    <a:pt x="2474443" y="13270"/>
                  </a:lnTo>
                  <a:cubicBezTo>
                    <a:pt x="2449767" y="57504"/>
                    <a:pt x="2423328" y="98944"/>
                    <a:pt x="2395127" y="137590"/>
                  </a:cubicBezTo>
                  <a:cubicBezTo>
                    <a:pt x="2169518" y="446759"/>
                    <a:pt x="1780969" y="601341"/>
                    <a:pt x="1229479" y="601341"/>
                  </a:cubicBezTo>
                  <a:cubicBezTo>
                    <a:pt x="920313" y="601341"/>
                    <a:pt x="670471" y="552042"/>
                    <a:pt x="479957" y="453444"/>
                  </a:cubicBezTo>
                  <a:cubicBezTo>
                    <a:pt x="289443" y="354843"/>
                    <a:pt x="133188" y="210287"/>
                    <a:pt x="11192" y="19771"/>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xmlns="" id="{73C4C64B-C98F-4D8E-9EE0-E3268CCE80B3}"/>
              </a:ext>
            </a:extLst>
          </p:cNvPr>
          <p:cNvGrpSpPr/>
          <p:nvPr userDrawn="1"/>
        </p:nvGrpSpPr>
        <p:grpSpPr>
          <a:xfrm>
            <a:off x="-644195" y="2991912"/>
            <a:ext cx="1492115" cy="3800258"/>
            <a:chOff x="2401096" y="1340388"/>
            <a:chExt cx="1492115" cy="3800258"/>
          </a:xfrm>
        </p:grpSpPr>
        <p:sp>
          <p:nvSpPr>
            <p:cNvPr id="17" name="Freeform: Shape 16">
              <a:extLst>
                <a:ext uri="{FF2B5EF4-FFF2-40B4-BE49-F238E27FC236}">
                  <a16:creationId xmlns:a16="http://schemas.microsoft.com/office/drawing/2014/main" xmlns="" id="{7E8A7ADF-178F-4D3D-9A65-9C90B185376A}"/>
                </a:ext>
              </a:extLst>
            </p:cNvPr>
            <p:cNvSpPr/>
            <p:nvPr/>
          </p:nvSpPr>
          <p:spPr>
            <a:xfrm>
              <a:off x="2401096" y="1941765"/>
              <a:ext cx="1492115" cy="2597541"/>
            </a:xfrm>
            <a:custGeom>
              <a:avLst/>
              <a:gdLst>
                <a:gd name="connsiteX0" fmla="*/ 152723 w 1492115"/>
                <a:gd name="connsiteY0" fmla="*/ 0 h 2597541"/>
                <a:gd name="connsiteX1" fmla="*/ 1492115 w 1492115"/>
                <a:gd name="connsiteY1" fmla="*/ 0 h 2597541"/>
                <a:gd name="connsiteX2" fmla="*/ 1492115 w 1492115"/>
                <a:gd name="connsiteY2" fmla="*/ 2597541 h 2597541"/>
                <a:gd name="connsiteX3" fmla="*/ 626561 w 1492115"/>
                <a:gd name="connsiteY3" fmla="*/ 2597541 h 2597541"/>
                <a:gd name="connsiteX4" fmla="*/ 626561 w 1492115"/>
                <a:gd name="connsiteY4" fmla="*/ 550220 h 2597541"/>
                <a:gd name="connsiteX5" fmla="*/ 0 w 1492115"/>
                <a:gd name="connsiteY5" fmla="*/ 955581 h 2597541"/>
                <a:gd name="connsiteX6" fmla="*/ 0 w 1492115"/>
                <a:gd name="connsiteY6" fmla="*/ 98796 h 2597541"/>
                <a:gd name="connsiteX7" fmla="*/ 152723 w 1492115"/>
                <a:gd name="connsiteY7" fmla="*/ 0 h 25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2115" h="2597541">
                  <a:moveTo>
                    <a:pt x="152723" y="0"/>
                  </a:moveTo>
                  <a:lnTo>
                    <a:pt x="1492115" y="0"/>
                  </a:lnTo>
                  <a:lnTo>
                    <a:pt x="1492115" y="2597541"/>
                  </a:lnTo>
                  <a:lnTo>
                    <a:pt x="626561" y="2597541"/>
                  </a:lnTo>
                  <a:lnTo>
                    <a:pt x="626561" y="550220"/>
                  </a:lnTo>
                  <a:lnTo>
                    <a:pt x="0" y="955581"/>
                  </a:lnTo>
                  <a:lnTo>
                    <a:pt x="0" y="98796"/>
                  </a:lnTo>
                  <a:lnTo>
                    <a:pt x="15272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E10E4E13-77A6-4059-ADEB-60B937DFCB9C}"/>
                </a:ext>
              </a:extLst>
            </p:cNvPr>
            <p:cNvSpPr/>
            <p:nvPr/>
          </p:nvSpPr>
          <p:spPr>
            <a:xfrm>
              <a:off x="2553818" y="1340388"/>
              <a:ext cx="1339392" cy="601377"/>
            </a:xfrm>
            <a:custGeom>
              <a:avLst/>
              <a:gdLst>
                <a:gd name="connsiteX0" fmla="*/ 929632 w 1339392"/>
                <a:gd name="connsiteY0" fmla="*/ 0 h 601377"/>
                <a:gd name="connsiteX1" fmla="*/ 1339392 w 1339392"/>
                <a:gd name="connsiteY1" fmla="*/ 0 h 601377"/>
                <a:gd name="connsiteX2" fmla="*/ 1339392 w 1339392"/>
                <a:gd name="connsiteY2" fmla="*/ 601377 h 601377"/>
                <a:gd name="connsiteX3" fmla="*/ 0 w 1339392"/>
                <a:gd name="connsiteY3" fmla="*/ 601377 h 601377"/>
                <a:gd name="connsiteX4" fmla="*/ 929632 w 1339392"/>
                <a:gd name="connsiteY4" fmla="*/ 0 h 601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392" h="601377">
                  <a:moveTo>
                    <a:pt x="929632" y="0"/>
                  </a:moveTo>
                  <a:lnTo>
                    <a:pt x="1339392" y="0"/>
                  </a:lnTo>
                  <a:lnTo>
                    <a:pt x="1339392" y="601377"/>
                  </a:lnTo>
                  <a:lnTo>
                    <a:pt x="0" y="601377"/>
                  </a:lnTo>
                  <a:lnTo>
                    <a:pt x="92963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347E925D-4EAC-42F7-A41D-12F53962B282}"/>
                </a:ext>
              </a:extLst>
            </p:cNvPr>
            <p:cNvSpPr/>
            <p:nvPr/>
          </p:nvSpPr>
          <p:spPr>
            <a:xfrm>
              <a:off x="3027656" y="4539306"/>
              <a:ext cx="865554" cy="601340"/>
            </a:xfrm>
            <a:custGeom>
              <a:avLst/>
              <a:gdLst>
                <a:gd name="connsiteX0" fmla="*/ 0 w 865554"/>
                <a:gd name="connsiteY0" fmla="*/ 0 h 601340"/>
                <a:gd name="connsiteX1" fmla="*/ 865554 w 865554"/>
                <a:gd name="connsiteY1" fmla="*/ 0 h 601340"/>
                <a:gd name="connsiteX2" fmla="*/ 865554 w 865554"/>
                <a:gd name="connsiteY2" fmla="*/ 601340 h 601340"/>
                <a:gd name="connsiteX3" fmla="*/ 0 w 865554"/>
                <a:gd name="connsiteY3" fmla="*/ 601340 h 601340"/>
                <a:gd name="connsiteX4" fmla="*/ 0 w 865554"/>
                <a:gd name="connsiteY4" fmla="*/ 0 h 60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54" h="601340">
                  <a:moveTo>
                    <a:pt x="0" y="0"/>
                  </a:moveTo>
                  <a:lnTo>
                    <a:pt x="865554" y="0"/>
                  </a:lnTo>
                  <a:lnTo>
                    <a:pt x="865554" y="601340"/>
                  </a:lnTo>
                  <a:lnTo>
                    <a:pt x="0" y="60134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0950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mplate 14">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9F33A7F9-6C15-4B3A-8CB4-0944ED466FF3}"/>
              </a:ext>
            </a:extLst>
          </p:cNvPr>
          <p:cNvSpPr>
            <a:spLocks noGrp="1"/>
          </p:cNvSpPr>
          <p:nvPr>
            <p:ph type="pic" sz="quarter" idx="10"/>
          </p:nvPr>
        </p:nvSpPr>
        <p:spPr>
          <a:xfrm>
            <a:off x="4014828" y="0"/>
            <a:ext cx="8177173" cy="6858000"/>
          </a:xfrm>
          <a:custGeom>
            <a:avLst/>
            <a:gdLst>
              <a:gd name="connsiteX0" fmla="*/ 2999927 w 8177173"/>
              <a:gd name="connsiteY0" fmla="*/ 0 h 6858000"/>
              <a:gd name="connsiteX1" fmla="*/ 7702467 w 8177173"/>
              <a:gd name="connsiteY1" fmla="*/ 0 h 6858000"/>
              <a:gd name="connsiteX2" fmla="*/ 7697980 w 8177173"/>
              <a:gd name="connsiteY2" fmla="*/ 5169 h 6858000"/>
              <a:gd name="connsiteX3" fmla="*/ 7665849 w 8177173"/>
              <a:gd name="connsiteY3" fmla="*/ 62013 h 6858000"/>
              <a:gd name="connsiteX4" fmla="*/ 6784302 w 8177173"/>
              <a:gd name="connsiteY4" fmla="*/ 2068292 h 6858000"/>
              <a:gd name="connsiteX5" fmla="*/ 6949755 w 8177173"/>
              <a:gd name="connsiteY5" fmla="*/ 2493102 h 6858000"/>
              <a:gd name="connsiteX6" fmla="*/ 6949754 w 8177173"/>
              <a:gd name="connsiteY6" fmla="*/ 2493103 h 6858000"/>
              <a:gd name="connsiteX7" fmla="*/ 7374564 w 8177173"/>
              <a:gd name="connsiteY7" fmla="*/ 2327650 h 6858000"/>
              <a:gd name="connsiteX8" fmla="*/ 8177173 w 8177173"/>
              <a:gd name="connsiteY8" fmla="*/ 501025 h 6858000"/>
              <a:gd name="connsiteX9" fmla="*/ 8177173 w 8177173"/>
              <a:gd name="connsiteY9" fmla="*/ 6858000 h 6858000"/>
              <a:gd name="connsiteX10" fmla="*/ 5685235 w 8177173"/>
              <a:gd name="connsiteY10" fmla="*/ 6858000 h 6858000"/>
              <a:gd name="connsiteX11" fmla="*/ 5719958 w 8177173"/>
              <a:gd name="connsiteY11" fmla="*/ 6778975 h 6858000"/>
              <a:gd name="connsiteX12" fmla="*/ 5554505 w 8177173"/>
              <a:gd name="connsiteY12" fmla="*/ 6354165 h 6858000"/>
              <a:gd name="connsiteX13" fmla="*/ 5129695 w 8177173"/>
              <a:gd name="connsiteY13" fmla="*/ 6519617 h 6858000"/>
              <a:gd name="connsiteX14" fmla="*/ 4981012 w 8177173"/>
              <a:gd name="connsiteY14" fmla="*/ 6858000 h 6858000"/>
              <a:gd name="connsiteX15" fmla="*/ 2999927 w 8177173"/>
              <a:gd name="connsiteY15" fmla="*/ 6858000 h 6858000"/>
              <a:gd name="connsiteX16" fmla="*/ 2999925 w 8177173"/>
              <a:gd name="connsiteY16" fmla="*/ 0 h 6858000"/>
              <a:gd name="connsiteX17" fmla="*/ 2999925 w 8177173"/>
              <a:gd name="connsiteY17" fmla="*/ 6858000 h 6858000"/>
              <a:gd name="connsiteX18" fmla="*/ 0 w 8177173"/>
              <a:gd name="connsiteY18" fmla="*/ 6858000 h 6858000"/>
              <a:gd name="connsiteX19" fmla="*/ 1522074 w 8177173"/>
              <a:gd name="connsiteY19" fmla="*/ 0 h 6858000"/>
              <a:gd name="connsiteX20" fmla="*/ 2914462 w 8177173"/>
              <a:gd name="connsiteY20" fmla="*/ 0 h 6858000"/>
              <a:gd name="connsiteX21" fmla="*/ 1600937 w 8177173"/>
              <a:gd name="connsiteY21" fmla="*/ 3008555 h 6858000"/>
              <a:gd name="connsiteX22" fmla="*/ 760910 w 8177173"/>
              <a:gd name="connsiteY22" fmla="*/ 3337996 h 6858000"/>
              <a:gd name="connsiteX23" fmla="*/ 431469 w 8177173"/>
              <a:gd name="connsiteY23" fmla="*/ 2497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77173" h="6858000">
                <a:moveTo>
                  <a:pt x="2999927" y="0"/>
                </a:moveTo>
                <a:lnTo>
                  <a:pt x="7702467" y="0"/>
                </a:lnTo>
                <a:lnTo>
                  <a:pt x="7697980" y="5169"/>
                </a:lnTo>
                <a:cubicBezTo>
                  <a:pt x="7685607" y="22653"/>
                  <a:pt x="7674801" y="41639"/>
                  <a:pt x="7665849" y="62013"/>
                </a:cubicBezTo>
                <a:lnTo>
                  <a:pt x="6784302" y="2068292"/>
                </a:lnTo>
                <a:cubicBezTo>
                  <a:pt x="6712683" y="2231288"/>
                  <a:pt x="6786759" y="2421483"/>
                  <a:pt x="6949755" y="2493102"/>
                </a:cubicBezTo>
                <a:lnTo>
                  <a:pt x="6949754" y="2493103"/>
                </a:lnTo>
                <a:cubicBezTo>
                  <a:pt x="7112750" y="2564722"/>
                  <a:pt x="7302944" y="2490646"/>
                  <a:pt x="7374564" y="2327650"/>
                </a:cubicBezTo>
                <a:lnTo>
                  <a:pt x="8177173" y="501025"/>
                </a:lnTo>
                <a:lnTo>
                  <a:pt x="8177173" y="6858000"/>
                </a:lnTo>
                <a:lnTo>
                  <a:pt x="5685235" y="6858000"/>
                </a:lnTo>
                <a:lnTo>
                  <a:pt x="5719958" y="6778975"/>
                </a:lnTo>
                <a:cubicBezTo>
                  <a:pt x="5791577" y="6615979"/>
                  <a:pt x="5717501" y="6425784"/>
                  <a:pt x="5554505" y="6354165"/>
                </a:cubicBezTo>
                <a:cubicBezTo>
                  <a:pt x="5391509" y="6282545"/>
                  <a:pt x="5201314" y="6356621"/>
                  <a:pt x="5129695" y="6519617"/>
                </a:cubicBezTo>
                <a:lnTo>
                  <a:pt x="4981012" y="6858000"/>
                </a:lnTo>
                <a:lnTo>
                  <a:pt x="2999927" y="6858000"/>
                </a:lnTo>
                <a:close/>
                <a:moveTo>
                  <a:pt x="2999925" y="0"/>
                </a:moveTo>
                <a:lnTo>
                  <a:pt x="2999925" y="6858000"/>
                </a:lnTo>
                <a:lnTo>
                  <a:pt x="0" y="6858000"/>
                </a:lnTo>
                <a:close/>
                <a:moveTo>
                  <a:pt x="1522074" y="0"/>
                </a:moveTo>
                <a:lnTo>
                  <a:pt x="2914462" y="0"/>
                </a:lnTo>
                <a:lnTo>
                  <a:pt x="1600937" y="3008555"/>
                </a:lnTo>
                <a:cubicBezTo>
                  <a:pt x="1459942" y="3331495"/>
                  <a:pt x="1083850" y="3478991"/>
                  <a:pt x="760910" y="3337996"/>
                </a:cubicBezTo>
                <a:cubicBezTo>
                  <a:pt x="437969" y="3197002"/>
                  <a:pt x="290473" y="2820909"/>
                  <a:pt x="431469" y="249796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grpSp>
        <p:nvGrpSpPr>
          <p:cNvPr id="11" name="Group 10">
            <a:extLst>
              <a:ext uri="{FF2B5EF4-FFF2-40B4-BE49-F238E27FC236}">
                <a16:creationId xmlns:a16="http://schemas.microsoft.com/office/drawing/2014/main" xmlns="" id="{07FC3E4B-95E3-4C00-8AF6-10159C865E8F}"/>
              </a:ext>
            </a:extLst>
          </p:cNvPr>
          <p:cNvGrpSpPr/>
          <p:nvPr userDrawn="1"/>
        </p:nvGrpSpPr>
        <p:grpSpPr>
          <a:xfrm>
            <a:off x="2163073" y="2991913"/>
            <a:ext cx="1492115" cy="3800258"/>
            <a:chOff x="2401096" y="1340388"/>
            <a:chExt cx="1492115" cy="3800258"/>
          </a:xfrm>
        </p:grpSpPr>
        <p:sp>
          <p:nvSpPr>
            <p:cNvPr id="20" name="Freeform: Shape 19">
              <a:extLst>
                <a:ext uri="{FF2B5EF4-FFF2-40B4-BE49-F238E27FC236}">
                  <a16:creationId xmlns:a16="http://schemas.microsoft.com/office/drawing/2014/main" xmlns="" id="{CC9655D0-5CDD-4D83-A66F-E41C325E32EE}"/>
                </a:ext>
              </a:extLst>
            </p:cNvPr>
            <p:cNvSpPr/>
            <p:nvPr/>
          </p:nvSpPr>
          <p:spPr>
            <a:xfrm>
              <a:off x="2401096" y="1941765"/>
              <a:ext cx="1492115" cy="2597541"/>
            </a:xfrm>
            <a:custGeom>
              <a:avLst/>
              <a:gdLst>
                <a:gd name="connsiteX0" fmla="*/ 152723 w 1492115"/>
                <a:gd name="connsiteY0" fmla="*/ 0 h 2597541"/>
                <a:gd name="connsiteX1" fmla="*/ 1492115 w 1492115"/>
                <a:gd name="connsiteY1" fmla="*/ 0 h 2597541"/>
                <a:gd name="connsiteX2" fmla="*/ 1492115 w 1492115"/>
                <a:gd name="connsiteY2" fmla="*/ 2597541 h 2597541"/>
                <a:gd name="connsiteX3" fmla="*/ 626561 w 1492115"/>
                <a:gd name="connsiteY3" fmla="*/ 2597541 h 2597541"/>
                <a:gd name="connsiteX4" fmla="*/ 626561 w 1492115"/>
                <a:gd name="connsiteY4" fmla="*/ 550220 h 2597541"/>
                <a:gd name="connsiteX5" fmla="*/ 0 w 1492115"/>
                <a:gd name="connsiteY5" fmla="*/ 955581 h 2597541"/>
                <a:gd name="connsiteX6" fmla="*/ 0 w 1492115"/>
                <a:gd name="connsiteY6" fmla="*/ 98796 h 2597541"/>
                <a:gd name="connsiteX7" fmla="*/ 152723 w 1492115"/>
                <a:gd name="connsiteY7" fmla="*/ 0 h 25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2115" h="2597541">
                  <a:moveTo>
                    <a:pt x="152723" y="0"/>
                  </a:moveTo>
                  <a:lnTo>
                    <a:pt x="1492115" y="0"/>
                  </a:lnTo>
                  <a:lnTo>
                    <a:pt x="1492115" y="2597541"/>
                  </a:lnTo>
                  <a:lnTo>
                    <a:pt x="626561" y="2597541"/>
                  </a:lnTo>
                  <a:lnTo>
                    <a:pt x="626561" y="550220"/>
                  </a:lnTo>
                  <a:lnTo>
                    <a:pt x="0" y="955581"/>
                  </a:lnTo>
                  <a:lnTo>
                    <a:pt x="0" y="98796"/>
                  </a:lnTo>
                  <a:lnTo>
                    <a:pt x="15272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xmlns="" id="{DA3E7B46-3487-4B97-9BC7-1EFB4222C189}"/>
                </a:ext>
              </a:extLst>
            </p:cNvPr>
            <p:cNvSpPr/>
            <p:nvPr/>
          </p:nvSpPr>
          <p:spPr>
            <a:xfrm>
              <a:off x="2553818" y="1340388"/>
              <a:ext cx="1339392" cy="601377"/>
            </a:xfrm>
            <a:custGeom>
              <a:avLst/>
              <a:gdLst>
                <a:gd name="connsiteX0" fmla="*/ 929632 w 1339392"/>
                <a:gd name="connsiteY0" fmla="*/ 0 h 601377"/>
                <a:gd name="connsiteX1" fmla="*/ 1339392 w 1339392"/>
                <a:gd name="connsiteY1" fmla="*/ 0 h 601377"/>
                <a:gd name="connsiteX2" fmla="*/ 1339392 w 1339392"/>
                <a:gd name="connsiteY2" fmla="*/ 601377 h 601377"/>
                <a:gd name="connsiteX3" fmla="*/ 0 w 1339392"/>
                <a:gd name="connsiteY3" fmla="*/ 601377 h 601377"/>
                <a:gd name="connsiteX4" fmla="*/ 929632 w 1339392"/>
                <a:gd name="connsiteY4" fmla="*/ 0 h 601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392" h="601377">
                  <a:moveTo>
                    <a:pt x="929632" y="0"/>
                  </a:moveTo>
                  <a:lnTo>
                    <a:pt x="1339392" y="0"/>
                  </a:lnTo>
                  <a:lnTo>
                    <a:pt x="1339392" y="601377"/>
                  </a:lnTo>
                  <a:lnTo>
                    <a:pt x="0" y="601377"/>
                  </a:lnTo>
                  <a:lnTo>
                    <a:pt x="92963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xmlns="" id="{F6B574A6-BEBD-43AC-81C4-96E2D50AB88E}"/>
                </a:ext>
              </a:extLst>
            </p:cNvPr>
            <p:cNvSpPr/>
            <p:nvPr/>
          </p:nvSpPr>
          <p:spPr>
            <a:xfrm>
              <a:off x="3027656" y="4539306"/>
              <a:ext cx="865554" cy="601340"/>
            </a:xfrm>
            <a:custGeom>
              <a:avLst/>
              <a:gdLst>
                <a:gd name="connsiteX0" fmla="*/ 0 w 865554"/>
                <a:gd name="connsiteY0" fmla="*/ 0 h 601340"/>
                <a:gd name="connsiteX1" fmla="*/ 865554 w 865554"/>
                <a:gd name="connsiteY1" fmla="*/ 0 h 601340"/>
                <a:gd name="connsiteX2" fmla="*/ 865554 w 865554"/>
                <a:gd name="connsiteY2" fmla="*/ 601340 h 601340"/>
                <a:gd name="connsiteX3" fmla="*/ 0 w 865554"/>
                <a:gd name="connsiteY3" fmla="*/ 601340 h 601340"/>
                <a:gd name="connsiteX4" fmla="*/ 0 w 865554"/>
                <a:gd name="connsiteY4" fmla="*/ 0 h 60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54" h="601340">
                  <a:moveTo>
                    <a:pt x="0" y="0"/>
                  </a:moveTo>
                  <a:lnTo>
                    <a:pt x="865554" y="0"/>
                  </a:lnTo>
                  <a:lnTo>
                    <a:pt x="865554" y="601340"/>
                  </a:lnTo>
                  <a:lnTo>
                    <a:pt x="0" y="60134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3" name="Group 22">
            <a:extLst>
              <a:ext uri="{FF2B5EF4-FFF2-40B4-BE49-F238E27FC236}">
                <a16:creationId xmlns:a16="http://schemas.microsoft.com/office/drawing/2014/main" xmlns="" id="{ED4ED620-98FF-4337-89AA-025787BDB6A4}"/>
              </a:ext>
            </a:extLst>
          </p:cNvPr>
          <p:cNvGrpSpPr/>
          <p:nvPr userDrawn="1"/>
        </p:nvGrpSpPr>
        <p:grpSpPr>
          <a:xfrm>
            <a:off x="493" y="2991913"/>
            <a:ext cx="1492115" cy="3800258"/>
            <a:chOff x="2401096" y="1340388"/>
            <a:chExt cx="1492115" cy="3800258"/>
          </a:xfrm>
        </p:grpSpPr>
        <p:sp>
          <p:nvSpPr>
            <p:cNvPr id="24" name="Freeform: Shape 23">
              <a:extLst>
                <a:ext uri="{FF2B5EF4-FFF2-40B4-BE49-F238E27FC236}">
                  <a16:creationId xmlns:a16="http://schemas.microsoft.com/office/drawing/2014/main" xmlns="" id="{CD847619-EC8E-4169-B7AC-2B22ED2F6ACA}"/>
                </a:ext>
              </a:extLst>
            </p:cNvPr>
            <p:cNvSpPr/>
            <p:nvPr/>
          </p:nvSpPr>
          <p:spPr>
            <a:xfrm>
              <a:off x="2401096" y="1941765"/>
              <a:ext cx="1492115" cy="2597541"/>
            </a:xfrm>
            <a:custGeom>
              <a:avLst/>
              <a:gdLst>
                <a:gd name="connsiteX0" fmla="*/ 152723 w 1492115"/>
                <a:gd name="connsiteY0" fmla="*/ 0 h 2597541"/>
                <a:gd name="connsiteX1" fmla="*/ 1492115 w 1492115"/>
                <a:gd name="connsiteY1" fmla="*/ 0 h 2597541"/>
                <a:gd name="connsiteX2" fmla="*/ 1492115 w 1492115"/>
                <a:gd name="connsiteY2" fmla="*/ 2597541 h 2597541"/>
                <a:gd name="connsiteX3" fmla="*/ 626561 w 1492115"/>
                <a:gd name="connsiteY3" fmla="*/ 2597541 h 2597541"/>
                <a:gd name="connsiteX4" fmla="*/ 626561 w 1492115"/>
                <a:gd name="connsiteY4" fmla="*/ 550220 h 2597541"/>
                <a:gd name="connsiteX5" fmla="*/ 0 w 1492115"/>
                <a:gd name="connsiteY5" fmla="*/ 955581 h 2597541"/>
                <a:gd name="connsiteX6" fmla="*/ 0 w 1492115"/>
                <a:gd name="connsiteY6" fmla="*/ 98796 h 2597541"/>
                <a:gd name="connsiteX7" fmla="*/ 152723 w 1492115"/>
                <a:gd name="connsiteY7" fmla="*/ 0 h 25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2115" h="2597541">
                  <a:moveTo>
                    <a:pt x="152723" y="0"/>
                  </a:moveTo>
                  <a:lnTo>
                    <a:pt x="1492115" y="0"/>
                  </a:lnTo>
                  <a:lnTo>
                    <a:pt x="1492115" y="2597541"/>
                  </a:lnTo>
                  <a:lnTo>
                    <a:pt x="626561" y="2597541"/>
                  </a:lnTo>
                  <a:lnTo>
                    <a:pt x="626561" y="550220"/>
                  </a:lnTo>
                  <a:lnTo>
                    <a:pt x="0" y="955581"/>
                  </a:lnTo>
                  <a:lnTo>
                    <a:pt x="0" y="98796"/>
                  </a:lnTo>
                  <a:lnTo>
                    <a:pt x="15272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xmlns="" id="{DA2BC19A-F8FB-4BE1-B337-7ED738CFDDC0}"/>
                </a:ext>
              </a:extLst>
            </p:cNvPr>
            <p:cNvSpPr/>
            <p:nvPr/>
          </p:nvSpPr>
          <p:spPr>
            <a:xfrm>
              <a:off x="2553818" y="1340388"/>
              <a:ext cx="1339392" cy="601377"/>
            </a:xfrm>
            <a:custGeom>
              <a:avLst/>
              <a:gdLst>
                <a:gd name="connsiteX0" fmla="*/ 929632 w 1339392"/>
                <a:gd name="connsiteY0" fmla="*/ 0 h 601377"/>
                <a:gd name="connsiteX1" fmla="*/ 1339392 w 1339392"/>
                <a:gd name="connsiteY1" fmla="*/ 0 h 601377"/>
                <a:gd name="connsiteX2" fmla="*/ 1339392 w 1339392"/>
                <a:gd name="connsiteY2" fmla="*/ 601377 h 601377"/>
                <a:gd name="connsiteX3" fmla="*/ 0 w 1339392"/>
                <a:gd name="connsiteY3" fmla="*/ 601377 h 601377"/>
                <a:gd name="connsiteX4" fmla="*/ 929632 w 1339392"/>
                <a:gd name="connsiteY4" fmla="*/ 0 h 601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392" h="601377">
                  <a:moveTo>
                    <a:pt x="929632" y="0"/>
                  </a:moveTo>
                  <a:lnTo>
                    <a:pt x="1339392" y="0"/>
                  </a:lnTo>
                  <a:lnTo>
                    <a:pt x="1339392" y="601377"/>
                  </a:lnTo>
                  <a:lnTo>
                    <a:pt x="0" y="601377"/>
                  </a:lnTo>
                  <a:lnTo>
                    <a:pt x="92963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xmlns="" id="{BA019B30-9577-4585-ACCC-8B3289AE9EA8}"/>
                </a:ext>
              </a:extLst>
            </p:cNvPr>
            <p:cNvSpPr/>
            <p:nvPr/>
          </p:nvSpPr>
          <p:spPr>
            <a:xfrm>
              <a:off x="3027656" y="4539306"/>
              <a:ext cx="865554" cy="601340"/>
            </a:xfrm>
            <a:custGeom>
              <a:avLst/>
              <a:gdLst>
                <a:gd name="connsiteX0" fmla="*/ 0 w 865554"/>
                <a:gd name="connsiteY0" fmla="*/ 0 h 601340"/>
                <a:gd name="connsiteX1" fmla="*/ 865554 w 865554"/>
                <a:gd name="connsiteY1" fmla="*/ 0 h 601340"/>
                <a:gd name="connsiteX2" fmla="*/ 865554 w 865554"/>
                <a:gd name="connsiteY2" fmla="*/ 601340 h 601340"/>
                <a:gd name="connsiteX3" fmla="*/ 0 w 865554"/>
                <a:gd name="connsiteY3" fmla="*/ 601340 h 601340"/>
                <a:gd name="connsiteX4" fmla="*/ 0 w 865554"/>
                <a:gd name="connsiteY4" fmla="*/ 0 h 60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54" h="601340">
                  <a:moveTo>
                    <a:pt x="0" y="0"/>
                  </a:moveTo>
                  <a:lnTo>
                    <a:pt x="865554" y="0"/>
                  </a:lnTo>
                  <a:lnTo>
                    <a:pt x="865554" y="601340"/>
                  </a:lnTo>
                  <a:lnTo>
                    <a:pt x="0" y="60134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262504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15">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9F33A7F9-6C15-4B3A-8CB4-0944ED466FF3}"/>
              </a:ext>
            </a:extLst>
          </p:cNvPr>
          <p:cNvSpPr>
            <a:spLocks noGrp="1"/>
          </p:cNvSpPr>
          <p:nvPr>
            <p:ph type="pic" sz="quarter" idx="10"/>
          </p:nvPr>
        </p:nvSpPr>
        <p:spPr>
          <a:xfrm>
            <a:off x="4014828" y="0"/>
            <a:ext cx="8177173" cy="6858000"/>
          </a:xfrm>
          <a:custGeom>
            <a:avLst/>
            <a:gdLst>
              <a:gd name="connsiteX0" fmla="*/ 2999927 w 8177173"/>
              <a:gd name="connsiteY0" fmla="*/ 0 h 6858000"/>
              <a:gd name="connsiteX1" fmla="*/ 7702467 w 8177173"/>
              <a:gd name="connsiteY1" fmla="*/ 0 h 6858000"/>
              <a:gd name="connsiteX2" fmla="*/ 7697980 w 8177173"/>
              <a:gd name="connsiteY2" fmla="*/ 5169 h 6858000"/>
              <a:gd name="connsiteX3" fmla="*/ 7665849 w 8177173"/>
              <a:gd name="connsiteY3" fmla="*/ 62013 h 6858000"/>
              <a:gd name="connsiteX4" fmla="*/ 6784302 w 8177173"/>
              <a:gd name="connsiteY4" fmla="*/ 2068292 h 6858000"/>
              <a:gd name="connsiteX5" fmla="*/ 6949755 w 8177173"/>
              <a:gd name="connsiteY5" fmla="*/ 2493102 h 6858000"/>
              <a:gd name="connsiteX6" fmla="*/ 6949754 w 8177173"/>
              <a:gd name="connsiteY6" fmla="*/ 2493103 h 6858000"/>
              <a:gd name="connsiteX7" fmla="*/ 7374564 w 8177173"/>
              <a:gd name="connsiteY7" fmla="*/ 2327650 h 6858000"/>
              <a:gd name="connsiteX8" fmla="*/ 8177173 w 8177173"/>
              <a:gd name="connsiteY8" fmla="*/ 501025 h 6858000"/>
              <a:gd name="connsiteX9" fmla="*/ 8177173 w 8177173"/>
              <a:gd name="connsiteY9" fmla="*/ 6858000 h 6858000"/>
              <a:gd name="connsiteX10" fmla="*/ 5685235 w 8177173"/>
              <a:gd name="connsiteY10" fmla="*/ 6858000 h 6858000"/>
              <a:gd name="connsiteX11" fmla="*/ 5719958 w 8177173"/>
              <a:gd name="connsiteY11" fmla="*/ 6778975 h 6858000"/>
              <a:gd name="connsiteX12" fmla="*/ 5554505 w 8177173"/>
              <a:gd name="connsiteY12" fmla="*/ 6354165 h 6858000"/>
              <a:gd name="connsiteX13" fmla="*/ 5129695 w 8177173"/>
              <a:gd name="connsiteY13" fmla="*/ 6519617 h 6858000"/>
              <a:gd name="connsiteX14" fmla="*/ 4981012 w 8177173"/>
              <a:gd name="connsiteY14" fmla="*/ 6858000 h 6858000"/>
              <a:gd name="connsiteX15" fmla="*/ 2999927 w 8177173"/>
              <a:gd name="connsiteY15" fmla="*/ 6858000 h 6858000"/>
              <a:gd name="connsiteX16" fmla="*/ 2999925 w 8177173"/>
              <a:gd name="connsiteY16" fmla="*/ 0 h 6858000"/>
              <a:gd name="connsiteX17" fmla="*/ 2999925 w 8177173"/>
              <a:gd name="connsiteY17" fmla="*/ 6858000 h 6858000"/>
              <a:gd name="connsiteX18" fmla="*/ 0 w 8177173"/>
              <a:gd name="connsiteY18" fmla="*/ 6858000 h 6858000"/>
              <a:gd name="connsiteX19" fmla="*/ 1522074 w 8177173"/>
              <a:gd name="connsiteY19" fmla="*/ 0 h 6858000"/>
              <a:gd name="connsiteX20" fmla="*/ 2914462 w 8177173"/>
              <a:gd name="connsiteY20" fmla="*/ 0 h 6858000"/>
              <a:gd name="connsiteX21" fmla="*/ 1600937 w 8177173"/>
              <a:gd name="connsiteY21" fmla="*/ 3008555 h 6858000"/>
              <a:gd name="connsiteX22" fmla="*/ 760910 w 8177173"/>
              <a:gd name="connsiteY22" fmla="*/ 3337996 h 6858000"/>
              <a:gd name="connsiteX23" fmla="*/ 431469 w 8177173"/>
              <a:gd name="connsiteY23" fmla="*/ 2497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77173" h="6858000">
                <a:moveTo>
                  <a:pt x="2999927" y="0"/>
                </a:moveTo>
                <a:lnTo>
                  <a:pt x="7702467" y="0"/>
                </a:lnTo>
                <a:lnTo>
                  <a:pt x="7697980" y="5169"/>
                </a:lnTo>
                <a:cubicBezTo>
                  <a:pt x="7685607" y="22653"/>
                  <a:pt x="7674801" y="41639"/>
                  <a:pt x="7665849" y="62013"/>
                </a:cubicBezTo>
                <a:lnTo>
                  <a:pt x="6784302" y="2068292"/>
                </a:lnTo>
                <a:cubicBezTo>
                  <a:pt x="6712683" y="2231288"/>
                  <a:pt x="6786759" y="2421483"/>
                  <a:pt x="6949755" y="2493102"/>
                </a:cubicBezTo>
                <a:lnTo>
                  <a:pt x="6949754" y="2493103"/>
                </a:lnTo>
                <a:cubicBezTo>
                  <a:pt x="7112750" y="2564722"/>
                  <a:pt x="7302944" y="2490646"/>
                  <a:pt x="7374564" y="2327650"/>
                </a:cubicBezTo>
                <a:lnTo>
                  <a:pt x="8177173" y="501025"/>
                </a:lnTo>
                <a:lnTo>
                  <a:pt x="8177173" y="6858000"/>
                </a:lnTo>
                <a:lnTo>
                  <a:pt x="5685235" y="6858000"/>
                </a:lnTo>
                <a:lnTo>
                  <a:pt x="5719958" y="6778975"/>
                </a:lnTo>
                <a:cubicBezTo>
                  <a:pt x="5791577" y="6615979"/>
                  <a:pt x="5717501" y="6425784"/>
                  <a:pt x="5554505" y="6354165"/>
                </a:cubicBezTo>
                <a:cubicBezTo>
                  <a:pt x="5391509" y="6282545"/>
                  <a:pt x="5201314" y="6356621"/>
                  <a:pt x="5129695" y="6519617"/>
                </a:cubicBezTo>
                <a:lnTo>
                  <a:pt x="4981012" y="6858000"/>
                </a:lnTo>
                <a:lnTo>
                  <a:pt x="2999927" y="6858000"/>
                </a:lnTo>
                <a:close/>
                <a:moveTo>
                  <a:pt x="2999925" y="0"/>
                </a:moveTo>
                <a:lnTo>
                  <a:pt x="2999925" y="6858000"/>
                </a:lnTo>
                <a:lnTo>
                  <a:pt x="0" y="6858000"/>
                </a:lnTo>
                <a:close/>
                <a:moveTo>
                  <a:pt x="1522074" y="0"/>
                </a:moveTo>
                <a:lnTo>
                  <a:pt x="2914462" y="0"/>
                </a:lnTo>
                <a:lnTo>
                  <a:pt x="1600937" y="3008555"/>
                </a:lnTo>
                <a:cubicBezTo>
                  <a:pt x="1459942" y="3331495"/>
                  <a:pt x="1083850" y="3478991"/>
                  <a:pt x="760910" y="3337996"/>
                </a:cubicBezTo>
                <a:cubicBezTo>
                  <a:pt x="437969" y="3197002"/>
                  <a:pt x="290473" y="2820909"/>
                  <a:pt x="431469" y="249796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grpSp>
        <p:nvGrpSpPr>
          <p:cNvPr id="11" name="Group 10">
            <a:extLst>
              <a:ext uri="{FF2B5EF4-FFF2-40B4-BE49-F238E27FC236}">
                <a16:creationId xmlns:a16="http://schemas.microsoft.com/office/drawing/2014/main" xmlns="" id="{553C69E7-1913-4280-9690-925A1CC198D6}"/>
              </a:ext>
            </a:extLst>
          </p:cNvPr>
          <p:cNvGrpSpPr/>
          <p:nvPr userDrawn="1"/>
        </p:nvGrpSpPr>
        <p:grpSpPr>
          <a:xfrm>
            <a:off x="926432" y="3000060"/>
            <a:ext cx="2921955" cy="3817347"/>
            <a:chOff x="1552070" y="1484766"/>
            <a:chExt cx="2921955" cy="3817347"/>
          </a:xfrm>
        </p:grpSpPr>
        <p:sp>
          <p:nvSpPr>
            <p:cNvPr id="20" name="Freeform: Shape 19">
              <a:extLst>
                <a:ext uri="{FF2B5EF4-FFF2-40B4-BE49-F238E27FC236}">
                  <a16:creationId xmlns:a16="http://schemas.microsoft.com/office/drawing/2014/main" xmlns="" id="{21668C1E-AEBB-4934-A05D-BF98B0F0C82B}"/>
                </a:ext>
              </a:extLst>
            </p:cNvPr>
            <p:cNvSpPr/>
            <p:nvPr/>
          </p:nvSpPr>
          <p:spPr>
            <a:xfrm>
              <a:off x="1570234" y="2086143"/>
              <a:ext cx="2903791" cy="2597541"/>
            </a:xfrm>
            <a:custGeom>
              <a:avLst/>
              <a:gdLst>
                <a:gd name="connsiteX0" fmla="*/ 267893 w 2903791"/>
                <a:gd name="connsiteY0" fmla="*/ 0 h 2597541"/>
                <a:gd name="connsiteX1" fmla="*/ 1429692 w 2903791"/>
                <a:gd name="connsiteY1" fmla="*/ 0 h 2597541"/>
                <a:gd name="connsiteX2" fmla="*/ 2669591 w 2903791"/>
                <a:gd name="connsiteY2" fmla="*/ 0 h 2597541"/>
                <a:gd name="connsiteX3" fmla="*/ 2681032 w 2903791"/>
                <a:gd name="connsiteY3" fmla="*/ 17416 h 2597541"/>
                <a:gd name="connsiteX4" fmla="*/ 2744420 w 2903791"/>
                <a:gd name="connsiteY4" fmla="*/ 164532 h 2597541"/>
                <a:gd name="connsiteX5" fmla="*/ 2835615 w 2903791"/>
                <a:gd name="connsiteY5" fmla="*/ 716286 h 2597541"/>
                <a:gd name="connsiteX6" fmla="*/ 2629038 w 2903791"/>
                <a:gd name="connsiteY6" fmla="*/ 1359935 h 2597541"/>
                <a:gd name="connsiteX7" fmla="*/ 2174543 w 2903791"/>
                <a:gd name="connsiteY7" fmla="*/ 1920473 h 2597541"/>
                <a:gd name="connsiteX8" fmla="*/ 1719993 w 2903791"/>
                <a:gd name="connsiteY8" fmla="*/ 2316494 h 2597541"/>
                <a:gd name="connsiteX9" fmla="*/ 1513244 w 2903791"/>
                <a:gd name="connsiteY9" fmla="*/ 2466591 h 2597541"/>
                <a:gd name="connsiteX10" fmla="*/ 2903791 w 2903791"/>
                <a:gd name="connsiteY10" fmla="*/ 2466591 h 2597541"/>
                <a:gd name="connsiteX11" fmla="*/ 2903791 w 2903791"/>
                <a:gd name="connsiteY11" fmla="*/ 2593520 h 2597541"/>
                <a:gd name="connsiteX12" fmla="*/ 2903791 w 2903791"/>
                <a:gd name="connsiteY12" fmla="*/ 2597541 h 2597541"/>
                <a:gd name="connsiteX13" fmla="*/ 444697 w 2903791"/>
                <a:gd name="connsiteY13" fmla="*/ 2597541 h 2597541"/>
                <a:gd name="connsiteX14" fmla="*/ 524640 w 2903791"/>
                <a:gd name="connsiteY14" fmla="*/ 2524374 h 2597541"/>
                <a:gd name="connsiteX15" fmla="*/ 661790 w 2903791"/>
                <a:gd name="connsiteY15" fmla="*/ 2396776 h 2597541"/>
                <a:gd name="connsiteX16" fmla="*/ 1233568 w 2903791"/>
                <a:gd name="connsiteY16" fmla="*/ 1819563 h 2597541"/>
                <a:gd name="connsiteX17" fmla="*/ 1370717 w 2903791"/>
                <a:gd name="connsiteY17" fmla="*/ 1666051 h 2597541"/>
                <a:gd name="connsiteX18" fmla="*/ 1429692 w 2903791"/>
                <a:gd name="connsiteY18" fmla="*/ 1595034 h 2597541"/>
                <a:gd name="connsiteX19" fmla="*/ 1496276 w 2903791"/>
                <a:gd name="connsiteY19" fmla="*/ 1514855 h 2597541"/>
                <a:gd name="connsiteX20" fmla="*/ 1712625 w 2903791"/>
                <a:gd name="connsiteY20" fmla="*/ 1219409 h 2597541"/>
                <a:gd name="connsiteX21" fmla="*/ 1913520 w 2903791"/>
                <a:gd name="connsiteY21" fmla="*/ 716286 h 2597541"/>
                <a:gd name="connsiteX22" fmla="*/ 1886754 w 2903791"/>
                <a:gd name="connsiteY22" fmla="*/ 501267 h 2597541"/>
                <a:gd name="connsiteX23" fmla="*/ 1741815 w 2903791"/>
                <a:gd name="connsiteY23" fmla="*/ 244827 h 2597541"/>
                <a:gd name="connsiteX24" fmla="*/ 1496472 w 2903791"/>
                <a:gd name="connsiteY24" fmla="*/ 131203 h 2597541"/>
                <a:gd name="connsiteX25" fmla="*/ 1429692 w 2903791"/>
                <a:gd name="connsiteY25" fmla="*/ 125109 h 2597541"/>
                <a:gd name="connsiteX26" fmla="*/ 1381739 w 2903791"/>
                <a:gd name="connsiteY26" fmla="*/ 120732 h 2597541"/>
                <a:gd name="connsiteX27" fmla="*/ 1104770 w 2903791"/>
                <a:gd name="connsiteY27" fmla="*/ 232257 h 2597541"/>
                <a:gd name="connsiteX28" fmla="*/ 894273 w 2903791"/>
                <a:gd name="connsiteY28" fmla="*/ 477611 h 2597541"/>
                <a:gd name="connsiteX29" fmla="*/ 760476 w 2903791"/>
                <a:gd name="connsiteY29" fmla="*/ 722964 h 2597541"/>
                <a:gd name="connsiteX30" fmla="*/ 713604 w 2903791"/>
                <a:gd name="connsiteY30" fmla="*/ 834489 h 2597541"/>
                <a:gd name="connsiteX31" fmla="*/ 18 w 2903791"/>
                <a:gd name="connsiteY31" fmla="*/ 488974 h 2597541"/>
                <a:gd name="connsiteX32" fmla="*/ 72740 w 2903791"/>
                <a:gd name="connsiteY32" fmla="*/ 318607 h 2597541"/>
                <a:gd name="connsiteX33" fmla="*/ 233382 w 2903791"/>
                <a:gd name="connsiteY33" fmla="*/ 47083 h 25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03791" h="2597541">
                  <a:moveTo>
                    <a:pt x="267893" y="0"/>
                  </a:moveTo>
                  <a:lnTo>
                    <a:pt x="1429692" y="0"/>
                  </a:lnTo>
                  <a:lnTo>
                    <a:pt x="2669591" y="0"/>
                  </a:lnTo>
                  <a:lnTo>
                    <a:pt x="2681032" y="17416"/>
                  </a:lnTo>
                  <a:cubicBezTo>
                    <a:pt x="2706626" y="64813"/>
                    <a:pt x="2727756" y="113852"/>
                    <a:pt x="2744420" y="164532"/>
                  </a:cubicBezTo>
                  <a:cubicBezTo>
                    <a:pt x="2811079" y="367253"/>
                    <a:pt x="2841477" y="551171"/>
                    <a:pt x="2835615" y="716286"/>
                  </a:cubicBezTo>
                  <a:cubicBezTo>
                    <a:pt x="2828729" y="937904"/>
                    <a:pt x="2759870" y="1152453"/>
                    <a:pt x="2629038" y="1359935"/>
                  </a:cubicBezTo>
                  <a:cubicBezTo>
                    <a:pt x="2498203" y="1567416"/>
                    <a:pt x="2346705" y="1754263"/>
                    <a:pt x="2174543" y="1920473"/>
                  </a:cubicBezTo>
                  <a:cubicBezTo>
                    <a:pt x="2002381" y="2086683"/>
                    <a:pt x="1850865" y="2218690"/>
                    <a:pt x="1719993" y="2316494"/>
                  </a:cubicBezTo>
                  <a:cubicBezTo>
                    <a:pt x="1589122" y="2414297"/>
                    <a:pt x="1520205" y="2464329"/>
                    <a:pt x="1513244" y="2466591"/>
                  </a:cubicBezTo>
                  <a:lnTo>
                    <a:pt x="2903791" y="2466591"/>
                  </a:lnTo>
                  <a:lnTo>
                    <a:pt x="2903791" y="2593520"/>
                  </a:lnTo>
                  <a:lnTo>
                    <a:pt x="2903791" y="2597541"/>
                  </a:lnTo>
                  <a:lnTo>
                    <a:pt x="444697" y="2597541"/>
                  </a:lnTo>
                  <a:lnTo>
                    <a:pt x="524640" y="2524374"/>
                  </a:lnTo>
                  <a:cubicBezTo>
                    <a:pt x="568425" y="2483955"/>
                    <a:pt x="614142" y="2441422"/>
                    <a:pt x="661790" y="2396776"/>
                  </a:cubicBezTo>
                  <a:cubicBezTo>
                    <a:pt x="852382" y="2218193"/>
                    <a:pt x="1042975" y="2025787"/>
                    <a:pt x="1233568" y="1819563"/>
                  </a:cubicBezTo>
                  <a:cubicBezTo>
                    <a:pt x="1281216" y="1768007"/>
                    <a:pt x="1326933" y="1716836"/>
                    <a:pt x="1370717" y="1666051"/>
                  </a:cubicBezTo>
                  <a:lnTo>
                    <a:pt x="1429692" y="1595034"/>
                  </a:lnTo>
                  <a:lnTo>
                    <a:pt x="1496276" y="1514855"/>
                  </a:lnTo>
                  <a:cubicBezTo>
                    <a:pt x="1576119" y="1414829"/>
                    <a:pt x="1648236" y="1316347"/>
                    <a:pt x="1712625" y="1219409"/>
                  </a:cubicBezTo>
                  <a:cubicBezTo>
                    <a:pt x="1841404" y="1025531"/>
                    <a:pt x="1908369" y="857824"/>
                    <a:pt x="1913520" y="716286"/>
                  </a:cubicBezTo>
                  <a:cubicBezTo>
                    <a:pt x="1916213" y="665997"/>
                    <a:pt x="1907291" y="594323"/>
                    <a:pt x="1886754" y="501267"/>
                  </a:cubicBezTo>
                  <a:cubicBezTo>
                    <a:pt x="1866217" y="408210"/>
                    <a:pt x="1817904" y="322730"/>
                    <a:pt x="1741815" y="244827"/>
                  </a:cubicBezTo>
                  <a:cubicBezTo>
                    <a:pt x="1684748" y="186400"/>
                    <a:pt x="1602967" y="148525"/>
                    <a:pt x="1496472" y="131203"/>
                  </a:cubicBezTo>
                  <a:lnTo>
                    <a:pt x="1429692" y="125109"/>
                  </a:lnTo>
                  <a:lnTo>
                    <a:pt x="1381739" y="120732"/>
                  </a:lnTo>
                  <a:cubicBezTo>
                    <a:pt x="1279190" y="124450"/>
                    <a:pt x="1186867" y="161624"/>
                    <a:pt x="1104770" y="232257"/>
                  </a:cubicBezTo>
                  <a:cubicBezTo>
                    <a:pt x="1022673" y="302889"/>
                    <a:pt x="952508" y="384673"/>
                    <a:pt x="894273" y="477611"/>
                  </a:cubicBezTo>
                  <a:cubicBezTo>
                    <a:pt x="836039" y="570547"/>
                    <a:pt x="791439" y="652332"/>
                    <a:pt x="760476" y="722964"/>
                  </a:cubicBezTo>
                  <a:cubicBezTo>
                    <a:pt x="729512" y="793596"/>
                    <a:pt x="713888" y="830771"/>
                    <a:pt x="713604" y="834489"/>
                  </a:cubicBezTo>
                  <a:lnTo>
                    <a:pt x="18" y="488974"/>
                  </a:lnTo>
                  <a:cubicBezTo>
                    <a:pt x="-740" y="483295"/>
                    <a:pt x="23500" y="426506"/>
                    <a:pt x="72740" y="318607"/>
                  </a:cubicBezTo>
                  <a:cubicBezTo>
                    <a:pt x="109669" y="237682"/>
                    <a:pt x="163217" y="147174"/>
                    <a:pt x="233382" y="4708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6061371E-5B90-4CD2-9F40-9C263018DAA9}"/>
                </a:ext>
              </a:extLst>
            </p:cNvPr>
            <p:cNvSpPr/>
            <p:nvPr/>
          </p:nvSpPr>
          <p:spPr>
            <a:xfrm>
              <a:off x="1838126" y="1484766"/>
              <a:ext cx="2401698" cy="601377"/>
            </a:xfrm>
            <a:custGeom>
              <a:avLst/>
              <a:gdLst>
                <a:gd name="connsiteX0" fmla="*/ 1113846 w 2401698"/>
                <a:gd name="connsiteY0" fmla="*/ 0 h 601377"/>
                <a:gd name="connsiteX1" fmla="*/ 2062249 w 2401698"/>
                <a:gd name="connsiteY1" fmla="*/ 236548 h 601377"/>
                <a:gd name="connsiteX2" fmla="*/ 2322964 w 2401698"/>
                <a:gd name="connsiteY2" fmla="*/ 481528 h 601377"/>
                <a:gd name="connsiteX3" fmla="*/ 2401698 w 2401698"/>
                <a:gd name="connsiteY3" fmla="*/ 601377 h 601377"/>
                <a:gd name="connsiteX4" fmla="*/ 0 w 2401698"/>
                <a:gd name="connsiteY4" fmla="*/ 601377 h 601377"/>
                <a:gd name="connsiteX5" fmla="*/ 41194 w 2401698"/>
                <a:gd name="connsiteY5" fmla="*/ 545175 h 601377"/>
                <a:gd name="connsiteX6" fmla="*/ 468437 w 2401698"/>
                <a:gd name="connsiteY6" fmla="*/ 170368 h 601377"/>
                <a:gd name="connsiteX7" fmla="*/ 1113846 w 2401698"/>
                <a:gd name="connsiteY7" fmla="*/ 0 h 60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1698" h="601377">
                  <a:moveTo>
                    <a:pt x="1113846" y="0"/>
                  </a:moveTo>
                  <a:cubicBezTo>
                    <a:pt x="1536589" y="7512"/>
                    <a:pt x="1852723" y="86361"/>
                    <a:pt x="2062249" y="236548"/>
                  </a:cubicBezTo>
                  <a:cubicBezTo>
                    <a:pt x="2167013" y="311641"/>
                    <a:pt x="2253918" y="393301"/>
                    <a:pt x="2322964" y="481528"/>
                  </a:cubicBezTo>
                  <a:lnTo>
                    <a:pt x="2401698" y="601377"/>
                  </a:lnTo>
                  <a:lnTo>
                    <a:pt x="0" y="601377"/>
                  </a:lnTo>
                  <a:lnTo>
                    <a:pt x="41194" y="545175"/>
                  </a:lnTo>
                  <a:cubicBezTo>
                    <a:pt x="149520" y="403202"/>
                    <a:pt x="291934" y="278267"/>
                    <a:pt x="468437" y="170368"/>
                  </a:cubicBezTo>
                  <a:cubicBezTo>
                    <a:pt x="644939" y="62468"/>
                    <a:pt x="860076" y="5679"/>
                    <a:pt x="111384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9A05920F-36D9-414B-B4BD-832822DD4E1B}"/>
                </a:ext>
              </a:extLst>
            </p:cNvPr>
            <p:cNvSpPr/>
            <p:nvPr/>
          </p:nvSpPr>
          <p:spPr>
            <a:xfrm>
              <a:off x="1552070" y="4683684"/>
              <a:ext cx="2921954" cy="618429"/>
            </a:xfrm>
            <a:custGeom>
              <a:avLst/>
              <a:gdLst>
                <a:gd name="connsiteX0" fmla="*/ 462860 w 2921954"/>
                <a:gd name="connsiteY0" fmla="*/ 0 h 618429"/>
                <a:gd name="connsiteX1" fmla="*/ 2921954 w 2921954"/>
                <a:gd name="connsiteY1" fmla="*/ 0 h 618429"/>
                <a:gd name="connsiteX2" fmla="*/ 2921954 w 2921954"/>
                <a:gd name="connsiteY2" fmla="*/ 618429 h 618429"/>
                <a:gd name="connsiteX3" fmla="*/ 0 w 2921954"/>
                <a:gd name="connsiteY3" fmla="*/ 618429 h 618429"/>
                <a:gd name="connsiteX4" fmla="*/ 0 w 2921954"/>
                <a:gd name="connsiteY4" fmla="*/ 404971 h 618429"/>
                <a:gd name="connsiteX5" fmla="*/ 200895 w 2921954"/>
                <a:gd name="connsiteY5" fmla="*/ 233542 h 618429"/>
                <a:gd name="connsiteX6" fmla="*/ 417244 w 2921954"/>
                <a:gd name="connsiteY6" fmla="*/ 41750 h 618429"/>
                <a:gd name="connsiteX7" fmla="*/ 462860 w 2921954"/>
                <a:gd name="connsiteY7" fmla="*/ 0 h 61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1954" h="618429">
                  <a:moveTo>
                    <a:pt x="462860" y="0"/>
                  </a:moveTo>
                  <a:lnTo>
                    <a:pt x="2921954" y="0"/>
                  </a:lnTo>
                  <a:lnTo>
                    <a:pt x="2921954" y="618429"/>
                  </a:lnTo>
                  <a:lnTo>
                    <a:pt x="0" y="618429"/>
                  </a:lnTo>
                  <a:lnTo>
                    <a:pt x="0" y="404971"/>
                  </a:lnTo>
                  <a:cubicBezTo>
                    <a:pt x="5151" y="401638"/>
                    <a:pt x="72117" y="344495"/>
                    <a:pt x="200895" y="233542"/>
                  </a:cubicBezTo>
                  <a:cubicBezTo>
                    <a:pt x="265285" y="178065"/>
                    <a:pt x="337401" y="114135"/>
                    <a:pt x="417244" y="41750"/>
                  </a:cubicBezTo>
                  <a:lnTo>
                    <a:pt x="46286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xmlns="" id="{CB140100-95E6-46A7-9A7A-468419A5D545}"/>
              </a:ext>
            </a:extLst>
          </p:cNvPr>
          <p:cNvGrpSpPr/>
          <p:nvPr userDrawn="1"/>
        </p:nvGrpSpPr>
        <p:grpSpPr>
          <a:xfrm>
            <a:off x="-625145" y="3044165"/>
            <a:ext cx="1492115" cy="3800258"/>
            <a:chOff x="2401096" y="1340388"/>
            <a:chExt cx="1492115" cy="3800258"/>
          </a:xfrm>
        </p:grpSpPr>
        <p:sp>
          <p:nvSpPr>
            <p:cNvPr id="24" name="Freeform: Shape 23">
              <a:extLst>
                <a:ext uri="{FF2B5EF4-FFF2-40B4-BE49-F238E27FC236}">
                  <a16:creationId xmlns:a16="http://schemas.microsoft.com/office/drawing/2014/main" xmlns="" id="{48A3F972-2CF5-4492-B96F-1A25CA2B084F}"/>
                </a:ext>
              </a:extLst>
            </p:cNvPr>
            <p:cNvSpPr/>
            <p:nvPr/>
          </p:nvSpPr>
          <p:spPr>
            <a:xfrm>
              <a:off x="2401096" y="1941765"/>
              <a:ext cx="1492115" cy="2597541"/>
            </a:xfrm>
            <a:custGeom>
              <a:avLst/>
              <a:gdLst>
                <a:gd name="connsiteX0" fmla="*/ 152723 w 1492115"/>
                <a:gd name="connsiteY0" fmla="*/ 0 h 2597541"/>
                <a:gd name="connsiteX1" fmla="*/ 1492115 w 1492115"/>
                <a:gd name="connsiteY1" fmla="*/ 0 h 2597541"/>
                <a:gd name="connsiteX2" fmla="*/ 1492115 w 1492115"/>
                <a:gd name="connsiteY2" fmla="*/ 2597541 h 2597541"/>
                <a:gd name="connsiteX3" fmla="*/ 626561 w 1492115"/>
                <a:gd name="connsiteY3" fmla="*/ 2597541 h 2597541"/>
                <a:gd name="connsiteX4" fmla="*/ 626561 w 1492115"/>
                <a:gd name="connsiteY4" fmla="*/ 550220 h 2597541"/>
                <a:gd name="connsiteX5" fmla="*/ 0 w 1492115"/>
                <a:gd name="connsiteY5" fmla="*/ 955581 h 2597541"/>
                <a:gd name="connsiteX6" fmla="*/ 0 w 1492115"/>
                <a:gd name="connsiteY6" fmla="*/ 98796 h 2597541"/>
                <a:gd name="connsiteX7" fmla="*/ 152723 w 1492115"/>
                <a:gd name="connsiteY7" fmla="*/ 0 h 25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2115" h="2597541">
                  <a:moveTo>
                    <a:pt x="152723" y="0"/>
                  </a:moveTo>
                  <a:lnTo>
                    <a:pt x="1492115" y="0"/>
                  </a:lnTo>
                  <a:lnTo>
                    <a:pt x="1492115" y="2597541"/>
                  </a:lnTo>
                  <a:lnTo>
                    <a:pt x="626561" y="2597541"/>
                  </a:lnTo>
                  <a:lnTo>
                    <a:pt x="626561" y="550220"/>
                  </a:lnTo>
                  <a:lnTo>
                    <a:pt x="0" y="955581"/>
                  </a:lnTo>
                  <a:lnTo>
                    <a:pt x="0" y="98796"/>
                  </a:lnTo>
                  <a:lnTo>
                    <a:pt x="15272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xmlns="" id="{898F9F5F-85CD-4094-AAF8-99FADC5CA738}"/>
                </a:ext>
              </a:extLst>
            </p:cNvPr>
            <p:cNvSpPr/>
            <p:nvPr/>
          </p:nvSpPr>
          <p:spPr>
            <a:xfrm>
              <a:off x="2553818" y="1340388"/>
              <a:ext cx="1339392" cy="601377"/>
            </a:xfrm>
            <a:custGeom>
              <a:avLst/>
              <a:gdLst>
                <a:gd name="connsiteX0" fmla="*/ 929632 w 1339392"/>
                <a:gd name="connsiteY0" fmla="*/ 0 h 601377"/>
                <a:gd name="connsiteX1" fmla="*/ 1339392 w 1339392"/>
                <a:gd name="connsiteY1" fmla="*/ 0 h 601377"/>
                <a:gd name="connsiteX2" fmla="*/ 1339392 w 1339392"/>
                <a:gd name="connsiteY2" fmla="*/ 601377 h 601377"/>
                <a:gd name="connsiteX3" fmla="*/ 0 w 1339392"/>
                <a:gd name="connsiteY3" fmla="*/ 601377 h 601377"/>
                <a:gd name="connsiteX4" fmla="*/ 929632 w 1339392"/>
                <a:gd name="connsiteY4" fmla="*/ 0 h 601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392" h="601377">
                  <a:moveTo>
                    <a:pt x="929632" y="0"/>
                  </a:moveTo>
                  <a:lnTo>
                    <a:pt x="1339392" y="0"/>
                  </a:lnTo>
                  <a:lnTo>
                    <a:pt x="1339392" y="601377"/>
                  </a:lnTo>
                  <a:lnTo>
                    <a:pt x="0" y="601377"/>
                  </a:lnTo>
                  <a:lnTo>
                    <a:pt x="92963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xmlns="" id="{DD77DF05-2A77-4D5E-B40E-1C7231F9FA29}"/>
                </a:ext>
              </a:extLst>
            </p:cNvPr>
            <p:cNvSpPr/>
            <p:nvPr/>
          </p:nvSpPr>
          <p:spPr>
            <a:xfrm>
              <a:off x="3027656" y="4539306"/>
              <a:ext cx="865554" cy="601340"/>
            </a:xfrm>
            <a:custGeom>
              <a:avLst/>
              <a:gdLst>
                <a:gd name="connsiteX0" fmla="*/ 0 w 865554"/>
                <a:gd name="connsiteY0" fmla="*/ 0 h 601340"/>
                <a:gd name="connsiteX1" fmla="*/ 865554 w 865554"/>
                <a:gd name="connsiteY1" fmla="*/ 0 h 601340"/>
                <a:gd name="connsiteX2" fmla="*/ 865554 w 865554"/>
                <a:gd name="connsiteY2" fmla="*/ 601340 h 601340"/>
                <a:gd name="connsiteX3" fmla="*/ 0 w 865554"/>
                <a:gd name="connsiteY3" fmla="*/ 601340 h 601340"/>
                <a:gd name="connsiteX4" fmla="*/ 0 w 865554"/>
                <a:gd name="connsiteY4" fmla="*/ 0 h 60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54" h="601340">
                  <a:moveTo>
                    <a:pt x="0" y="0"/>
                  </a:moveTo>
                  <a:lnTo>
                    <a:pt x="865554" y="0"/>
                  </a:lnTo>
                  <a:lnTo>
                    <a:pt x="865554" y="601340"/>
                  </a:lnTo>
                  <a:lnTo>
                    <a:pt x="0" y="60134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279212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mplate 16">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9F33A7F9-6C15-4B3A-8CB4-0944ED466FF3}"/>
              </a:ext>
            </a:extLst>
          </p:cNvPr>
          <p:cNvSpPr>
            <a:spLocks noGrp="1"/>
          </p:cNvSpPr>
          <p:nvPr>
            <p:ph type="pic" sz="quarter" idx="10"/>
          </p:nvPr>
        </p:nvSpPr>
        <p:spPr>
          <a:xfrm>
            <a:off x="4014828" y="0"/>
            <a:ext cx="8177173" cy="6858000"/>
          </a:xfrm>
          <a:custGeom>
            <a:avLst/>
            <a:gdLst>
              <a:gd name="connsiteX0" fmla="*/ 2999927 w 8177173"/>
              <a:gd name="connsiteY0" fmla="*/ 0 h 6858000"/>
              <a:gd name="connsiteX1" fmla="*/ 7702467 w 8177173"/>
              <a:gd name="connsiteY1" fmla="*/ 0 h 6858000"/>
              <a:gd name="connsiteX2" fmla="*/ 7697980 w 8177173"/>
              <a:gd name="connsiteY2" fmla="*/ 5169 h 6858000"/>
              <a:gd name="connsiteX3" fmla="*/ 7665849 w 8177173"/>
              <a:gd name="connsiteY3" fmla="*/ 62013 h 6858000"/>
              <a:gd name="connsiteX4" fmla="*/ 6784302 w 8177173"/>
              <a:gd name="connsiteY4" fmla="*/ 2068292 h 6858000"/>
              <a:gd name="connsiteX5" fmla="*/ 6949755 w 8177173"/>
              <a:gd name="connsiteY5" fmla="*/ 2493102 h 6858000"/>
              <a:gd name="connsiteX6" fmla="*/ 6949754 w 8177173"/>
              <a:gd name="connsiteY6" fmla="*/ 2493103 h 6858000"/>
              <a:gd name="connsiteX7" fmla="*/ 7374564 w 8177173"/>
              <a:gd name="connsiteY7" fmla="*/ 2327650 h 6858000"/>
              <a:gd name="connsiteX8" fmla="*/ 8177173 w 8177173"/>
              <a:gd name="connsiteY8" fmla="*/ 501025 h 6858000"/>
              <a:gd name="connsiteX9" fmla="*/ 8177173 w 8177173"/>
              <a:gd name="connsiteY9" fmla="*/ 6858000 h 6858000"/>
              <a:gd name="connsiteX10" fmla="*/ 5685235 w 8177173"/>
              <a:gd name="connsiteY10" fmla="*/ 6858000 h 6858000"/>
              <a:gd name="connsiteX11" fmla="*/ 5719958 w 8177173"/>
              <a:gd name="connsiteY11" fmla="*/ 6778975 h 6858000"/>
              <a:gd name="connsiteX12" fmla="*/ 5554505 w 8177173"/>
              <a:gd name="connsiteY12" fmla="*/ 6354165 h 6858000"/>
              <a:gd name="connsiteX13" fmla="*/ 5129695 w 8177173"/>
              <a:gd name="connsiteY13" fmla="*/ 6519617 h 6858000"/>
              <a:gd name="connsiteX14" fmla="*/ 4981012 w 8177173"/>
              <a:gd name="connsiteY14" fmla="*/ 6858000 h 6858000"/>
              <a:gd name="connsiteX15" fmla="*/ 2999927 w 8177173"/>
              <a:gd name="connsiteY15" fmla="*/ 6858000 h 6858000"/>
              <a:gd name="connsiteX16" fmla="*/ 2999925 w 8177173"/>
              <a:gd name="connsiteY16" fmla="*/ 0 h 6858000"/>
              <a:gd name="connsiteX17" fmla="*/ 2999925 w 8177173"/>
              <a:gd name="connsiteY17" fmla="*/ 6858000 h 6858000"/>
              <a:gd name="connsiteX18" fmla="*/ 0 w 8177173"/>
              <a:gd name="connsiteY18" fmla="*/ 6858000 h 6858000"/>
              <a:gd name="connsiteX19" fmla="*/ 1522074 w 8177173"/>
              <a:gd name="connsiteY19" fmla="*/ 0 h 6858000"/>
              <a:gd name="connsiteX20" fmla="*/ 2914462 w 8177173"/>
              <a:gd name="connsiteY20" fmla="*/ 0 h 6858000"/>
              <a:gd name="connsiteX21" fmla="*/ 1600937 w 8177173"/>
              <a:gd name="connsiteY21" fmla="*/ 3008555 h 6858000"/>
              <a:gd name="connsiteX22" fmla="*/ 760910 w 8177173"/>
              <a:gd name="connsiteY22" fmla="*/ 3337996 h 6858000"/>
              <a:gd name="connsiteX23" fmla="*/ 431469 w 8177173"/>
              <a:gd name="connsiteY23" fmla="*/ 2497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77173" h="6858000">
                <a:moveTo>
                  <a:pt x="2999927" y="0"/>
                </a:moveTo>
                <a:lnTo>
                  <a:pt x="7702467" y="0"/>
                </a:lnTo>
                <a:lnTo>
                  <a:pt x="7697980" y="5169"/>
                </a:lnTo>
                <a:cubicBezTo>
                  <a:pt x="7685607" y="22653"/>
                  <a:pt x="7674801" y="41639"/>
                  <a:pt x="7665849" y="62013"/>
                </a:cubicBezTo>
                <a:lnTo>
                  <a:pt x="6784302" y="2068292"/>
                </a:lnTo>
                <a:cubicBezTo>
                  <a:pt x="6712683" y="2231288"/>
                  <a:pt x="6786759" y="2421483"/>
                  <a:pt x="6949755" y="2493102"/>
                </a:cubicBezTo>
                <a:lnTo>
                  <a:pt x="6949754" y="2493103"/>
                </a:lnTo>
                <a:cubicBezTo>
                  <a:pt x="7112750" y="2564722"/>
                  <a:pt x="7302944" y="2490646"/>
                  <a:pt x="7374564" y="2327650"/>
                </a:cubicBezTo>
                <a:lnTo>
                  <a:pt x="8177173" y="501025"/>
                </a:lnTo>
                <a:lnTo>
                  <a:pt x="8177173" y="6858000"/>
                </a:lnTo>
                <a:lnTo>
                  <a:pt x="5685235" y="6858000"/>
                </a:lnTo>
                <a:lnTo>
                  <a:pt x="5719958" y="6778975"/>
                </a:lnTo>
                <a:cubicBezTo>
                  <a:pt x="5791577" y="6615979"/>
                  <a:pt x="5717501" y="6425784"/>
                  <a:pt x="5554505" y="6354165"/>
                </a:cubicBezTo>
                <a:cubicBezTo>
                  <a:pt x="5391509" y="6282545"/>
                  <a:pt x="5201314" y="6356621"/>
                  <a:pt x="5129695" y="6519617"/>
                </a:cubicBezTo>
                <a:lnTo>
                  <a:pt x="4981012" y="6858000"/>
                </a:lnTo>
                <a:lnTo>
                  <a:pt x="2999927" y="6858000"/>
                </a:lnTo>
                <a:close/>
                <a:moveTo>
                  <a:pt x="2999925" y="0"/>
                </a:moveTo>
                <a:lnTo>
                  <a:pt x="2999925" y="6858000"/>
                </a:lnTo>
                <a:lnTo>
                  <a:pt x="0" y="6858000"/>
                </a:lnTo>
                <a:close/>
                <a:moveTo>
                  <a:pt x="1522074" y="0"/>
                </a:moveTo>
                <a:lnTo>
                  <a:pt x="2914462" y="0"/>
                </a:lnTo>
                <a:lnTo>
                  <a:pt x="1600937" y="3008555"/>
                </a:lnTo>
                <a:cubicBezTo>
                  <a:pt x="1459942" y="3331495"/>
                  <a:pt x="1083850" y="3478991"/>
                  <a:pt x="760910" y="3337996"/>
                </a:cubicBezTo>
                <a:cubicBezTo>
                  <a:pt x="437969" y="3197002"/>
                  <a:pt x="290473" y="2820909"/>
                  <a:pt x="431469" y="249796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grpSp>
        <p:nvGrpSpPr>
          <p:cNvPr id="11" name="Group 10">
            <a:extLst>
              <a:ext uri="{FF2B5EF4-FFF2-40B4-BE49-F238E27FC236}">
                <a16:creationId xmlns:a16="http://schemas.microsoft.com/office/drawing/2014/main" xmlns="" id="{8AD8595C-F418-4600-BE71-D3F392D53BB5}"/>
              </a:ext>
            </a:extLst>
          </p:cNvPr>
          <p:cNvGrpSpPr/>
          <p:nvPr userDrawn="1"/>
        </p:nvGrpSpPr>
        <p:grpSpPr>
          <a:xfrm>
            <a:off x="911795" y="2978852"/>
            <a:ext cx="3035693" cy="3800257"/>
            <a:chOff x="911795" y="1528872"/>
            <a:chExt cx="3035693" cy="3800257"/>
          </a:xfrm>
        </p:grpSpPr>
        <p:sp>
          <p:nvSpPr>
            <p:cNvPr id="20" name="Freeform: Shape 19">
              <a:extLst>
                <a:ext uri="{FF2B5EF4-FFF2-40B4-BE49-F238E27FC236}">
                  <a16:creationId xmlns:a16="http://schemas.microsoft.com/office/drawing/2014/main" xmlns="" id="{A259F1D2-7921-4D70-8C89-BE16F2ED8B58}"/>
                </a:ext>
              </a:extLst>
            </p:cNvPr>
            <p:cNvSpPr/>
            <p:nvPr/>
          </p:nvSpPr>
          <p:spPr>
            <a:xfrm>
              <a:off x="911795" y="2146291"/>
              <a:ext cx="3035693" cy="2597541"/>
            </a:xfrm>
            <a:custGeom>
              <a:avLst/>
              <a:gdLst>
                <a:gd name="connsiteX0" fmla="*/ 192308 w 3035693"/>
                <a:gd name="connsiteY0" fmla="*/ 0 h 2597541"/>
                <a:gd name="connsiteX1" fmla="*/ 2786346 w 3035693"/>
                <a:gd name="connsiteY1" fmla="*/ 0 h 2597541"/>
                <a:gd name="connsiteX2" fmla="*/ 2802562 w 3035693"/>
                <a:gd name="connsiteY2" fmla="*/ 39943 h 2597541"/>
                <a:gd name="connsiteX3" fmla="*/ 2847683 w 3035693"/>
                <a:gd name="connsiteY3" fmla="*/ 325127 h 2597541"/>
                <a:gd name="connsiteX4" fmla="*/ 2717331 w 3035693"/>
                <a:gd name="connsiteY4" fmla="*/ 756290 h 2597541"/>
                <a:gd name="connsiteX5" fmla="*/ 2323769 w 3035693"/>
                <a:gd name="connsiteY5" fmla="*/ 1094705 h 2597541"/>
                <a:gd name="connsiteX6" fmla="*/ 2649649 w 3035693"/>
                <a:gd name="connsiteY6" fmla="*/ 1217534 h 2597541"/>
                <a:gd name="connsiteX7" fmla="*/ 2934170 w 3035693"/>
                <a:gd name="connsiteY7" fmla="*/ 1514585 h 2597541"/>
                <a:gd name="connsiteX8" fmla="*/ 3035693 w 3035693"/>
                <a:gd name="connsiteY8" fmla="*/ 1954523 h 2597541"/>
                <a:gd name="connsiteX9" fmla="*/ 2867741 w 3035693"/>
                <a:gd name="connsiteY9" fmla="*/ 2569937 h 2597541"/>
                <a:gd name="connsiteX10" fmla="*/ 2849203 w 3035693"/>
                <a:gd name="connsiteY10" fmla="*/ 2597541 h 2597541"/>
                <a:gd name="connsiteX11" fmla="*/ 197863 w 3035693"/>
                <a:gd name="connsiteY11" fmla="*/ 2597541 h 2597541"/>
                <a:gd name="connsiteX12" fmla="*/ 121891 w 3035693"/>
                <a:gd name="connsiteY12" fmla="*/ 2464336 h 2597541"/>
                <a:gd name="connsiteX13" fmla="*/ 0 w 3035693"/>
                <a:gd name="connsiteY13" fmla="*/ 2150052 h 2597541"/>
                <a:gd name="connsiteX14" fmla="*/ 1020253 w 3035693"/>
                <a:gd name="connsiteY14" fmla="*/ 2014687 h 2597541"/>
                <a:gd name="connsiteX15" fmla="*/ 1207005 w 3035693"/>
                <a:gd name="connsiteY15" fmla="*/ 2442091 h 2597541"/>
                <a:gd name="connsiteX16" fmla="*/ 1529126 w 3035693"/>
                <a:gd name="connsiteY16" fmla="*/ 2561161 h 2597541"/>
                <a:gd name="connsiteX17" fmla="*/ 1871300 w 3035693"/>
                <a:gd name="connsiteY17" fmla="*/ 2410756 h 2597541"/>
                <a:gd name="connsiteX18" fmla="*/ 2007918 w 3035693"/>
                <a:gd name="connsiteY18" fmla="*/ 2009671 h 2597541"/>
                <a:gd name="connsiteX19" fmla="*/ 1876313 w 3035693"/>
                <a:gd name="connsiteY19" fmla="*/ 1613602 h 2597541"/>
                <a:gd name="connsiteX20" fmla="*/ 1519097 w 3035693"/>
                <a:gd name="connsiteY20" fmla="*/ 1473226 h 2597541"/>
                <a:gd name="connsiteX21" fmla="*/ 1188205 w 3035693"/>
                <a:gd name="connsiteY21" fmla="*/ 1533385 h 2597541"/>
                <a:gd name="connsiteX22" fmla="*/ 1240846 w 3035693"/>
                <a:gd name="connsiteY22" fmla="*/ 803919 h 2597541"/>
                <a:gd name="connsiteX23" fmla="*/ 1373704 w 3035693"/>
                <a:gd name="connsiteY23" fmla="*/ 816454 h 2597541"/>
                <a:gd name="connsiteX24" fmla="*/ 1708360 w 3035693"/>
                <a:gd name="connsiteY24" fmla="*/ 688608 h 2597541"/>
                <a:gd name="connsiteX25" fmla="*/ 1842472 w 3035693"/>
                <a:gd name="connsiteY25" fmla="*/ 385287 h 2597541"/>
                <a:gd name="connsiteX26" fmla="*/ 1742201 w 3035693"/>
                <a:gd name="connsiteY26" fmla="*/ 117064 h 2597541"/>
                <a:gd name="connsiteX27" fmla="*/ 1466456 w 3035693"/>
                <a:gd name="connsiteY27" fmla="*/ 16794 h 2597541"/>
                <a:gd name="connsiteX28" fmla="*/ 1173164 w 3035693"/>
                <a:gd name="connsiteY28" fmla="*/ 125840 h 2597541"/>
                <a:gd name="connsiteX29" fmla="*/ 1020253 w 3035693"/>
                <a:gd name="connsiteY29" fmla="*/ 508121 h 2597541"/>
                <a:gd name="connsiteX30" fmla="*/ 55147 w 3035693"/>
                <a:gd name="connsiteY30" fmla="*/ 335152 h 2597541"/>
                <a:gd name="connsiteX31" fmla="*/ 129175 w 3035693"/>
                <a:gd name="connsiteY31" fmla="*/ 118004 h 2597541"/>
                <a:gd name="connsiteX32" fmla="*/ 192308 w 3035693"/>
                <a:gd name="connsiteY32" fmla="*/ 0 h 25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5693" h="2597541">
                  <a:moveTo>
                    <a:pt x="192308" y="0"/>
                  </a:moveTo>
                  <a:lnTo>
                    <a:pt x="2786346" y="0"/>
                  </a:lnTo>
                  <a:lnTo>
                    <a:pt x="2802562" y="39943"/>
                  </a:lnTo>
                  <a:cubicBezTo>
                    <a:pt x="2832643" y="128541"/>
                    <a:pt x="2847683" y="223603"/>
                    <a:pt x="2847683" y="325127"/>
                  </a:cubicBezTo>
                  <a:cubicBezTo>
                    <a:pt x="2847683" y="483889"/>
                    <a:pt x="2804233" y="627610"/>
                    <a:pt x="2717331" y="756290"/>
                  </a:cubicBezTo>
                  <a:cubicBezTo>
                    <a:pt x="2630430" y="884970"/>
                    <a:pt x="2499244" y="997775"/>
                    <a:pt x="2323769" y="1094705"/>
                  </a:cubicBezTo>
                  <a:cubicBezTo>
                    <a:pt x="2465822" y="1129799"/>
                    <a:pt x="2574449" y="1170744"/>
                    <a:pt x="2649649" y="1217534"/>
                  </a:cubicBezTo>
                  <a:cubicBezTo>
                    <a:pt x="2771645" y="1292739"/>
                    <a:pt x="2866483" y="1391756"/>
                    <a:pt x="2934170" y="1514585"/>
                  </a:cubicBezTo>
                  <a:cubicBezTo>
                    <a:pt x="3001852" y="1637419"/>
                    <a:pt x="3035693" y="1784065"/>
                    <a:pt x="3035693" y="1954523"/>
                  </a:cubicBezTo>
                  <a:cubicBezTo>
                    <a:pt x="3035693" y="2168432"/>
                    <a:pt x="2979708" y="2373570"/>
                    <a:pt x="2867741" y="2569937"/>
                  </a:cubicBezTo>
                  <a:lnTo>
                    <a:pt x="2849203" y="2597541"/>
                  </a:lnTo>
                  <a:lnTo>
                    <a:pt x="197863" y="2597541"/>
                  </a:lnTo>
                  <a:lnTo>
                    <a:pt x="121891" y="2464336"/>
                  </a:lnTo>
                  <a:cubicBezTo>
                    <a:pt x="74054" y="2369288"/>
                    <a:pt x="33424" y="2264527"/>
                    <a:pt x="0" y="2150052"/>
                  </a:cubicBezTo>
                  <a:lnTo>
                    <a:pt x="1020253" y="2014687"/>
                  </a:lnTo>
                  <a:cubicBezTo>
                    <a:pt x="1060359" y="2220240"/>
                    <a:pt x="1122614" y="2362707"/>
                    <a:pt x="1207005" y="2442091"/>
                  </a:cubicBezTo>
                  <a:cubicBezTo>
                    <a:pt x="1291401" y="2521469"/>
                    <a:pt x="1398774" y="2561161"/>
                    <a:pt x="1529126" y="2561161"/>
                  </a:cubicBezTo>
                  <a:cubicBezTo>
                    <a:pt x="1666163" y="2561161"/>
                    <a:pt x="1780221" y="2511026"/>
                    <a:pt x="1871300" y="2410756"/>
                  </a:cubicBezTo>
                  <a:cubicBezTo>
                    <a:pt x="1962380" y="2310486"/>
                    <a:pt x="2007918" y="2176789"/>
                    <a:pt x="2007918" y="2009671"/>
                  </a:cubicBezTo>
                  <a:cubicBezTo>
                    <a:pt x="2007918" y="1839212"/>
                    <a:pt x="1964048" y="1707188"/>
                    <a:pt x="1876313" y="1613602"/>
                  </a:cubicBezTo>
                  <a:cubicBezTo>
                    <a:pt x="1788577" y="1520017"/>
                    <a:pt x="1669507" y="1473226"/>
                    <a:pt x="1519097" y="1473226"/>
                  </a:cubicBezTo>
                  <a:cubicBezTo>
                    <a:pt x="1438880" y="1473226"/>
                    <a:pt x="1328586" y="1493279"/>
                    <a:pt x="1188205" y="1533385"/>
                  </a:cubicBezTo>
                  <a:lnTo>
                    <a:pt x="1240846" y="803919"/>
                  </a:lnTo>
                  <a:cubicBezTo>
                    <a:pt x="1297670" y="812275"/>
                    <a:pt x="1341955" y="816454"/>
                    <a:pt x="1373704" y="816454"/>
                  </a:cubicBezTo>
                  <a:cubicBezTo>
                    <a:pt x="1507401" y="816454"/>
                    <a:pt x="1618953" y="773837"/>
                    <a:pt x="1708360" y="688608"/>
                  </a:cubicBezTo>
                  <a:cubicBezTo>
                    <a:pt x="1797768" y="603379"/>
                    <a:pt x="1842472" y="502270"/>
                    <a:pt x="1842472" y="385287"/>
                  </a:cubicBezTo>
                  <a:cubicBezTo>
                    <a:pt x="1842472" y="273320"/>
                    <a:pt x="1809050" y="183913"/>
                    <a:pt x="1742201" y="117064"/>
                  </a:cubicBezTo>
                  <a:cubicBezTo>
                    <a:pt x="1675353" y="50216"/>
                    <a:pt x="1583440" y="16794"/>
                    <a:pt x="1466456" y="16794"/>
                  </a:cubicBezTo>
                  <a:cubicBezTo>
                    <a:pt x="1346133" y="16794"/>
                    <a:pt x="1248369" y="53141"/>
                    <a:pt x="1173164" y="125840"/>
                  </a:cubicBezTo>
                  <a:cubicBezTo>
                    <a:pt x="1097964" y="198535"/>
                    <a:pt x="1046990" y="325961"/>
                    <a:pt x="1020253" y="508121"/>
                  </a:cubicBezTo>
                  <a:lnTo>
                    <a:pt x="55147" y="335152"/>
                  </a:lnTo>
                  <a:cubicBezTo>
                    <a:pt x="75201" y="258278"/>
                    <a:pt x="99877" y="185896"/>
                    <a:pt x="129175" y="118004"/>
                  </a:cubicBezTo>
                  <a:lnTo>
                    <a:pt x="19230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xmlns="" id="{806CE6B2-8D6F-43CA-B657-B8AA0E3BDFE1}"/>
                </a:ext>
              </a:extLst>
            </p:cNvPr>
            <p:cNvSpPr/>
            <p:nvPr/>
          </p:nvSpPr>
          <p:spPr>
            <a:xfrm>
              <a:off x="1104103" y="1528872"/>
              <a:ext cx="2594038" cy="617419"/>
            </a:xfrm>
            <a:custGeom>
              <a:avLst/>
              <a:gdLst>
                <a:gd name="connsiteX0" fmla="*/ 1294201 w 2594038"/>
                <a:gd name="connsiteY0" fmla="*/ 0 h 617419"/>
                <a:gd name="connsiteX1" fmla="*/ 2334512 w 2594038"/>
                <a:gd name="connsiteY1" fmla="*/ 268227 h 617419"/>
                <a:gd name="connsiteX2" fmla="*/ 2575159 w 2594038"/>
                <a:gd name="connsiteY2" fmla="*/ 570918 h 617419"/>
                <a:gd name="connsiteX3" fmla="*/ 2594038 w 2594038"/>
                <a:gd name="connsiteY3" fmla="*/ 617419 h 617419"/>
                <a:gd name="connsiteX4" fmla="*/ 0 w 2594038"/>
                <a:gd name="connsiteY4" fmla="*/ 617419 h 617419"/>
                <a:gd name="connsiteX5" fmla="*/ 38626 w 2594038"/>
                <a:gd name="connsiteY5" fmla="*/ 545222 h 617419"/>
                <a:gd name="connsiteX6" fmla="*/ 325337 w 2594038"/>
                <a:gd name="connsiteY6" fmla="*/ 245663 h 617419"/>
                <a:gd name="connsiteX7" fmla="*/ 1294201 w 2594038"/>
                <a:gd name="connsiteY7" fmla="*/ 0 h 61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038" h="617419">
                  <a:moveTo>
                    <a:pt x="1294201" y="0"/>
                  </a:moveTo>
                  <a:cubicBezTo>
                    <a:pt x="1773831" y="0"/>
                    <a:pt x="2120598" y="89407"/>
                    <a:pt x="2334512" y="268227"/>
                  </a:cubicBezTo>
                  <a:cubicBezTo>
                    <a:pt x="2441467" y="357635"/>
                    <a:pt x="2521682" y="458531"/>
                    <a:pt x="2575159" y="570918"/>
                  </a:cubicBezTo>
                  <a:lnTo>
                    <a:pt x="2594038" y="617419"/>
                  </a:lnTo>
                  <a:lnTo>
                    <a:pt x="0" y="617419"/>
                  </a:lnTo>
                  <a:lnTo>
                    <a:pt x="38626" y="545222"/>
                  </a:lnTo>
                  <a:cubicBezTo>
                    <a:pt x="115709" y="427403"/>
                    <a:pt x="211279" y="327550"/>
                    <a:pt x="325337" y="245663"/>
                  </a:cubicBezTo>
                  <a:cubicBezTo>
                    <a:pt x="553453" y="81889"/>
                    <a:pt x="876408" y="0"/>
                    <a:pt x="129420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xmlns="" id="{20E2A9CE-1A8D-40BA-BF85-FA58E57D94C5}"/>
                </a:ext>
              </a:extLst>
            </p:cNvPr>
            <p:cNvSpPr/>
            <p:nvPr/>
          </p:nvSpPr>
          <p:spPr>
            <a:xfrm>
              <a:off x="1109658" y="4743831"/>
              <a:ext cx="2651340" cy="585298"/>
            </a:xfrm>
            <a:custGeom>
              <a:avLst/>
              <a:gdLst>
                <a:gd name="connsiteX0" fmla="*/ 0 w 2651340"/>
                <a:gd name="connsiteY0" fmla="*/ 0 h 585298"/>
                <a:gd name="connsiteX1" fmla="*/ 2651340 w 2651340"/>
                <a:gd name="connsiteY1" fmla="*/ 0 h 585298"/>
                <a:gd name="connsiteX2" fmla="*/ 2576657 w 2651340"/>
                <a:gd name="connsiteY2" fmla="*/ 111208 h 585298"/>
                <a:gd name="connsiteX3" fmla="*/ 2186070 w 2651340"/>
                <a:gd name="connsiteY3" fmla="*/ 426117 h 585298"/>
                <a:gd name="connsiteX4" fmla="*/ 1356333 w 2651340"/>
                <a:gd name="connsiteY4" fmla="*/ 585298 h 585298"/>
                <a:gd name="connsiteX5" fmla="*/ 565445 w 2651340"/>
                <a:gd name="connsiteY5" fmla="*/ 467481 h 585298"/>
                <a:gd name="connsiteX6" fmla="*/ 89159 w 2651340"/>
                <a:gd name="connsiteY6" fmla="*/ 122801 h 585298"/>
                <a:gd name="connsiteX7" fmla="*/ 1188 w 2651340"/>
                <a:gd name="connsiteY7" fmla="*/ 2083 h 585298"/>
                <a:gd name="connsiteX8" fmla="*/ 0 w 2651340"/>
                <a:gd name="connsiteY8" fmla="*/ 0 h 58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1340" h="585298">
                  <a:moveTo>
                    <a:pt x="0" y="0"/>
                  </a:moveTo>
                  <a:lnTo>
                    <a:pt x="2651340" y="0"/>
                  </a:lnTo>
                  <a:lnTo>
                    <a:pt x="2576657" y="111208"/>
                  </a:lnTo>
                  <a:cubicBezTo>
                    <a:pt x="2474192" y="241559"/>
                    <a:pt x="2343997" y="346530"/>
                    <a:pt x="2186070" y="426117"/>
                  </a:cubicBezTo>
                  <a:cubicBezTo>
                    <a:pt x="1975501" y="532238"/>
                    <a:pt x="1698922" y="585298"/>
                    <a:pt x="1356333" y="585298"/>
                  </a:cubicBezTo>
                  <a:cubicBezTo>
                    <a:pt x="1022096" y="585298"/>
                    <a:pt x="758467" y="546026"/>
                    <a:pt x="565445" y="467481"/>
                  </a:cubicBezTo>
                  <a:cubicBezTo>
                    <a:pt x="372427" y="388936"/>
                    <a:pt x="213666" y="274040"/>
                    <a:pt x="89159" y="122801"/>
                  </a:cubicBezTo>
                  <a:cubicBezTo>
                    <a:pt x="58034" y="84990"/>
                    <a:pt x="28710" y="44751"/>
                    <a:pt x="1188" y="208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xmlns="" id="{17E2015B-2E88-4DE0-A6C0-A25FBBACE64A}"/>
              </a:ext>
            </a:extLst>
          </p:cNvPr>
          <p:cNvGrpSpPr/>
          <p:nvPr userDrawn="1"/>
        </p:nvGrpSpPr>
        <p:grpSpPr>
          <a:xfrm>
            <a:off x="-625145" y="2978851"/>
            <a:ext cx="1492115" cy="3800258"/>
            <a:chOff x="2401096" y="1340388"/>
            <a:chExt cx="1492115" cy="3800258"/>
          </a:xfrm>
        </p:grpSpPr>
        <p:sp>
          <p:nvSpPr>
            <p:cNvPr id="24" name="Freeform: Shape 23">
              <a:extLst>
                <a:ext uri="{FF2B5EF4-FFF2-40B4-BE49-F238E27FC236}">
                  <a16:creationId xmlns:a16="http://schemas.microsoft.com/office/drawing/2014/main" xmlns="" id="{15C92EE5-234B-41EB-A1CF-BFA3C4F08468}"/>
                </a:ext>
              </a:extLst>
            </p:cNvPr>
            <p:cNvSpPr/>
            <p:nvPr/>
          </p:nvSpPr>
          <p:spPr>
            <a:xfrm>
              <a:off x="2401096" y="1941765"/>
              <a:ext cx="1492115" cy="2597541"/>
            </a:xfrm>
            <a:custGeom>
              <a:avLst/>
              <a:gdLst>
                <a:gd name="connsiteX0" fmla="*/ 152723 w 1492115"/>
                <a:gd name="connsiteY0" fmla="*/ 0 h 2597541"/>
                <a:gd name="connsiteX1" fmla="*/ 1492115 w 1492115"/>
                <a:gd name="connsiteY1" fmla="*/ 0 h 2597541"/>
                <a:gd name="connsiteX2" fmla="*/ 1492115 w 1492115"/>
                <a:gd name="connsiteY2" fmla="*/ 2597541 h 2597541"/>
                <a:gd name="connsiteX3" fmla="*/ 626561 w 1492115"/>
                <a:gd name="connsiteY3" fmla="*/ 2597541 h 2597541"/>
                <a:gd name="connsiteX4" fmla="*/ 626561 w 1492115"/>
                <a:gd name="connsiteY4" fmla="*/ 550220 h 2597541"/>
                <a:gd name="connsiteX5" fmla="*/ 0 w 1492115"/>
                <a:gd name="connsiteY5" fmla="*/ 955581 h 2597541"/>
                <a:gd name="connsiteX6" fmla="*/ 0 w 1492115"/>
                <a:gd name="connsiteY6" fmla="*/ 98796 h 2597541"/>
                <a:gd name="connsiteX7" fmla="*/ 152723 w 1492115"/>
                <a:gd name="connsiteY7" fmla="*/ 0 h 25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2115" h="2597541">
                  <a:moveTo>
                    <a:pt x="152723" y="0"/>
                  </a:moveTo>
                  <a:lnTo>
                    <a:pt x="1492115" y="0"/>
                  </a:lnTo>
                  <a:lnTo>
                    <a:pt x="1492115" y="2597541"/>
                  </a:lnTo>
                  <a:lnTo>
                    <a:pt x="626561" y="2597541"/>
                  </a:lnTo>
                  <a:lnTo>
                    <a:pt x="626561" y="550220"/>
                  </a:lnTo>
                  <a:lnTo>
                    <a:pt x="0" y="955581"/>
                  </a:lnTo>
                  <a:lnTo>
                    <a:pt x="0" y="98796"/>
                  </a:lnTo>
                  <a:lnTo>
                    <a:pt x="15272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xmlns="" id="{195D472E-CE98-4180-ACC9-E4D06E286476}"/>
                </a:ext>
              </a:extLst>
            </p:cNvPr>
            <p:cNvSpPr/>
            <p:nvPr/>
          </p:nvSpPr>
          <p:spPr>
            <a:xfrm>
              <a:off x="2553818" y="1340388"/>
              <a:ext cx="1339392" cy="601377"/>
            </a:xfrm>
            <a:custGeom>
              <a:avLst/>
              <a:gdLst>
                <a:gd name="connsiteX0" fmla="*/ 929632 w 1339392"/>
                <a:gd name="connsiteY0" fmla="*/ 0 h 601377"/>
                <a:gd name="connsiteX1" fmla="*/ 1339392 w 1339392"/>
                <a:gd name="connsiteY1" fmla="*/ 0 h 601377"/>
                <a:gd name="connsiteX2" fmla="*/ 1339392 w 1339392"/>
                <a:gd name="connsiteY2" fmla="*/ 601377 h 601377"/>
                <a:gd name="connsiteX3" fmla="*/ 0 w 1339392"/>
                <a:gd name="connsiteY3" fmla="*/ 601377 h 601377"/>
                <a:gd name="connsiteX4" fmla="*/ 929632 w 1339392"/>
                <a:gd name="connsiteY4" fmla="*/ 0 h 601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392" h="601377">
                  <a:moveTo>
                    <a:pt x="929632" y="0"/>
                  </a:moveTo>
                  <a:lnTo>
                    <a:pt x="1339392" y="0"/>
                  </a:lnTo>
                  <a:lnTo>
                    <a:pt x="1339392" y="601377"/>
                  </a:lnTo>
                  <a:lnTo>
                    <a:pt x="0" y="601377"/>
                  </a:lnTo>
                  <a:lnTo>
                    <a:pt x="92963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xmlns="" id="{31954A1C-2AC9-4D78-9783-E8898BD33B66}"/>
                </a:ext>
              </a:extLst>
            </p:cNvPr>
            <p:cNvSpPr/>
            <p:nvPr/>
          </p:nvSpPr>
          <p:spPr>
            <a:xfrm>
              <a:off x="3027656" y="4539306"/>
              <a:ext cx="865554" cy="601340"/>
            </a:xfrm>
            <a:custGeom>
              <a:avLst/>
              <a:gdLst>
                <a:gd name="connsiteX0" fmla="*/ 0 w 865554"/>
                <a:gd name="connsiteY0" fmla="*/ 0 h 601340"/>
                <a:gd name="connsiteX1" fmla="*/ 865554 w 865554"/>
                <a:gd name="connsiteY1" fmla="*/ 0 h 601340"/>
                <a:gd name="connsiteX2" fmla="*/ 865554 w 865554"/>
                <a:gd name="connsiteY2" fmla="*/ 601340 h 601340"/>
                <a:gd name="connsiteX3" fmla="*/ 0 w 865554"/>
                <a:gd name="connsiteY3" fmla="*/ 601340 h 601340"/>
                <a:gd name="connsiteX4" fmla="*/ 0 w 865554"/>
                <a:gd name="connsiteY4" fmla="*/ 0 h 60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54" h="601340">
                  <a:moveTo>
                    <a:pt x="0" y="0"/>
                  </a:moveTo>
                  <a:lnTo>
                    <a:pt x="865554" y="0"/>
                  </a:lnTo>
                  <a:lnTo>
                    <a:pt x="865554" y="601340"/>
                  </a:lnTo>
                  <a:lnTo>
                    <a:pt x="0" y="60134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272153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mplate 17">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9F33A7F9-6C15-4B3A-8CB4-0944ED466FF3}"/>
              </a:ext>
            </a:extLst>
          </p:cNvPr>
          <p:cNvSpPr>
            <a:spLocks noGrp="1"/>
          </p:cNvSpPr>
          <p:nvPr>
            <p:ph type="pic" sz="quarter" idx="10"/>
          </p:nvPr>
        </p:nvSpPr>
        <p:spPr>
          <a:xfrm>
            <a:off x="4014828" y="0"/>
            <a:ext cx="8177173" cy="6858000"/>
          </a:xfrm>
          <a:custGeom>
            <a:avLst/>
            <a:gdLst>
              <a:gd name="connsiteX0" fmla="*/ 2999927 w 8177173"/>
              <a:gd name="connsiteY0" fmla="*/ 0 h 6858000"/>
              <a:gd name="connsiteX1" fmla="*/ 7702467 w 8177173"/>
              <a:gd name="connsiteY1" fmla="*/ 0 h 6858000"/>
              <a:gd name="connsiteX2" fmla="*/ 7697980 w 8177173"/>
              <a:gd name="connsiteY2" fmla="*/ 5169 h 6858000"/>
              <a:gd name="connsiteX3" fmla="*/ 7665849 w 8177173"/>
              <a:gd name="connsiteY3" fmla="*/ 62013 h 6858000"/>
              <a:gd name="connsiteX4" fmla="*/ 6784302 w 8177173"/>
              <a:gd name="connsiteY4" fmla="*/ 2068292 h 6858000"/>
              <a:gd name="connsiteX5" fmla="*/ 6949755 w 8177173"/>
              <a:gd name="connsiteY5" fmla="*/ 2493102 h 6858000"/>
              <a:gd name="connsiteX6" fmla="*/ 6949754 w 8177173"/>
              <a:gd name="connsiteY6" fmla="*/ 2493103 h 6858000"/>
              <a:gd name="connsiteX7" fmla="*/ 7374564 w 8177173"/>
              <a:gd name="connsiteY7" fmla="*/ 2327650 h 6858000"/>
              <a:gd name="connsiteX8" fmla="*/ 8177173 w 8177173"/>
              <a:gd name="connsiteY8" fmla="*/ 501025 h 6858000"/>
              <a:gd name="connsiteX9" fmla="*/ 8177173 w 8177173"/>
              <a:gd name="connsiteY9" fmla="*/ 6858000 h 6858000"/>
              <a:gd name="connsiteX10" fmla="*/ 5685235 w 8177173"/>
              <a:gd name="connsiteY10" fmla="*/ 6858000 h 6858000"/>
              <a:gd name="connsiteX11" fmla="*/ 5719958 w 8177173"/>
              <a:gd name="connsiteY11" fmla="*/ 6778975 h 6858000"/>
              <a:gd name="connsiteX12" fmla="*/ 5554505 w 8177173"/>
              <a:gd name="connsiteY12" fmla="*/ 6354165 h 6858000"/>
              <a:gd name="connsiteX13" fmla="*/ 5129695 w 8177173"/>
              <a:gd name="connsiteY13" fmla="*/ 6519617 h 6858000"/>
              <a:gd name="connsiteX14" fmla="*/ 4981012 w 8177173"/>
              <a:gd name="connsiteY14" fmla="*/ 6858000 h 6858000"/>
              <a:gd name="connsiteX15" fmla="*/ 2999927 w 8177173"/>
              <a:gd name="connsiteY15" fmla="*/ 6858000 h 6858000"/>
              <a:gd name="connsiteX16" fmla="*/ 2999925 w 8177173"/>
              <a:gd name="connsiteY16" fmla="*/ 0 h 6858000"/>
              <a:gd name="connsiteX17" fmla="*/ 2999925 w 8177173"/>
              <a:gd name="connsiteY17" fmla="*/ 6858000 h 6858000"/>
              <a:gd name="connsiteX18" fmla="*/ 0 w 8177173"/>
              <a:gd name="connsiteY18" fmla="*/ 6858000 h 6858000"/>
              <a:gd name="connsiteX19" fmla="*/ 1522074 w 8177173"/>
              <a:gd name="connsiteY19" fmla="*/ 0 h 6858000"/>
              <a:gd name="connsiteX20" fmla="*/ 2914462 w 8177173"/>
              <a:gd name="connsiteY20" fmla="*/ 0 h 6858000"/>
              <a:gd name="connsiteX21" fmla="*/ 1600937 w 8177173"/>
              <a:gd name="connsiteY21" fmla="*/ 3008555 h 6858000"/>
              <a:gd name="connsiteX22" fmla="*/ 760910 w 8177173"/>
              <a:gd name="connsiteY22" fmla="*/ 3337996 h 6858000"/>
              <a:gd name="connsiteX23" fmla="*/ 431469 w 8177173"/>
              <a:gd name="connsiteY23" fmla="*/ 2497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77173" h="6858000">
                <a:moveTo>
                  <a:pt x="2999927" y="0"/>
                </a:moveTo>
                <a:lnTo>
                  <a:pt x="7702467" y="0"/>
                </a:lnTo>
                <a:lnTo>
                  <a:pt x="7697980" y="5169"/>
                </a:lnTo>
                <a:cubicBezTo>
                  <a:pt x="7685607" y="22653"/>
                  <a:pt x="7674801" y="41639"/>
                  <a:pt x="7665849" y="62013"/>
                </a:cubicBezTo>
                <a:lnTo>
                  <a:pt x="6784302" y="2068292"/>
                </a:lnTo>
                <a:cubicBezTo>
                  <a:pt x="6712683" y="2231288"/>
                  <a:pt x="6786759" y="2421483"/>
                  <a:pt x="6949755" y="2493102"/>
                </a:cubicBezTo>
                <a:lnTo>
                  <a:pt x="6949754" y="2493103"/>
                </a:lnTo>
                <a:cubicBezTo>
                  <a:pt x="7112750" y="2564722"/>
                  <a:pt x="7302944" y="2490646"/>
                  <a:pt x="7374564" y="2327650"/>
                </a:cubicBezTo>
                <a:lnTo>
                  <a:pt x="8177173" y="501025"/>
                </a:lnTo>
                <a:lnTo>
                  <a:pt x="8177173" y="6858000"/>
                </a:lnTo>
                <a:lnTo>
                  <a:pt x="5685235" y="6858000"/>
                </a:lnTo>
                <a:lnTo>
                  <a:pt x="5719958" y="6778975"/>
                </a:lnTo>
                <a:cubicBezTo>
                  <a:pt x="5791577" y="6615979"/>
                  <a:pt x="5717501" y="6425784"/>
                  <a:pt x="5554505" y="6354165"/>
                </a:cubicBezTo>
                <a:cubicBezTo>
                  <a:pt x="5391509" y="6282545"/>
                  <a:pt x="5201314" y="6356621"/>
                  <a:pt x="5129695" y="6519617"/>
                </a:cubicBezTo>
                <a:lnTo>
                  <a:pt x="4981012" y="6858000"/>
                </a:lnTo>
                <a:lnTo>
                  <a:pt x="2999927" y="6858000"/>
                </a:lnTo>
                <a:close/>
                <a:moveTo>
                  <a:pt x="2999925" y="0"/>
                </a:moveTo>
                <a:lnTo>
                  <a:pt x="2999925" y="6858000"/>
                </a:lnTo>
                <a:lnTo>
                  <a:pt x="0" y="6858000"/>
                </a:lnTo>
                <a:close/>
                <a:moveTo>
                  <a:pt x="1522074" y="0"/>
                </a:moveTo>
                <a:lnTo>
                  <a:pt x="2914462" y="0"/>
                </a:lnTo>
                <a:lnTo>
                  <a:pt x="1600937" y="3008555"/>
                </a:lnTo>
                <a:cubicBezTo>
                  <a:pt x="1459942" y="3331495"/>
                  <a:pt x="1083850" y="3478991"/>
                  <a:pt x="760910" y="3337996"/>
                </a:cubicBezTo>
                <a:cubicBezTo>
                  <a:pt x="437969" y="3197002"/>
                  <a:pt x="290473" y="2820909"/>
                  <a:pt x="431469" y="249796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grpSp>
        <p:nvGrpSpPr>
          <p:cNvPr id="3" name="Group 2">
            <a:extLst>
              <a:ext uri="{FF2B5EF4-FFF2-40B4-BE49-F238E27FC236}">
                <a16:creationId xmlns:a16="http://schemas.microsoft.com/office/drawing/2014/main" xmlns="" id="{FD132A75-24C5-4173-95EF-101C5DFF7644}"/>
              </a:ext>
            </a:extLst>
          </p:cNvPr>
          <p:cNvGrpSpPr/>
          <p:nvPr userDrawn="1"/>
        </p:nvGrpSpPr>
        <p:grpSpPr>
          <a:xfrm>
            <a:off x="945347" y="2978850"/>
            <a:ext cx="3265011" cy="3800258"/>
            <a:chOff x="945347" y="1528871"/>
            <a:chExt cx="3265011" cy="3800258"/>
          </a:xfrm>
        </p:grpSpPr>
        <p:sp>
          <p:nvSpPr>
            <p:cNvPr id="4" name="Freeform: Shape 3">
              <a:extLst>
                <a:ext uri="{FF2B5EF4-FFF2-40B4-BE49-F238E27FC236}">
                  <a16:creationId xmlns:a16="http://schemas.microsoft.com/office/drawing/2014/main" xmlns="" id="{E1D20711-81B3-4930-A2A3-DA34E96C8A90}"/>
                </a:ext>
              </a:extLst>
            </p:cNvPr>
            <p:cNvSpPr/>
            <p:nvPr/>
          </p:nvSpPr>
          <p:spPr>
            <a:xfrm>
              <a:off x="945347" y="2146291"/>
              <a:ext cx="3265011" cy="2597540"/>
            </a:xfrm>
            <a:custGeom>
              <a:avLst/>
              <a:gdLst>
                <a:gd name="connsiteX0" fmla="*/ 1371791 w 3265011"/>
                <a:gd name="connsiteY0" fmla="*/ 0 h 2597540"/>
                <a:gd name="connsiteX1" fmla="*/ 2796033 w 3265011"/>
                <a:gd name="connsiteY1" fmla="*/ 0 h 2597540"/>
                <a:gd name="connsiteX2" fmla="*/ 2796033 w 3265011"/>
                <a:gd name="connsiteY2" fmla="*/ 1679049 h 2597540"/>
                <a:gd name="connsiteX3" fmla="*/ 3265011 w 3265011"/>
                <a:gd name="connsiteY3" fmla="*/ 1679049 h 2597540"/>
                <a:gd name="connsiteX4" fmla="*/ 3265011 w 3265011"/>
                <a:gd name="connsiteY4" fmla="*/ 2484470 h 2597540"/>
                <a:gd name="connsiteX5" fmla="*/ 2796033 w 3265011"/>
                <a:gd name="connsiteY5" fmla="*/ 2484470 h 2597540"/>
                <a:gd name="connsiteX6" fmla="*/ 2796033 w 3265011"/>
                <a:gd name="connsiteY6" fmla="*/ 2597540 h 2597540"/>
                <a:gd name="connsiteX7" fmla="*/ 1891208 w 3265011"/>
                <a:gd name="connsiteY7" fmla="*/ 2597540 h 2597540"/>
                <a:gd name="connsiteX8" fmla="*/ 1891208 w 3265011"/>
                <a:gd name="connsiteY8" fmla="*/ 2484470 h 2597540"/>
                <a:gd name="connsiteX9" fmla="*/ 0 w 3265011"/>
                <a:gd name="connsiteY9" fmla="*/ 2484470 h 2597540"/>
                <a:gd name="connsiteX10" fmla="*/ 0 w 3265011"/>
                <a:gd name="connsiteY10" fmla="*/ 1630620 h 2597540"/>
                <a:gd name="connsiteX11" fmla="*/ 1371791 w 3265011"/>
                <a:gd name="connsiteY11" fmla="*/ 0 h 2597540"/>
                <a:gd name="connsiteX12" fmla="*/ 1891208 w 3265011"/>
                <a:gd name="connsiteY12" fmla="*/ 503136 h 2597540"/>
                <a:gd name="connsiteX13" fmla="*/ 891920 w 3265011"/>
                <a:gd name="connsiteY13" fmla="*/ 1679049 h 2597540"/>
                <a:gd name="connsiteX14" fmla="*/ 1891208 w 3265011"/>
                <a:gd name="connsiteY14" fmla="*/ 1679049 h 2597540"/>
                <a:gd name="connsiteX15" fmla="*/ 1891208 w 3265011"/>
                <a:gd name="connsiteY15" fmla="*/ 503136 h 259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5011" h="2597540">
                  <a:moveTo>
                    <a:pt x="1371791" y="0"/>
                  </a:moveTo>
                  <a:lnTo>
                    <a:pt x="2796033" y="0"/>
                  </a:lnTo>
                  <a:lnTo>
                    <a:pt x="2796033" y="1679049"/>
                  </a:lnTo>
                  <a:lnTo>
                    <a:pt x="3265011" y="1679049"/>
                  </a:lnTo>
                  <a:lnTo>
                    <a:pt x="3265011" y="2484470"/>
                  </a:lnTo>
                  <a:lnTo>
                    <a:pt x="2796033" y="2484470"/>
                  </a:lnTo>
                  <a:lnTo>
                    <a:pt x="2796033" y="2597540"/>
                  </a:lnTo>
                  <a:lnTo>
                    <a:pt x="1891208" y="2597540"/>
                  </a:lnTo>
                  <a:lnTo>
                    <a:pt x="1891208" y="2484470"/>
                  </a:lnTo>
                  <a:lnTo>
                    <a:pt x="0" y="2484470"/>
                  </a:lnTo>
                  <a:lnTo>
                    <a:pt x="0" y="1630620"/>
                  </a:lnTo>
                  <a:lnTo>
                    <a:pt x="1371791" y="0"/>
                  </a:lnTo>
                  <a:close/>
                  <a:moveTo>
                    <a:pt x="1891208" y="503136"/>
                  </a:moveTo>
                  <a:lnTo>
                    <a:pt x="891920" y="1679049"/>
                  </a:lnTo>
                  <a:lnTo>
                    <a:pt x="1891208" y="1679049"/>
                  </a:lnTo>
                  <a:lnTo>
                    <a:pt x="1891208" y="50313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xmlns="" id="{319A8ACC-01B0-48AA-A533-59C3BB7A4DAE}"/>
                </a:ext>
              </a:extLst>
            </p:cNvPr>
            <p:cNvSpPr/>
            <p:nvPr/>
          </p:nvSpPr>
          <p:spPr>
            <a:xfrm>
              <a:off x="2317138" y="1528871"/>
              <a:ext cx="1424242" cy="617420"/>
            </a:xfrm>
            <a:custGeom>
              <a:avLst/>
              <a:gdLst>
                <a:gd name="connsiteX0" fmla="*/ 519417 w 1424242"/>
                <a:gd name="connsiteY0" fmla="*/ 0 h 617420"/>
                <a:gd name="connsiteX1" fmla="*/ 1424242 w 1424242"/>
                <a:gd name="connsiteY1" fmla="*/ 0 h 617420"/>
                <a:gd name="connsiteX2" fmla="*/ 1424242 w 1424242"/>
                <a:gd name="connsiteY2" fmla="*/ 617420 h 617420"/>
                <a:gd name="connsiteX3" fmla="*/ 0 w 1424242"/>
                <a:gd name="connsiteY3" fmla="*/ 617420 h 617420"/>
                <a:gd name="connsiteX4" fmla="*/ 519417 w 1424242"/>
                <a:gd name="connsiteY4" fmla="*/ 0 h 617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242" h="617420">
                  <a:moveTo>
                    <a:pt x="519417" y="0"/>
                  </a:moveTo>
                  <a:lnTo>
                    <a:pt x="1424242" y="0"/>
                  </a:lnTo>
                  <a:lnTo>
                    <a:pt x="1424242" y="617420"/>
                  </a:lnTo>
                  <a:lnTo>
                    <a:pt x="0" y="617420"/>
                  </a:lnTo>
                  <a:lnTo>
                    <a:pt x="519417"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xmlns="" id="{9D5F464B-CCF3-4394-970E-6CF32427763D}"/>
                </a:ext>
              </a:extLst>
            </p:cNvPr>
            <p:cNvSpPr/>
            <p:nvPr/>
          </p:nvSpPr>
          <p:spPr>
            <a:xfrm>
              <a:off x="2836555" y="4743831"/>
              <a:ext cx="904825" cy="585298"/>
            </a:xfrm>
            <a:custGeom>
              <a:avLst/>
              <a:gdLst>
                <a:gd name="connsiteX0" fmla="*/ 0 w 904825"/>
                <a:gd name="connsiteY0" fmla="*/ 0 h 585298"/>
                <a:gd name="connsiteX1" fmla="*/ 904825 w 904825"/>
                <a:gd name="connsiteY1" fmla="*/ 0 h 585298"/>
                <a:gd name="connsiteX2" fmla="*/ 904825 w 904825"/>
                <a:gd name="connsiteY2" fmla="*/ 585298 h 585298"/>
                <a:gd name="connsiteX3" fmla="*/ 0 w 904825"/>
                <a:gd name="connsiteY3" fmla="*/ 585298 h 585298"/>
                <a:gd name="connsiteX4" fmla="*/ 0 w 904825"/>
                <a:gd name="connsiteY4" fmla="*/ 0 h 585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25" h="585298">
                  <a:moveTo>
                    <a:pt x="0" y="0"/>
                  </a:moveTo>
                  <a:lnTo>
                    <a:pt x="904825" y="0"/>
                  </a:lnTo>
                  <a:lnTo>
                    <a:pt x="904825" y="585298"/>
                  </a:lnTo>
                  <a:lnTo>
                    <a:pt x="0" y="58529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xmlns="" id="{2B0489A9-B4F8-464D-9F22-D2263500ED82}"/>
              </a:ext>
            </a:extLst>
          </p:cNvPr>
          <p:cNvGrpSpPr/>
          <p:nvPr userDrawn="1"/>
        </p:nvGrpSpPr>
        <p:grpSpPr>
          <a:xfrm>
            <a:off x="-625145" y="2978850"/>
            <a:ext cx="1492115" cy="3800258"/>
            <a:chOff x="2401096" y="1340388"/>
            <a:chExt cx="1492115" cy="3800258"/>
          </a:xfrm>
        </p:grpSpPr>
        <p:sp>
          <p:nvSpPr>
            <p:cNvPr id="8" name="Freeform: Shape 7">
              <a:extLst>
                <a:ext uri="{FF2B5EF4-FFF2-40B4-BE49-F238E27FC236}">
                  <a16:creationId xmlns:a16="http://schemas.microsoft.com/office/drawing/2014/main" xmlns="" id="{696CF6AC-7D1E-45BD-A3E4-A4C788063D33}"/>
                </a:ext>
              </a:extLst>
            </p:cNvPr>
            <p:cNvSpPr/>
            <p:nvPr/>
          </p:nvSpPr>
          <p:spPr>
            <a:xfrm>
              <a:off x="2401096" y="1941765"/>
              <a:ext cx="1492115" cy="2597541"/>
            </a:xfrm>
            <a:custGeom>
              <a:avLst/>
              <a:gdLst>
                <a:gd name="connsiteX0" fmla="*/ 152723 w 1492115"/>
                <a:gd name="connsiteY0" fmla="*/ 0 h 2597541"/>
                <a:gd name="connsiteX1" fmla="*/ 1492115 w 1492115"/>
                <a:gd name="connsiteY1" fmla="*/ 0 h 2597541"/>
                <a:gd name="connsiteX2" fmla="*/ 1492115 w 1492115"/>
                <a:gd name="connsiteY2" fmla="*/ 2597541 h 2597541"/>
                <a:gd name="connsiteX3" fmla="*/ 626561 w 1492115"/>
                <a:gd name="connsiteY3" fmla="*/ 2597541 h 2597541"/>
                <a:gd name="connsiteX4" fmla="*/ 626561 w 1492115"/>
                <a:gd name="connsiteY4" fmla="*/ 550220 h 2597541"/>
                <a:gd name="connsiteX5" fmla="*/ 0 w 1492115"/>
                <a:gd name="connsiteY5" fmla="*/ 955581 h 2597541"/>
                <a:gd name="connsiteX6" fmla="*/ 0 w 1492115"/>
                <a:gd name="connsiteY6" fmla="*/ 98796 h 2597541"/>
                <a:gd name="connsiteX7" fmla="*/ 152723 w 1492115"/>
                <a:gd name="connsiteY7" fmla="*/ 0 h 25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2115" h="2597541">
                  <a:moveTo>
                    <a:pt x="152723" y="0"/>
                  </a:moveTo>
                  <a:lnTo>
                    <a:pt x="1492115" y="0"/>
                  </a:lnTo>
                  <a:lnTo>
                    <a:pt x="1492115" y="2597541"/>
                  </a:lnTo>
                  <a:lnTo>
                    <a:pt x="626561" y="2597541"/>
                  </a:lnTo>
                  <a:lnTo>
                    <a:pt x="626561" y="550220"/>
                  </a:lnTo>
                  <a:lnTo>
                    <a:pt x="0" y="955581"/>
                  </a:lnTo>
                  <a:lnTo>
                    <a:pt x="0" y="98796"/>
                  </a:lnTo>
                  <a:lnTo>
                    <a:pt x="15272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Freeform: Shape 8">
              <a:extLst>
                <a:ext uri="{FF2B5EF4-FFF2-40B4-BE49-F238E27FC236}">
                  <a16:creationId xmlns:a16="http://schemas.microsoft.com/office/drawing/2014/main" xmlns="" id="{DFCDB4EF-D326-4AE8-AAFE-9E91E54133AF}"/>
                </a:ext>
              </a:extLst>
            </p:cNvPr>
            <p:cNvSpPr/>
            <p:nvPr/>
          </p:nvSpPr>
          <p:spPr>
            <a:xfrm>
              <a:off x="2553818" y="1340388"/>
              <a:ext cx="1339392" cy="601377"/>
            </a:xfrm>
            <a:custGeom>
              <a:avLst/>
              <a:gdLst>
                <a:gd name="connsiteX0" fmla="*/ 929632 w 1339392"/>
                <a:gd name="connsiteY0" fmla="*/ 0 h 601377"/>
                <a:gd name="connsiteX1" fmla="*/ 1339392 w 1339392"/>
                <a:gd name="connsiteY1" fmla="*/ 0 h 601377"/>
                <a:gd name="connsiteX2" fmla="*/ 1339392 w 1339392"/>
                <a:gd name="connsiteY2" fmla="*/ 601377 h 601377"/>
                <a:gd name="connsiteX3" fmla="*/ 0 w 1339392"/>
                <a:gd name="connsiteY3" fmla="*/ 601377 h 601377"/>
                <a:gd name="connsiteX4" fmla="*/ 929632 w 1339392"/>
                <a:gd name="connsiteY4" fmla="*/ 0 h 601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392" h="601377">
                  <a:moveTo>
                    <a:pt x="929632" y="0"/>
                  </a:moveTo>
                  <a:lnTo>
                    <a:pt x="1339392" y="0"/>
                  </a:lnTo>
                  <a:lnTo>
                    <a:pt x="1339392" y="601377"/>
                  </a:lnTo>
                  <a:lnTo>
                    <a:pt x="0" y="601377"/>
                  </a:lnTo>
                  <a:lnTo>
                    <a:pt x="92963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Freeform: Shape 10">
              <a:extLst>
                <a:ext uri="{FF2B5EF4-FFF2-40B4-BE49-F238E27FC236}">
                  <a16:creationId xmlns:a16="http://schemas.microsoft.com/office/drawing/2014/main" xmlns="" id="{CF67C172-2B03-4264-A31B-A14DC6B8845C}"/>
                </a:ext>
              </a:extLst>
            </p:cNvPr>
            <p:cNvSpPr/>
            <p:nvPr/>
          </p:nvSpPr>
          <p:spPr>
            <a:xfrm>
              <a:off x="3027656" y="4539306"/>
              <a:ext cx="865554" cy="601340"/>
            </a:xfrm>
            <a:custGeom>
              <a:avLst/>
              <a:gdLst>
                <a:gd name="connsiteX0" fmla="*/ 0 w 865554"/>
                <a:gd name="connsiteY0" fmla="*/ 0 h 601340"/>
                <a:gd name="connsiteX1" fmla="*/ 865554 w 865554"/>
                <a:gd name="connsiteY1" fmla="*/ 0 h 601340"/>
                <a:gd name="connsiteX2" fmla="*/ 865554 w 865554"/>
                <a:gd name="connsiteY2" fmla="*/ 601340 h 601340"/>
                <a:gd name="connsiteX3" fmla="*/ 0 w 865554"/>
                <a:gd name="connsiteY3" fmla="*/ 601340 h 601340"/>
                <a:gd name="connsiteX4" fmla="*/ 0 w 865554"/>
                <a:gd name="connsiteY4" fmla="*/ 0 h 60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54" h="601340">
                  <a:moveTo>
                    <a:pt x="0" y="0"/>
                  </a:moveTo>
                  <a:lnTo>
                    <a:pt x="865554" y="0"/>
                  </a:lnTo>
                  <a:lnTo>
                    <a:pt x="865554" y="601340"/>
                  </a:lnTo>
                  <a:lnTo>
                    <a:pt x="0" y="60134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304744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mplate 18">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9F33A7F9-6C15-4B3A-8CB4-0944ED466FF3}"/>
              </a:ext>
            </a:extLst>
          </p:cNvPr>
          <p:cNvSpPr>
            <a:spLocks noGrp="1"/>
          </p:cNvSpPr>
          <p:nvPr>
            <p:ph type="pic" sz="quarter" idx="10"/>
          </p:nvPr>
        </p:nvSpPr>
        <p:spPr>
          <a:xfrm>
            <a:off x="4014828" y="0"/>
            <a:ext cx="8177173" cy="6858000"/>
          </a:xfrm>
          <a:custGeom>
            <a:avLst/>
            <a:gdLst>
              <a:gd name="connsiteX0" fmla="*/ 2999927 w 8177173"/>
              <a:gd name="connsiteY0" fmla="*/ 0 h 6858000"/>
              <a:gd name="connsiteX1" fmla="*/ 7702467 w 8177173"/>
              <a:gd name="connsiteY1" fmla="*/ 0 h 6858000"/>
              <a:gd name="connsiteX2" fmla="*/ 7697980 w 8177173"/>
              <a:gd name="connsiteY2" fmla="*/ 5169 h 6858000"/>
              <a:gd name="connsiteX3" fmla="*/ 7665849 w 8177173"/>
              <a:gd name="connsiteY3" fmla="*/ 62013 h 6858000"/>
              <a:gd name="connsiteX4" fmla="*/ 6784302 w 8177173"/>
              <a:gd name="connsiteY4" fmla="*/ 2068292 h 6858000"/>
              <a:gd name="connsiteX5" fmla="*/ 6949755 w 8177173"/>
              <a:gd name="connsiteY5" fmla="*/ 2493102 h 6858000"/>
              <a:gd name="connsiteX6" fmla="*/ 6949754 w 8177173"/>
              <a:gd name="connsiteY6" fmla="*/ 2493103 h 6858000"/>
              <a:gd name="connsiteX7" fmla="*/ 7374564 w 8177173"/>
              <a:gd name="connsiteY7" fmla="*/ 2327650 h 6858000"/>
              <a:gd name="connsiteX8" fmla="*/ 8177173 w 8177173"/>
              <a:gd name="connsiteY8" fmla="*/ 501025 h 6858000"/>
              <a:gd name="connsiteX9" fmla="*/ 8177173 w 8177173"/>
              <a:gd name="connsiteY9" fmla="*/ 6858000 h 6858000"/>
              <a:gd name="connsiteX10" fmla="*/ 5685235 w 8177173"/>
              <a:gd name="connsiteY10" fmla="*/ 6858000 h 6858000"/>
              <a:gd name="connsiteX11" fmla="*/ 5719958 w 8177173"/>
              <a:gd name="connsiteY11" fmla="*/ 6778975 h 6858000"/>
              <a:gd name="connsiteX12" fmla="*/ 5554505 w 8177173"/>
              <a:gd name="connsiteY12" fmla="*/ 6354165 h 6858000"/>
              <a:gd name="connsiteX13" fmla="*/ 5129695 w 8177173"/>
              <a:gd name="connsiteY13" fmla="*/ 6519617 h 6858000"/>
              <a:gd name="connsiteX14" fmla="*/ 4981012 w 8177173"/>
              <a:gd name="connsiteY14" fmla="*/ 6858000 h 6858000"/>
              <a:gd name="connsiteX15" fmla="*/ 2999927 w 8177173"/>
              <a:gd name="connsiteY15" fmla="*/ 6858000 h 6858000"/>
              <a:gd name="connsiteX16" fmla="*/ 2999925 w 8177173"/>
              <a:gd name="connsiteY16" fmla="*/ 0 h 6858000"/>
              <a:gd name="connsiteX17" fmla="*/ 2999925 w 8177173"/>
              <a:gd name="connsiteY17" fmla="*/ 6858000 h 6858000"/>
              <a:gd name="connsiteX18" fmla="*/ 0 w 8177173"/>
              <a:gd name="connsiteY18" fmla="*/ 6858000 h 6858000"/>
              <a:gd name="connsiteX19" fmla="*/ 1522074 w 8177173"/>
              <a:gd name="connsiteY19" fmla="*/ 0 h 6858000"/>
              <a:gd name="connsiteX20" fmla="*/ 2914462 w 8177173"/>
              <a:gd name="connsiteY20" fmla="*/ 0 h 6858000"/>
              <a:gd name="connsiteX21" fmla="*/ 1600937 w 8177173"/>
              <a:gd name="connsiteY21" fmla="*/ 3008555 h 6858000"/>
              <a:gd name="connsiteX22" fmla="*/ 760910 w 8177173"/>
              <a:gd name="connsiteY22" fmla="*/ 3337996 h 6858000"/>
              <a:gd name="connsiteX23" fmla="*/ 431469 w 8177173"/>
              <a:gd name="connsiteY23" fmla="*/ 2497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77173" h="6858000">
                <a:moveTo>
                  <a:pt x="2999927" y="0"/>
                </a:moveTo>
                <a:lnTo>
                  <a:pt x="7702467" y="0"/>
                </a:lnTo>
                <a:lnTo>
                  <a:pt x="7697980" y="5169"/>
                </a:lnTo>
                <a:cubicBezTo>
                  <a:pt x="7685607" y="22653"/>
                  <a:pt x="7674801" y="41639"/>
                  <a:pt x="7665849" y="62013"/>
                </a:cubicBezTo>
                <a:lnTo>
                  <a:pt x="6784302" y="2068292"/>
                </a:lnTo>
                <a:cubicBezTo>
                  <a:pt x="6712683" y="2231288"/>
                  <a:pt x="6786759" y="2421483"/>
                  <a:pt x="6949755" y="2493102"/>
                </a:cubicBezTo>
                <a:lnTo>
                  <a:pt x="6949754" y="2493103"/>
                </a:lnTo>
                <a:cubicBezTo>
                  <a:pt x="7112750" y="2564722"/>
                  <a:pt x="7302944" y="2490646"/>
                  <a:pt x="7374564" y="2327650"/>
                </a:cubicBezTo>
                <a:lnTo>
                  <a:pt x="8177173" y="501025"/>
                </a:lnTo>
                <a:lnTo>
                  <a:pt x="8177173" y="6858000"/>
                </a:lnTo>
                <a:lnTo>
                  <a:pt x="5685235" y="6858000"/>
                </a:lnTo>
                <a:lnTo>
                  <a:pt x="5719958" y="6778975"/>
                </a:lnTo>
                <a:cubicBezTo>
                  <a:pt x="5791577" y="6615979"/>
                  <a:pt x="5717501" y="6425784"/>
                  <a:pt x="5554505" y="6354165"/>
                </a:cubicBezTo>
                <a:cubicBezTo>
                  <a:pt x="5391509" y="6282545"/>
                  <a:pt x="5201314" y="6356621"/>
                  <a:pt x="5129695" y="6519617"/>
                </a:cubicBezTo>
                <a:lnTo>
                  <a:pt x="4981012" y="6858000"/>
                </a:lnTo>
                <a:lnTo>
                  <a:pt x="2999927" y="6858000"/>
                </a:lnTo>
                <a:close/>
                <a:moveTo>
                  <a:pt x="2999925" y="0"/>
                </a:moveTo>
                <a:lnTo>
                  <a:pt x="2999925" y="6858000"/>
                </a:lnTo>
                <a:lnTo>
                  <a:pt x="0" y="6858000"/>
                </a:lnTo>
                <a:close/>
                <a:moveTo>
                  <a:pt x="1522074" y="0"/>
                </a:moveTo>
                <a:lnTo>
                  <a:pt x="2914462" y="0"/>
                </a:lnTo>
                <a:lnTo>
                  <a:pt x="1600937" y="3008555"/>
                </a:lnTo>
                <a:cubicBezTo>
                  <a:pt x="1459942" y="3331495"/>
                  <a:pt x="1083850" y="3478991"/>
                  <a:pt x="760910" y="3337996"/>
                </a:cubicBezTo>
                <a:cubicBezTo>
                  <a:pt x="437969" y="3197002"/>
                  <a:pt x="290473" y="2820909"/>
                  <a:pt x="431469" y="249796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grpSp>
        <p:nvGrpSpPr>
          <p:cNvPr id="3" name="Group 2">
            <a:extLst>
              <a:ext uri="{FF2B5EF4-FFF2-40B4-BE49-F238E27FC236}">
                <a16:creationId xmlns:a16="http://schemas.microsoft.com/office/drawing/2014/main" xmlns="" id="{F1B7DA73-BAD7-4DD8-ACC4-F43B5FCDDBD7}"/>
              </a:ext>
            </a:extLst>
          </p:cNvPr>
          <p:cNvGrpSpPr/>
          <p:nvPr userDrawn="1"/>
        </p:nvGrpSpPr>
        <p:grpSpPr>
          <a:xfrm>
            <a:off x="1019691" y="2991914"/>
            <a:ext cx="3106984" cy="3800258"/>
            <a:chOff x="1019691" y="1528872"/>
            <a:chExt cx="3106984" cy="3800258"/>
          </a:xfrm>
        </p:grpSpPr>
        <p:sp>
          <p:nvSpPr>
            <p:cNvPr id="4" name="Freeform: Shape 3">
              <a:extLst>
                <a:ext uri="{FF2B5EF4-FFF2-40B4-BE49-F238E27FC236}">
                  <a16:creationId xmlns:a16="http://schemas.microsoft.com/office/drawing/2014/main" xmlns="" id="{BAC3B663-6C51-4327-B849-6D7A38C5BB1A}"/>
                </a:ext>
              </a:extLst>
            </p:cNvPr>
            <p:cNvSpPr/>
            <p:nvPr/>
          </p:nvSpPr>
          <p:spPr>
            <a:xfrm>
              <a:off x="1019691" y="2130248"/>
              <a:ext cx="3106984" cy="2597540"/>
            </a:xfrm>
            <a:custGeom>
              <a:avLst/>
              <a:gdLst>
                <a:gd name="connsiteX0" fmla="*/ 365433 w 3106984"/>
                <a:gd name="connsiteY0" fmla="*/ 0 h 2597540"/>
                <a:gd name="connsiteX1" fmla="*/ 2928569 w 3106984"/>
                <a:gd name="connsiteY1" fmla="*/ 0 h 2597540"/>
                <a:gd name="connsiteX2" fmla="*/ 2928569 w 3106984"/>
                <a:gd name="connsiteY2" fmla="*/ 226984 h 2597540"/>
                <a:gd name="connsiteX3" fmla="*/ 1259106 w 3106984"/>
                <a:gd name="connsiteY3" fmla="*/ 226984 h 2597540"/>
                <a:gd name="connsiteX4" fmla="*/ 1169900 w 3106984"/>
                <a:gd name="connsiteY4" fmla="*/ 787720 h 2597540"/>
                <a:gd name="connsiteX5" fmla="*/ 1512713 w 3106984"/>
                <a:gd name="connsiteY5" fmla="*/ 665377 h 2597540"/>
                <a:gd name="connsiteX6" fmla="*/ 1847878 w 3106984"/>
                <a:gd name="connsiteY6" fmla="*/ 624597 h 2597540"/>
                <a:gd name="connsiteX7" fmla="*/ 2757800 w 3106984"/>
                <a:gd name="connsiteY7" fmla="*/ 963587 h 2597540"/>
                <a:gd name="connsiteX8" fmla="*/ 3106984 w 3106984"/>
                <a:gd name="connsiteY8" fmla="*/ 1817434 h 2597540"/>
                <a:gd name="connsiteX9" fmla="*/ 2927294 w 3106984"/>
                <a:gd name="connsiteY9" fmla="*/ 2513255 h 2597540"/>
                <a:gd name="connsiteX10" fmla="*/ 2874040 w 3106984"/>
                <a:gd name="connsiteY10" fmla="*/ 2597540 h 2597540"/>
                <a:gd name="connsiteX11" fmla="*/ 186759 w 3106984"/>
                <a:gd name="connsiteY11" fmla="*/ 2597540 h 2597540"/>
                <a:gd name="connsiteX12" fmla="*/ 136201 w 3106984"/>
                <a:gd name="connsiteY12" fmla="*/ 2511663 h 2597540"/>
                <a:gd name="connsiteX13" fmla="*/ 0 w 3106984"/>
                <a:gd name="connsiteY13" fmla="*/ 2166618 h 2597540"/>
                <a:gd name="connsiteX14" fmla="*/ 1050105 w 3106984"/>
                <a:gd name="connsiteY14" fmla="*/ 2051922 h 2597540"/>
                <a:gd name="connsiteX15" fmla="*/ 1228521 w 3106984"/>
                <a:gd name="connsiteY15" fmla="*/ 2435517 h 2597540"/>
                <a:gd name="connsiteX16" fmla="*/ 1562414 w 3106984"/>
                <a:gd name="connsiteY16" fmla="*/ 2566780 h 2597540"/>
                <a:gd name="connsiteX17" fmla="*/ 1920520 w 3106984"/>
                <a:gd name="connsiteY17" fmla="*/ 2402383 h 2597540"/>
                <a:gd name="connsiteX18" fmla="*/ 2061977 w 3106984"/>
                <a:gd name="connsiteY18" fmla="*/ 1911739 h 2597540"/>
                <a:gd name="connsiteX19" fmla="*/ 1919246 w 3106984"/>
                <a:gd name="connsiteY19" fmla="*/ 1422370 h 2597540"/>
                <a:gd name="connsiteX20" fmla="*/ 1539474 w 3106984"/>
                <a:gd name="connsiteY20" fmla="*/ 1266892 h 2597540"/>
                <a:gd name="connsiteX21" fmla="*/ 1248912 w 3106984"/>
                <a:gd name="connsiteY21" fmla="*/ 1340809 h 2597540"/>
                <a:gd name="connsiteX22" fmla="*/ 1019520 w 3106984"/>
                <a:gd name="connsiteY22" fmla="*/ 1534517 h 2597540"/>
                <a:gd name="connsiteX23" fmla="*/ 135087 w 3106984"/>
                <a:gd name="connsiteY23" fmla="*/ 1407078 h 2597540"/>
                <a:gd name="connsiteX24" fmla="*/ 365433 w 3106984"/>
                <a:gd name="connsiteY24" fmla="*/ 0 h 259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06984" h="2597540">
                  <a:moveTo>
                    <a:pt x="365433" y="0"/>
                  </a:moveTo>
                  <a:lnTo>
                    <a:pt x="2928569" y="0"/>
                  </a:lnTo>
                  <a:lnTo>
                    <a:pt x="2928569" y="226984"/>
                  </a:lnTo>
                  <a:lnTo>
                    <a:pt x="1259106" y="226984"/>
                  </a:lnTo>
                  <a:lnTo>
                    <a:pt x="1169900" y="787720"/>
                  </a:lnTo>
                  <a:cubicBezTo>
                    <a:pt x="1285444" y="733344"/>
                    <a:pt x="1399715" y="692565"/>
                    <a:pt x="1512713" y="665377"/>
                  </a:cubicBezTo>
                  <a:cubicBezTo>
                    <a:pt x="1625707" y="638189"/>
                    <a:pt x="1737430" y="624597"/>
                    <a:pt x="1847878" y="624597"/>
                  </a:cubicBezTo>
                  <a:cubicBezTo>
                    <a:pt x="2221703" y="624597"/>
                    <a:pt x="2525009" y="737592"/>
                    <a:pt x="2757800" y="963587"/>
                  </a:cubicBezTo>
                  <a:cubicBezTo>
                    <a:pt x="2990590" y="1189579"/>
                    <a:pt x="3106984" y="1474195"/>
                    <a:pt x="3106984" y="1817434"/>
                  </a:cubicBezTo>
                  <a:cubicBezTo>
                    <a:pt x="3106984" y="2058719"/>
                    <a:pt x="3047088" y="2290660"/>
                    <a:pt x="2927294" y="2513255"/>
                  </a:cubicBezTo>
                  <a:lnTo>
                    <a:pt x="2874040" y="2597540"/>
                  </a:lnTo>
                  <a:lnTo>
                    <a:pt x="186759" y="2597540"/>
                  </a:lnTo>
                  <a:lnTo>
                    <a:pt x="136201" y="2511663"/>
                  </a:lnTo>
                  <a:cubicBezTo>
                    <a:pt x="83633" y="2412897"/>
                    <a:pt x="38232" y="2297882"/>
                    <a:pt x="0" y="2166618"/>
                  </a:cubicBezTo>
                  <a:lnTo>
                    <a:pt x="1050105" y="2051922"/>
                  </a:lnTo>
                  <a:cubicBezTo>
                    <a:pt x="1075594" y="2220143"/>
                    <a:pt x="1135064" y="2348009"/>
                    <a:pt x="1228521" y="2435517"/>
                  </a:cubicBezTo>
                  <a:cubicBezTo>
                    <a:pt x="1321978" y="2523025"/>
                    <a:pt x="1433274" y="2566780"/>
                    <a:pt x="1562414" y="2566780"/>
                  </a:cubicBezTo>
                  <a:cubicBezTo>
                    <a:pt x="1706845" y="2566780"/>
                    <a:pt x="1826215" y="2511980"/>
                    <a:pt x="1920520" y="2402383"/>
                  </a:cubicBezTo>
                  <a:cubicBezTo>
                    <a:pt x="2014825" y="2292785"/>
                    <a:pt x="2061977" y="2129236"/>
                    <a:pt x="2061977" y="1911739"/>
                  </a:cubicBezTo>
                  <a:cubicBezTo>
                    <a:pt x="2061977" y="1689144"/>
                    <a:pt x="2014401" y="1526021"/>
                    <a:pt x="1919246" y="1422370"/>
                  </a:cubicBezTo>
                  <a:cubicBezTo>
                    <a:pt x="1824090" y="1318719"/>
                    <a:pt x="1697499" y="1266892"/>
                    <a:pt x="1539474" y="1266892"/>
                  </a:cubicBezTo>
                  <a:cubicBezTo>
                    <a:pt x="1439223" y="1266892"/>
                    <a:pt x="1342369" y="1291531"/>
                    <a:pt x="1248912" y="1340809"/>
                  </a:cubicBezTo>
                  <a:cubicBezTo>
                    <a:pt x="1179246" y="1376492"/>
                    <a:pt x="1102780" y="1441060"/>
                    <a:pt x="1019520" y="1534517"/>
                  </a:cubicBezTo>
                  <a:lnTo>
                    <a:pt x="135087" y="1407078"/>
                  </a:lnTo>
                  <a:lnTo>
                    <a:pt x="36543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xmlns="" id="{07A962EA-00D4-45D0-99EE-921304D1B6F9}"/>
                </a:ext>
              </a:extLst>
            </p:cNvPr>
            <p:cNvSpPr/>
            <p:nvPr/>
          </p:nvSpPr>
          <p:spPr>
            <a:xfrm>
              <a:off x="1385124" y="1528872"/>
              <a:ext cx="2563136" cy="601377"/>
            </a:xfrm>
            <a:custGeom>
              <a:avLst/>
              <a:gdLst>
                <a:gd name="connsiteX0" fmla="*/ 98449 w 2563136"/>
                <a:gd name="connsiteY0" fmla="*/ 0 h 601377"/>
                <a:gd name="connsiteX1" fmla="*/ 2563136 w 2563136"/>
                <a:gd name="connsiteY1" fmla="*/ 0 h 601377"/>
                <a:gd name="connsiteX2" fmla="*/ 2563136 w 2563136"/>
                <a:gd name="connsiteY2" fmla="*/ 601377 h 601377"/>
                <a:gd name="connsiteX3" fmla="*/ 0 w 2563136"/>
                <a:gd name="connsiteY3" fmla="*/ 601377 h 601377"/>
                <a:gd name="connsiteX4" fmla="*/ 98449 w 2563136"/>
                <a:gd name="connsiteY4" fmla="*/ 0 h 601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136" h="601377">
                  <a:moveTo>
                    <a:pt x="98449" y="0"/>
                  </a:moveTo>
                  <a:lnTo>
                    <a:pt x="2563136" y="0"/>
                  </a:lnTo>
                  <a:lnTo>
                    <a:pt x="2563136" y="601377"/>
                  </a:lnTo>
                  <a:lnTo>
                    <a:pt x="0" y="601377"/>
                  </a:lnTo>
                  <a:lnTo>
                    <a:pt x="9844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xmlns="" id="{6E5AEF33-BB24-48A3-8C5B-939B3D463CB8}"/>
                </a:ext>
              </a:extLst>
            </p:cNvPr>
            <p:cNvSpPr/>
            <p:nvPr/>
          </p:nvSpPr>
          <p:spPr>
            <a:xfrm>
              <a:off x="1206451" y="4727789"/>
              <a:ext cx="2687281" cy="601341"/>
            </a:xfrm>
            <a:custGeom>
              <a:avLst/>
              <a:gdLst>
                <a:gd name="connsiteX0" fmla="*/ 0 w 2687281"/>
                <a:gd name="connsiteY0" fmla="*/ 0 h 601341"/>
                <a:gd name="connsiteX1" fmla="*/ 2687281 w 2687281"/>
                <a:gd name="connsiteY1" fmla="*/ 0 h 601341"/>
                <a:gd name="connsiteX2" fmla="*/ 2641292 w 2687281"/>
                <a:gd name="connsiteY2" fmla="*/ 72785 h 601341"/>
                <a:gd name="connsiteX3" fmla="*/ 2230778 w 2687281"/>
                <a:gd name="connsiteY3" fmla="*/ 425475 h 601341"/>
                <a:gd name="connsiteX4" fmla="*/ 1385850 w 2687281"/>
                <a:gd name="connsiteY4" fmla="*/ 601341 h 601341"/>
                <a:gd name="connsiteX5" fmla="*/ 752474 w 2687281"/>
                <a:gd name="connsiteY5" fmla="*/ 531251 h 601341"/>
                <a:gd name="connsiteX6" fmla="*/ 303885 w 2687281"/>
                <a:gd name="connsiteY6" fmla="*/ 322248 h 601341"/>
                <a:gd name="connsiteX7" fmla="*/ 4400 w 2687281"/>
                <a:gd name="connsiteY7" fmla="*/ 7473 h 601341"/>
                <a:gd name="connsiteX8" fmla="*/ 0 w 2687281"/>
                <a:gd name="connsiteY8" fmla="*/ 0 h 60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7281" h="601341">
                  <a:moveTo>
                    <a:pt x="0" y="0"/>
                  </a:moveTo>
                  <a:lnTo>
                    <a:pt x="2687281" y="0"/>
                  </a:lnTo>
                  <a:lnTo>
                    <a:pt x="2641292" y="72785"/>
                  </a:lnTo>
                  <a:cubicBezTo>
                    <a:pt x="2532650" y="219978"/>
                    <a:pt x="2395812" y="337541"/>
                    <a:pt x="2230778" y="425475"/>
                  </a:cubicBezTo>
                  <a:cubicBezTo>
                    <a:pt x="2010729" y="542720"/>
                    <a:pt x="1729089" y="601341"/>
                    <a:pt x="1385850" y="601341"/>
                  </a:cubicBezTo>
                  <a:cubicBezTo>
                    <a:pt x="1139467" y="601341"/>
                    <a:pt x="928341" y="577977"/>
                    <a:pt x="752474" y="531251"/>
                  </a:cubicBezTo>
                  <a:cubicBezTo>
                    <a:pt x="576608" y="484523"/>
                    <a:pt x="427076" y="414854"/>
                    <a:pt x="303885" y="322248"/>
                  </a:cubicBezTo>
                  <a:cubicBezTo>
                    <a:pt x="180693" y="229641"/>
                    <a:pt x="80866" y="124716"/>
                    <a:pt x="4400" y="747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xmlns="" id="{92971118-9592-4318-8D75-8BD441585C1D}"/>
              </a:ext>
            </a:extLst>
          </p:cNvPr>
          <p:cNvGrpSpPr/>
          <p:nvPr userDrawn="1"/>
        </p:nvGrpSpPr>
        <p:grpSpPr>
          <a:xfrm>
            <a:off x="-625145" y="2991913"/>
            <a:ext cx="1492115" cy="3800258"/>
            <a:chOff x="2401096" y="1340388"/>
            <a:chExt cx="1492115" cy="3800258"/>
          </a:xfrm>
        </p:grpSpPr>
        <p:sp>
          <p:nvSpPr>
            <p:cNvPr id="8" name="Freeform: Shape 7">
              <a:extLst>
                <a:ext uri="{FF2B5EF4-FFF2-40B4-BE49-F238E27FC236}">
                  <a16:creationId xmlns:a16="http://schemas.microsoft.com/office/drawing/2014/main" xmlns="" id="{39852329-22EE-4123-8CC0-29155ED48AA4}"/>
                </a:ext>
              </a:extLst>
            </p:cNvPr>
            <p:cNvSpPr/>
            <p:nvPr/>
          </p:nvSpPr>
          <p:spPr>
            <a:xfrm>
              <a:off x="2401096" y="1941765"/>
              <a:ext cx="1492115" cy="2597541"/>
            </a:xfrm>
            <a:custGeom>
              <a:avLst/>
              <a:gdLst>
                <a:gd name="connsiteX0" fmla="*/ 152723 w 1492115"/>
                <a:gd name="connsiteY0" fmla="*/ 0 h 2597541"/>
                <a:gd name="connsiteX1" fmla="*/ 1492115 w 1492115"/>
                <a:gd name="connsiteY1" fmla="*/ 0 h 2597541"/>
                <a:gd name="connsiteX2" fmla="*/ 1492115 w 1492115"/>
                <a:gd name="connsiteY2" fmla="*/ 2597541 h 2597541"/>
                <a:gd name="connsiteX3" fmla="*/ 626561 w 1492115"/>
                <a:gd name="connsiteY3" fmla="*/ 2597541 h 2597541"/>
                <a:gd name="connsiteX4" fmla="*/ 626561 w 1492115"/>
                <a:gd name="connsiteY4" fmla="*/ 550220 h 2597541"/>
                <a:gd name="connsiteX5" fmla="*/ 0 w 1492115"/>
                <a:gd name="connsiteY5" fmla="*/ 955581 h 2597541"/>
                <a:gd name="connsiteX6" fmla="*/ 0 w 1492115"/>
                <a:gd name="connsiteY6" fmla="*/ 98796 h 2597541"/>
                <a:gd name="connsiteX7" fmla="*/ 152723 w 1492115"/>
                <a:gd name="connsiteY7" fmla="*/ 0 h 25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2115" h="2597541">
                  <a:moveTo>
                    <a:pt x="152723" y="0"/>
                  </a:moveTo>
                  <a:lnTo>
                    <a:pt x="1492115" y="0"/>
                  </a:lnTo>
                  <a:lnTo>
                    <a:pt x="1492115" y="2597541"/>
                  </a:lnTo>
                  <a:lnTo>
                    <a:pt x="626561" y="2597541"/>
                  </a:lnTo>
                  <a:lnTo>
                    <a:pt x="626561" y="550220"/>
                  </a:lnTo>
                  <a:lnTo>
                    <a:pt x="0" y="955581"/>
                  </a:lnTo>
                  <a:lnTo>
                    <a:pt x="0" y="98796"/>
                  </a:lnTo>
                  <a:lnTo>
                    <a:pt x="15272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Freeform: Shape 8">
              <a:extLst>
                <a:ext uri="{FF2B5EF4-FFF2-40B4-BE49-F238E27FC236}">
                  <a16:creationId xmlns:a16="http://schemas.microsoft.com/office/drawing/2014/main" xmlns="" id="{88BB1053-3DD0-4DDB-8A3C-3FBB2191022B}"/>
                </a:ext>
              </a:extLst>
            </p:cNvPr>
            <p:cNvSpPr/>
            <p:nvPr/>
          </p:nvSpPr>
          <p:spPr>
            <a:xfrm>
              <a:off x="2553818" y="1340388"/>
              <a:ext cx="1339392" cy="601377"/>
            </a:xfrm>
            <a:custGeom>
              <a:avLst/>
              <a:gdLst>
                <a:gd name="connsiteX0" fmla="*/ 929632 w 1339392"/>
                <a:gd name="connsiteY0" fmla="*/ 0 h 601377"/>
                <a:gd name="connsiteX1" fmla="*/ 1339392 w 1339392"/>
                <a:gd name="connsiteY1" fmla="*/ 0 h 601377"/>
                <a:gd name="connsiteX2" fmla="*/ 1339392 w 1339392"/>
                <a:gd name="connsiteY2" fmla="*/ 601377 h 601377"/>
                <a:gd name="connsiteX3" fmla="*/ 0 w 1339392"/>
                <a:gd name="connsiteY3" fmla="*/ 601377 h 601377"/>
                <a:gd name="connsiteX4" fmla="*/ 929632 w 1339392"/>
                <a:gd name="connsiteY4" fmla="*/ 0 h 601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392" h="601377">
                  <a:moveTo>
                    <a:pt x="929632" y="0"/>
                  </a:moveTo>
                  <a:lnTo>
                    <a:pt x="1339392" y="0"/>
                  </a:lnTo>
                  <a:lnTo>
                    <a:pt x="1339392" y="601377"/>
                  </a:lnTo>
                  <a:lnTo>
                    <a:pt x="0" y="601377"/>
                  </a:lnTo>
                  <a:lnTo>
                    <a:pt x="92963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Freeform: Shape 10">
              <a:extLst>
                <a:ext uri="{FF2B5EF4-FFF2-40B4-BE49-F238E27FC236}">
                  <a16:creationId xmlns:a16="http://schemas.microsoft.com/office/drawing/2014/main" xmlns="" id="{A858791C-C3FB-4A3F-9A93-276A498990C4}"/>
                </a:ext>
              </a:extLst>
            </p:cNvPr>
            <p:cNvSpPr/>
            <p:nvPr/>
          </p:nvSpPr>
          <p:spPr>
            <a:xfrm>
              <a:off x="3027656" y="4539306"/>
              <a:ext cx="865554" cy="601340"/>
            </a:xfrm>
            <a:custGeom>
              <a:avLst/>
              <a:gdLst>
                <a:gd name="connsiteX0" fmla="*/ 0 w 865554"/>
                <a:gd name="connsiteY0" fmla="*/ 0 h 601340"/>
                <a:gd name="connsiteX1" fmla="*/ 865554 w 865554"/>
                <a:gd name="connsiteY1" fmla="*/ 0 h 601340"/>
                <a:gd name="connsiteX2" fmla="*/ 865554 w 865554"/>
                <a:gd name="connsiteY2" fmla="*/ 601340 h 601340"/>
                <a:gd name="connsiteX3" fmla="*/ 0 w 865554"/>
                <a:gd name="connsiteY3" fmla="*/ 601340 h 601340"/>
                <a:gd name="connsiteX4" fmla="*/ 0 w 865554"/>
                <a:gd name="connsiteY4" fmla="*/ 0 h 60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54" h="601340">
                  <a:moveTo>
                    <a:pt x="0" y="0"/>
                  </a:moveTo>
                  <a:lnTo>
                    <a:pt x="865554" y="0"/>
                  </a:lnTo>
                  <a:lnTo>
                    <a:pt x="865554" y="601340"/>
                  </a:lnTo>
                  <a:lnTo>
                    <a:pt x="0" y="60134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122846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CD6F0471-5569-4B45-8F52-1E6219E2B229}"/>
              </a:ext>
            </a:extLst>
          </p:cNvPr>
          <p:cNvSpPr>
            <a:spLocks noGrp="1"/>
          </p:cNvSpPr>
          <p:nvPr>
            <p:ph type="pic" sz="quarter" idx="10"/>
          </p:nvPr>
        </p:nvSpPr>
        <p:spPr>
          <a:xfrm>
            <a:off x="0" y="0"/>
            <a:ext cx="7011657" cy="6858000"/>
          </a:xfrm>
          <a:custGeom>
            <a:avLst/>
            <a:gdLst>
              <a:gd name="connsiteX0" fmla="*/ 0 w 7011657"/>
              <a:gd name="connsiteY0" fmla="*/ 0 h 6858000"/>
              <a:gd name="connsiteX1" fmla="*/ 3178211 w 7011657"/>
              <a:gd name="connsiteY1" fmla="*/ 0 h 6858000"/>
              <a:gd name="connsiteX2" fmla="*/ 7011657 w 7011657"/>
              <a:gd name="connsiteY2" fmla="*/ 6840416 h 6858000"/>
              <a:gd name="connsiteX3" fmla="*/ 0 w 70116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11657" h="6858000">
                <a:moveTo>
                  <a:pt x="0" y="0"/>
                </a:moveTo>
                <a:lnTo>
                  <a:pt x="3178211" y="0"/>
                </a:lnTo>
                <a:lnTo>
                  <a:pt x="7011657" y="6840416"/>
                </a:lnTo>
                <a:lnTo>
                  <a:pt x="0" y="6858000"/>
                </a:ln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4120886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mplate 19">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9F33A7F9-6C15-4B3A-8CB4-0944ED466FF3}"/>
              </a:ext>
            </a:extLst>
          </p:cNvPr>
          <p:cNvSpPr>
            <a:spLocks noGrp="1"/>
          </p:cNvSpPr>
          <p:nvPr>
            <p:ph type="pic" sz="quarter" idx="10"/>
          </p:nvPr>
        </p:nvSpPr>
        <p:spPr>
          <a:xfrm>
            <a:off x="4014828" y="0"/>
            <a:ext cx="8177173" cy="6858000"/>
          </a:xfrm>
          <a:custGeom>
            <a:avLst/>
            <a:gdLst>
              <a:gd name="connsiteX0" fmla="*/ 2999927 w 8177173"/>
              <a:gd name="connsiteY0" fmla="*/ 0 h 6858000"/>
              <a:gd name="connsiteX1" fmla="*/ 7702467 w 8177173"/>
              <a:gd name="connsiteY1" fmla="*/ 0 h 6858000"/>
              <a:gd name="connsiteX2" fmla="*/ 7697980 w 8177173"/>
              <a:gd name="connsiteY2" fmla="*/ 5169 h 6858000"/>
              <a:gd name="connsiteX3" fmla="*/ 7665849 w 8177173"/>
              <a:gd name="connsiteY3" fmla="*/ 62013 h 6858000"/>
              <a:gd name="connsiteX4" fmla="*/ 6784302 w 8177173"/>
              <a:gd name="connsiteY4" fmla="*/ 2068292 h 6858000"/>
              <a:gd name="connsiteX5" fmla="*/ 6949755 w 8177173"/>
              <a:gd name="connsiteY5" fmla="*/ 2493102 h 6858000"/>
              <a:gd name="connsiteX6" fmla="*/ 6949754 w 8177173"/>
              <a:gd name="connsiteY6" fmla="*/ 2493103 h 6858000"/>
              <a:gd name="connsiteX7" fmla="*/ 7374564 w 8177173"/>
              <a:gd name="connsiteY7" fmla="*/ 2327650 h 6858000"/>
              <a:gd name="connsiteX8" fmla="*/ 8177173 w 8177173"/>
              <a:gd name="connsiteY8" fmla="*/ 501025 h 6858000"/>
              <a:gd name="connsiteX9" fmla="*/ 8177173 w 8177173"/>
              <a:gd name="connsiteY9" fmla="*/ 6858000 h 6858000"/>
              <a:gd name="connsiteX10" fmla="*/ 5685235 w 8177173"/>
              <a:gd name="connsiteY10" fmla="*/ 6858000 h 6858000"/>
              <a:gd name="connsiteX11" fmla="*/ 5719958 w 8177173"/>
              <a:gd name="connsiteY11" fmla="*/ 6778975 h 6858000"/>
              <a:gd name="connsiteX12" fmla="*/ 5554505 w 8177173"/>
              <a:gd name="connsiteY12" fmla="*/ 6354165 h 6858000"/>
              <a:gd name="connsiteX13" fmla="*/ 5129695 w 8177173"/>
              <a:gd name="connsiteY13" fmla="*/ 6519617 h 6858000"/>
              <a:gd name="connsiteX14" fmla="*/ 4981012 w 8177173"/>
              <a:gd name="connsiteY14" fmla="*/ 6858000 h 6858000"/>
              <a:gd name="connsiteX15" fmla="*/ 2999927 w 8177173"/>
              <a:gd name="connsiteY15" fmla="*/ 6858000 h 6858000"/>
              <a:gd name="connsiteX16" fmla="*/ 2999925 w 8177173"/>
              <a:gd name="connsiteY16" fmla="*/ 0 h 6858000"/>
              <a:gd name="connsiteX17" fmla="*/ 2999925 w 8177173"/>
              <a:gd name="connsiteY17" fmla="*/ 6858000 h 6858000"/>
              <a:gd name="connsiteX18" fmla="*/ 0 w 8177173"/>
              <a:gd name="connsiteY18" fmla="*/ 6858000 h 6858000"/>
              <a:gd name="connsiteX19" fmla="*/ 1522074 w 8177173"/>
              <a:gd name="connsiteY19" fmla="*/ 0 h 6858000"/>
              <a:gd name="connsiteX20" fmla="*/ 2914462 w 8177173"/>
              <a:gd name="connsiteY20" fmla="*/ 0 h 6858000"/>
              <a:gd name="connsiteX21" fmla="*/ 1600937 w 8177173"/>
              <a:gd name="connsiteY21" fmla="*/ 3008555 h 6858000"/>
              <a:gd name="connsiteX22" fmla="*/ 760910 w 8177173"/>
              <a:gd name="connsiteY22" fmla="*/ 3337996 h 6858000"/>
              <a:gd name="connsiteX23" fmla="*/ 431469 w 8177173"/>
              <a:gd name="connsiteY23" fmla="*/ 2497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77173" h="6858000">
                <a:moveTo>
                  <a:pt x="2999927" y="0"/>
                </a:moveTo>
                <a:lnTo>
                  <a:pt x="7702467" y="0"/>
                </a:lnTo>
                <a:lnTo>
                  <a:pt x="7697980" y="5169"/>
                </a:lnTo>
                <a:cubicBezTo>
                  <a:pt x="7685607" y="22653"/>
                  <a:pt x="7674801" y="41639"/>
                  <a:pt x="7665849" y="62013"/>
                </a:cubicBezTo>
                <a:lnTo>
                  <a:pt x="6784302" y="2068292"/>
                </a:lnTo>
                <a:cubicBezTo>
                  <a:pt x="6712683" y="2231288"/>
                  <a:pt x="6786759" y="2421483"/>
                  <a:pt x="6949755" y="2493102"/>
                </a:cubicBezTo>
                <a:lnTo>
                  <a:pt x="6949754" y="2493103"/>
                </a:lnTo>
                <a:cubicBezTo>
                  <a:pt x="7112750" y="2564722"/>
                  <a:pt x="7302944" y="2490646"/>
                  <a:pt x="7374564" y="2327650"/>
                </a:cubicBezTo>
                <a:lnTo>
                  <a:pt x="8177173" y="501025"/>
                </a:lnTo>
                <a:lnTo>
                  <a:pt x="8177173" y="6858000"/>
                </a:lnTo>
                <a:lnTo>
                  <a:pt x="5685235" y="6858000"/>
                </a:lnTo>
                <a:lnTo>
                  <a:pt x="5719958" y="6778975"/>
                </a:lnTo>
                <a:cubicBezTo>
                  <a:pt x="5791577" y="6615979"/>
                  <a:pt x="5717501" y="6425784"/>
                  <a:pt x="5554505" y="6354165"/>
                </a:cubicBezTo>
                <a:cubicBezTo>
                  <a:pt x="5391509" y="6282545"/>
                  <a:pt x="5201314" y="6356621"/>
                  <a:pt x="5129695" y="6519617"/>
                </a:cubicBezTo>
                <a:lnTo>
                  <a:pt x="4981012" y="6858000"/>
                </a:lnTo>
                <a:lnTo>
                  <a:pt x="2999927" y="6858000"/>
                </a:lnTo>
                <a:close/>
                <a:moveTo>
                  <a:pt x="2999925" y="0"/>
                </a:moveTo>
                <a:lnTo>
                  <a:pt x="2999925" y="6858000"/>
                </a:lnTo>
                <a:lnTo>
                  <a:pt x="0" y="6858000"/>
                </a:lnTo>
                <a:close/>
                <a:moveTo>
                  <a:pt x="1522074" y="0"/>
                </a:moveTo>
                <a:lnTo>
                  <a:pt x="2914462" y="0"/>
                </a:lnTo>
                <a:lnTo>
                  <a:pt x="1600937" y="3008555"/>
                </a:lnTo>
                <a:cubicBezTo>
                  <a:pt x="1459942" y="3331495"/>
                  <a:pt x="1083850" y="3478991"/>
                  <a:pt x="760910" y="3337996"/>
                </a:cubicBezTo>
                <a:cubicBezTo>
                  <a:pt x="437969" y="3197002"/>
                  <a:pt x="290473" y="2820909"/>
                  <a:pt x="431469" y="249796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grpSp>
        <p:nvGrpSpPr>
          <p:cNvPr id="3" name="Group 2">
            <a:extLst>
              <a:ext uri="{FF2B5EF4-FFF2-40B4-BE49-F238E27FC236}">
                <a16:creationId xmlns:a16="http://schemas.microsoft.com/office/drawing/2014/main" xmlns="" id="{0AA7CEA6-13A0-46D4-87DC-18C3260A04FF}"/>
              </a:ext>
            </a:extLst>
          </p:cNvPr>
          <p:cNvGrpSpPr/>
          <p:nvPr userDrawn="1"/>
        </p:nvGrpSpPr>
        <p:grpSpPr>
          <a:xfrm>
            <a:off x="1019690" y="2991912"/>
            <a:ext cx="3028173" cy="3800257"/>
            <a:chOff x="1019690" y="2991912"/>
            <a:chExt cx="3028173" cy="3800257"/>
          </a:xfrm>
        </p:grpSpPr>
        <p:sp>
          <p:nvSpPr>
            <p:cNvPr id="4" name="Freeform: Shape 3">
              <a:extLst>
                <a:ext uri="{FF2B5EF4-FFF2-40B4-BE49-F238E27FC236}">
                  <a16:creationId xmlns:a16="http://schemas.microsoft.com/office/drawing/2014/main" xmlns="" id="{A9AC3832-75E8-4059-A181-3CE13252CECF}"/>
                </a:ext>
              </a:extLst>
            </p:cNvPr>
            <p:cNvSpPr/>
            <p:nvPr/>
          </p:nvSpPr>
          <p:spPr>
            <a:xfrm>
              <a:off x="1019690" y="3593288"/>
              <a:ext cx="3028173" cy="2597540"/>
            </a:xfrm>
            <a:custGeom>
              <a:avLst/>
              <a:gdLst>
                <a:gd name="connsiteX0" fmla="*/ 311483 w 3028173"/>
                <a:gd name="connsiteY0" fmla="*/ 0 h 2597540"/>
                <a:gd name="connsiteX1" fmla="*/ 2832149 w 3028173"/>
                <a:gd name="connsiteY1" fmla="*/ 0 h 2597540"/>
                <a:gd name="connsiteX2" fmla="*/ 2842673 w 3028173"/>
                <a:gd name="connsiteY2" fmla="*/ 17796 h 2597540"/>
                <a:gd name="connsiteX3" fmla="*/ 2950465 w 3028173"/>
                <a:gd name="connsiteY3" fmla="*/ 288527 h 2597540"/>
                <a:gd name="connsiteX4" fmla="*/ 1935223 w 3028173"/>
                <a:gd name="connsiteY4" fmla="*/ 413865 h 2597540"/>
                <a:gd name="connsiteX5" fmla="*/ 1801112 w 3028173"/>
                <a:gd name="connsiteY5" fmla="*/ 113054 h 2597540"/>
                <a:gd name="connsiteX6" fmla="*/ 1569236 w 3028173"/>
                <a:gd name="connsiteY6" fmla="*/ 25316 h 2597540"/>
                <a:gd name="connsiteX7" fmla="*/ 1183195 w 3028173"/>
                <a:gd name="connsiteY7" fmla="*/ 275992 h 2597540"/>
                <a:gd name="connsiteX8" fmla="*/ 1035296 w 3028173"/>
                <a:gd name="connsiteY8" fmla="*/ 1048078 h 2597540"/>
                <a:gd name="connsiteX9" fmla="*/ 1411310 w 3028173"/>
                <a:gd name="connsiteY9" fmla="*/ 773586 h 2597540"/>
                <a:gd name="connsiteX10" fmla="*/ 1857516 w 3028173"/>
                <a:gd name="connsiteY10" fmla="*/ 684595 h 2597540"/>
                <a:gd name="connsiteX11" fmla="*/ 2688508 w 3028173"/>
                <a:gd name="connsiteY11" fmla="*/ 1035543 h 2597540"/>
                <a:gd name="connsiteX12" fmla="*/ 3028173 w 3028173"/>
                <a:gd name="connsiteY12" fmla="*/ 1925444 h 2597540"/>
                <a:gd name="connsiteX13" fmla="*/ 2856462 w 3028173"/>
                <a:gd name="connsiteY13" fmla="*/ 2589737 h 2597540"/>
                <a:gd name="connsiteX14" fmla="*/ 2851260 w 3028173"/>
                <a:gd name="connsiteY14" fmla="*/ 2597540 h 2597540"/>
                <a:gd name="connsiteX15" fmla="*/ 304435 w 3028173"/>
                <a:gd name="connsiteY15" fmla="*/ 2597540 h 2597540"/>
                <a:gd name="connsiteX16" fmla="*/ 199288 w 3028173"/>
                <a:gd name="connsiteY16" fmla="*/ 2410503 h 2597540"/>
                <a:gd name="connsiteX17" fmla="*/ 0 w 3028173"/>
                <a:gd name="connsiteY17" fmla="*/ 1318808 h 2597540"/>
                <a:gd name="connsiteX18" fmla="*/ 235480 w 3028173"/>
                <a:gd name="connsiteY18" fmla="*/ 125664 h 2597540"/>
                <a:gd name="connsiteX19" fmla="*/ 311483 w 3028173"/>
                <a:gd name="connsiteY19" fmla="*/ 0 h 2597540"/>
                <a:gd name="connsiteX20" fmla="*/ 1571744 w 3028173"/>
                <a:gd name="connsiteY20" fmla="*/ 1316300 h 2597540"/>
                <a:gd name="connsiteX21" fmla="*/ 1214530 w 3028173"/>
                <a:gd name="connsiteY21" fmla="*/ 1474226 h 2597540"/>
                <a:gd name="connsiteX22" fmla="*/ 1070388 w 3028173"/>
                <a:gd name="connsiteY22" fmla="*/ 1925444 h 2597540"/>
                <a:gd name="connsiteX23" fmla="*/ 1220795 w 3028173"/>
                <a:gd name="connsiteY23" fmla="*/ 2392957 h 2597540"/>
                <a:gd name="connsiteX24" fmla="*/ 1589290 w 3028173"/>
                <a:gd name="connsiteY24" fmla="*/ 2562164 h 2597540"/>
                <a:gd name="connsiteX25" fmla="*/ 1925197 w 3028173"/>
                <a:gd name="connsiteY25" fmla="*/ 2409250 h 2597540"/>
                <a:gd name="connsiteX26" fmla="*/ 2060562 w 3028173"/>
                <a:gd name="connsiteY26" fmla="*/ 1953020 h 2597540"/>
                <a:gd name="connsiteX27" fmla="*/ 1920185 w 3028173"/>
                <a:gd name="connsiteY27" fmla="*/ 1479241 h 2597540"/>
                <a:gd name="connsiteX28" fmla="*/ 1571744 w 3028173"/>
                <a:gd name="connsiteY28" fmla="*/ 1316300 h 259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28173" h="2597540">
                  <a:moveTo>
                    <a:pt x="311483" y="0"/>
                  </a:moveTo>
                  <a:lnTo>
                    <a:pt x="2832149" y="0"/>
                  </a:lnTo>
                  <a:lnTo>
                    <a:pt x="2842673" y="17796"/>
                  </a:lnTo>
                  <a:cubicBezTo>
                    <a:pt x="2885289" y="99684"/>
                    <a:pt x="2921219" y="189928"/>
                    <a:pt x="2950465" y="288527"/>
                  </a:cubicBezTo>
                  <a:lnTo>
                    <a:pt x="1935223" y="413865"/>
                  </a:lnTo>
                  <a:cubicBezTo>
                    <a:pt x="1908485" y="271815"/>
                    <a:pt x="1863781" y="171543"/>
                    <a:pt x="1801112" y="113054"/>
                  </a:cubicBezTo>
                  <a:cubicBezTo>
                    <a:pt x="1738443" y="54562"/>
                    <a:pt x="1661151" y="25316"/>
                    <a:pt x="1569236" y="25316"/>
                  </a:cubicBezTo>
                  <a:cubicBezTo>
                    <a:pt x="1403790" y="25316"/>
                    <a:pt x="1275110" y="108874"/>
                    <a:pt x="1183195" y="275992"/>
                  </a:cubicBezTo>
                  <a:cubicBezTo>
                    <a:pt x="1116346" y="396318"/>
                    <a:pt x="1067046" y="653679"/>
                    <a:pt x="1035296" y="1048078"/>
                  </a:cubicBezTo>
                  <a:cubicBezTo>
                    <a:pt x="1157292" y="924409"/>
                    <a:pt x="1282630" y="832913"/>
                    <a:pt x="1411310" y="773586"/>
                  </a:cubicBezTo>
                  <a:cubicBezTo>
                    <a:pt x="1539990" y="714260"/>
                    <a:pt x="1688725" y="684595"/>
                    <a:pt x="1857516" y="684595"/>
                  </a:cubicBezTo>
                  <a:cubicBezTo>
                    <a:pt x="2185065" y="684595"/>
                    <a:pt x="2462063" y="801579"/>
                    <a:pt x="2688508" y="1035543"/>
                  </a:cubicBezTo>
                  <a:cubicBezTo>
                    <a:pt x="2914954" y="1269508"/>
                    <a:pt x="3028173" y="1566141"/>
                    <a:pt x="3028173" y="1925444"/>
                  </a:cubicBezTo>
                  <a:cubicBezTo>
                    <a:pt x="3028173" y="2167766"/>
                    <a:pt x="2970935" y="2389196"/>
                    <a:pt x="2856462" y="2589737"/>
                  </a:cubicBezTo>
                  <a:lnTo>
                    <a:pt x="2851260" y="2597540"/>
                  </a:lnTo>
                  <a:lnTo>
                    <a:pt x="304435" y="2597540"/>
                  </a:lnTo>
                  <a:lnTo>
                    <a:pt x="199288" y="2410503"/>
                  </a:lnTo>
                  <a:cubicBezTo>
                    <a:pt x="66430" y="2135596"/>
                    <a:pt x="0" y="1771698"/>
                    <a:pt x="0" y="1318808"/>
                  </a:cubicBezTo>
                  <a:cubicBezTo>
                    <a:pt x="0" y="821214"/>
                    <a:pt x="78494" y="423500"/>
                    <a:pt x="235480" y="125664"/>
                  </a:cubicBezTo>
                  <a:lnTo>
                    <a:pt x="311483" y="0"/>
                  </a:lnTo>
                  <a:close/>
                  <a:moveTo>
                    <a:pt x="1571744" y="1316300"/>
                  </a:moveTo>
                  <a:cubicBezTo>
                    <a:pt x="1429694" y="1316300"/>
                    <a:pt x="1310622" y="1368942"/>
                    <a:pt x="1214530" y="1474226"/>
                  </a:cubicBezTo>
                  <a:cubicBezTo>
                    <a:pt x="1118438" y="1579510"/>
                    <a:pt x="1070388" y="1729917"/>
                    <a:pt x="1070388" y="1925444"/>
                  </a:cubicBezTo>
                  <a:cubicBezTo>
                    <a:pt x="1070388" y="2124316"/>
                    <a:pt x="1120526" y="2280153"/>
                    <a:pt x="1220795" y="2392957"/>
                  </a:cubicBezTo>
                  <a:cubicBezTo>
                    <a:pt x="1321068" y="2505761"/>
                    <a:pt x="1443898" y="2562164"/>
                    <a:pt x="1589290" y="2562164"/>
                  </a:cubicBezTo>
                  <a:cubicBezTo>
                    <a:pt x="1722985" y="2562164"/>
                    <a:pt x="1834954" y="2511192"/>
                    <a:pt x="1925197" y="2409250"/>
                  </a:cubicBezTo>
                  <a:cubicBezTo>
                    <a:pt x="2015442" y="2307308"/>
                    <a:pt x="2060562" y="2155231"/>
                    <a:pt x="2060562" y="1953020"/>
                  </a:cubicBezTo>
                  <a:cubicBezTo>
                    <a:pt x="2060562" y="1745794"/>
                    <a:pt x="2013769" y="1587868"/>
                    <a:pt x="1920185" y="1479241"/>
                  </a:cubicBezTo>
                  <a:cubicBezTo>
                    <a:pt x="1826597" y="1370615"/>
                    <a:pt x="1710451" y="1316300"/>
                    <a:pt x="1571744" y="13163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xmlns="" id="{FC363C58-EA6D-4B1E-AEB9-0C79E04701C5}"/>
                </a:ext>
              </a:extLst>
            </p:cNvPr>
            <p:cNvSpPr/>
            <p:nvPr/>
          </p:nvSpPr>
          <p:spPr>
            <a:xfrm>
              <a:off x="1331173" y="2991912"/>
              <a:ext cx="2520666" cy="601377"/>
            </a:xfrm>
            <a:custGeom>
              <a:avLst/>
              <a:gdLst>
                <a:gd name="connsiteX0" fmla="*/ 1267780 w 2520666"/>
                <a:gd name="connsiteY0" fmla="*/ 0 h 601377"/>
                <a:gd name="connsiteX1" fmla="*/ 1960901 w 2520666"/>
                <a:gd name="connsiteY1" fmla="*/ 101526 h 601377"/>
                <a:gd name="connsiteX2" fmla="*/ 2383291 w 2520666"/>
                <a:gd name="connsiteY2" fmla="*/ 398578 h 601377"/>
                <a:gd name="connsiteX3" fmla="*/ 2462254 w 2520666"/>
                <a:gd name="connsiteY3" fmla="*/ 502608 h 601377"/>
                <a:gd name="connsiteX4" fmla="*/ 2520666 w 2520666"/>
                <a:gd name="connsiteY4" fmla="*/ 601377 h 601377"/>
                <a:gd name="connsiteX5" fmla="*/ 0 w 2520666"/>
                <a:gd name="connsiteY5" fmla="*/ 601377 h 601377"/>
                <a:gd name="connsiteX6" fmla="*/ 9030 w 2520666"/>
                <a:gd name="connsiteY6" fmla="*/ 586446 h 601377"/>
                <a:gd name="connsiteX7" fmla="*/ 107146 w 2520666"/>
                <a:gd name="connsiteY7" fmla="*/ 462498 h 601377"/>
                <a:gd name="connsiteX8" fmla="*/ 1267780 w 2520666"/>
                <a:gd name="connsiteY8" fmla="*/ 0 h 60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0666" h="601377">
                  <a:moveTo>
                    <a:pt x="1267780" y="0"/>
                  </a:moveTo>
                  <a:cubicBezTo>
                    <a:pt x="1560237" y="0"/>
                    <a:pt x="1791278" y="33842"/>
                    <a:pt x="1960901" y="101526"/>
                  </a:cubicBezTo>
                  <a:cubicBezTo>
                    <a:pt x="2130526" y="169207"/>
                    <a:pt x="2271322" y="268225"/>
                    <a:pt x="2383291" y="398578"/>
                  </a:cubicBezTo>
                  <a:cubicBezTo>
                    <a:pt x="2411283" y="431166"/>
                    <a:pt x="2437604" y="465843"/>
                    <a:pt x="2462254" y="502608"/>
                  </a:cubicBezTo>
                  <a:lnTo>
                    <a:pt x="2520666" y="601377"/>
                  </a:lnTo>
                  <a:lnTo>
                    <a:pt x="0" y="601377"/>
                  </a:lnTo>
                  <a:lnTo>
                    <a:pt x="9030" y="586446"/>
                  </a:lnTo>
                  <a:cubicBezTo>
                    <a:pt x="39555" y="542356"/>
                    <a:pt x="72261" y="501040"/>
                    <a:pt x="107146" y="462498"/>
                  </a:cubicBezTo>
                  <a:cubicBezTo>
                    <a:pt x="386234" y="154168"/>
                    <a:pt x="773113" y="0"/>
                    <a:pt x="126778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xmlns="" id="{31D88AD9-5914-4281-967D-E564F876AB4A}"/>
                </a:ext>
              </a:extLst>
            </p:cNvPr>
            <p:cNvSpPr/>
            <p:nvPr/>
          </p:nvSpPr>
          <p:spPr>
            <a:xfrm>
              <a:off x="1331173" y="6190828"/>
              <a:ext cx="2546825" cy="601341"/>
            </a:xfrm>
            <a:custGeom>
              <a:avLst/>
              <a:gdLst>
                <a:gd name="connsiteX0" fmla="*/ 0 w 2546825"/>
                <a:gd name="connsiteY0" fmla="*/ 0 h 601341"/>
                <a:gd name="connsiteX1" fmla="*/ 2546825 w 2546825"/>
                <a:gd name="connsiteY1" fmla="*/ 0 h 601341"/>
                <a:gd name="connsiteX2" fmla="*/ 2457866 w 2546825"/>
                <a:gd name="connsiteY2" fmla="*/ 133438 h 601341"/>
                <a:gd name="connsiteX3" fmla="*/ 2075740 w 2546825"/>
                <a:gd name="connsiteY3" fmla="*/ 447176 h 601341"/>
                <a:gd name="connsiteX4" fmla="*/ 1312428 w 2546825"/>
                <a:gd name="connsiteY4" fmla="*/ 601341 h 601341"/>
                <a:gd name="connsiteX5" fmla="*/ 427542 w 2546825"/>
                <a:gd name="connsiteY5" fmla="*/ 413334 h 601341"/>
                <a:gd name="connsiteX6" fmla="*/ 2880 w 2546825"/>
                <a:gd name="connsiteY6" fmla="*/ 5123 h 601341"/>
                <a:gd name="connsiteX7" fmla="*/ 0 w 2546825"/>
                <a:gd name="connsiteY7" fmla="*/ 0 h 60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6825" h="601341">
                  <a:moveTo>
                    <a:pt x="0" y="0"/>
                  </a:moveTo>
                  <a:lnTo>
                    <a:pt x="2546825" y="0"/>
                  </a:lnTo>
                  <a:lnTo>
                    <a:pt x="2457866" y="133438"/>
                  </a:lnTo>
                  <a:cubicBezTo>
                    <a:pt x="2355402" y="265514"/>
                    <a:pt x="2228027" y="370093"/>
                    <a:pt x="2075740" y="447176"/>
                  </a:cubicBezTo>
                  <a:cubicBezTo>
                    <a:pt x="1872691" y="549953"/>
                    <a:pt x="1618254" y="601341"/>
                    <a:pt x="1312428" y="601341"/>
                  </a:cubicBezTo>
                  <a:cubicBezTo>
                    <a:pt x="944771" y="601341"/>
                    <a:pt x="649808" y="538672"/>
                    <a:pt x="427542" y="413334"/>
                  </a:cubicBezTo>
                  <a:cubicBezTo>
                    <a:pt x="260842" y="319331"/>
                    <a:pt x="119288" y="183261"/>
                    <a:pt x="2880" y="512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xmlns="" id="{C4E3E6A4-0BF7-4EBC-814E-4383BA6831EF}"/>
              </a:ext>
            </a:extLst>
          </p:cNvPr>
          <p:cNvGrpSpPr/>
          <p:nvPr userDrawn="1"/>
        </p:nvGrpSpPr>
        <p:grpSpPr>
          <a:xfrm>
            <a:off x="-625145" y="2991911"/>
            <a:ext cx="1492115" cy="3800258"/>
            <a:chOff x="2401096" y="1340388"/>
            <a:chExt cx="1492115" cy="3800258"/>
          </a:xfrm>
        </p:grpSpPr>
        <p:sp>
          <p:nvSpPr>
            <p:cNvPr id="8" name="Freeform: Shape 7">
              <a:extLst>
                <a:ext uri="{FF2B5EF4-FFF2-40B4-BE49-F238E27FC236}">
                  <a16:creationId xmlns:a16="http://schemas.microsoft.com/office/drawing/2014/main" xmlns="" id="{84AAD83C-81FF-4F36-8992-5A880C27790F}"/>
                </a:ext>
              </a:extLst>
            </p:cNvPr>
            <p:cNvSpPr/>
            <p:nvPr/>
          </p:nvSpPr>
          <p:spPr>
            <a:xfrm>
              <a:off x="2401096" y="1941765"/>
              <a:ext cx="1492115" cy="2597541"/>
            </a:xfrm>
            <a:custGeom>
              <a:avLst/>
              <a:gdLst>
                <a:gd name="connsiteX0" fmla="*/ 152723 w 1492115"/>
                <a:gd name="connsiteY0" fmla="*/ 0 h 2597541"/>
                <a:gd name="connsiteX1" fmla="*/ 1492115 w 1492115"/>
                <a:gd name="connsiteY1" fmla="*/ 0 h 2597541"/>
                <a:gd name="connsiteX2" fmla="*/ 1492115 w 1492115"/>
                <a:gd name="connsiteY2" fmla="*/ 2597541 h 2597541"/>
                <a:gd name="connsiteX3" fmla="*/ 626561 w 1492115"/>
                <a:gd name="connsiteY3" fmla="*/ 2597541 h 2597541"/>
                <a:gd name="connsiteX4" fmla="*/ 626561 w 1492115"/>
                <a:gd name="connsiteY4" fmla="*/ 550220 h 2597541"/>
                <a:gd name="connsiteX5" fmla="*/ 0 w 1492115"/>
                <a:gd name="connsiteY5" fmla="*/ 955581 h 2597541"/>
                <a:gd name="connsiteX6" fmla="*/ 0 w 1492115"/>
                <a:gd name="connsiteY6" fmla="*/ 98796 h 2597541"/>
                <a:gd name="connsiteX7" fmla="*/ 152723 w 1492115"/>
                <a:gd name="connsiteY7" fmla="*/ 0 h 25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2115" h="2597541">
                  <a:moveTo>
                    <a:pt x="152723" y="0"/>
                  </a:moveTo>
                  <a:lnTo>
                    <a:pt x="1492115" y="0"/>
                  </a:lnTo>
                  <a:lnTo>
                    <a:pt x="1492115" y="2597541"/>
                  </a:lnTo>
                  <a:lnTo>
                    <a:pt x="626561" y="2597541"/>
                  </a:lnTo>
                  <a:lnTo>
                    <a:pt x="626561" y="550220"/>
                  </a:lnTo>
                  <a:lnTo>
                    <a:pt x="0" y="955581"/>
                  </a:lnTo>
                  <a:lnTo>
                    <a:pt x="0" y="98796"/>
                  </a:lnTo>
                  <a:lnTo>
                    <a:pt x="15272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Freeform: Shape 8">
              <a:extLst>
                <a:ext uri="{FF2B5EF4-FFF2-40B4-BE49-F238E27FC236}">
                  <a16:creationId xmlns:a16="http://schemas.microsoft.com/office/drawing/2014/main" xmlns="" id="{2E0E5359-2112-4E65-A2E5-BE3243A2AAA4}"/>
                </a:ext>
              </a:extLst>
            </p:cNvPr>
            <p:cNvSpPr/>
            <p:nvPr/>
          </p:nvSpPr>
          <p:spPr>
            <a:xfrm>
              <a:off x="2553818" y="1340388"/>
              <a:ext cx="1339392" cy="601377"/>
            </a:xfrm>
            <a:custGeom>
              <a:avLst/>
              <a:gdLst>
                <a:gd name="connsiteX0" fmla="*/ 929632 w 1339392"/>
                <a:gd name="connsiteY0" fmla="*/ 0 h 601377"/>
                <a:gd name="connsiteX1" fmla="*/ 1339392 w 1339392"/>
                <a:gd name="connsiteY1" fmla="*/ 0 h 601377"/>
                <a:gd name="connsiteX2" fmla="*/ 1339392 w 1339392"/>
                <a:gd name="connsiteY2" fmla="*/ 601377 h 601377"/>
                <a:gd name="connsiteX3" fmla="*/ 0 w 1339392"/>
                <a:gd name="connsiteY3" fmla="*/ 601377 h 601377"/>
                <a:gd name="connsiteX4" fmla="*/ 929632 w 1339392"/>
                <a:gd name="connsiteY4" fmla="*/ 0 h 601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392" h="601377">
                  <a:moveTo>
                    <a:pt x="929632" y="0"/>
                  </a:moveTo>
                  <a:lnTo>
                    <a:pt x="1339392" y="0"/>
                  </a:lnTo>
                  <a:lnTo>
                    <a:pt x="1339392" y="601377"/>
                  </a:lnTo>
                  <a:lnTo>
                    <a:pt x="0" y="601377"/>
                  </a:lnTo>
                  <a:lnTo>
                    <a:pt x="92963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Freeform: Shape 10">
              <a:extLst>
                <a:ext uri="{FF2B5EF4-FFF2-40B4-BE49-F238E27FC236}">
                  <a16:creationId xmlns:a16="http://schemas.microsoft.com/office/drawing/2014/main" xmlns="" id="{4510F337-F481-457C-ABB0-286E700407D7}"/>
                </a:ext>
              </a:extLst>
            </p:cNvPr>
            <p:cNvSpPr/>
            <p:nvPr/>
          </p:nvSpPr>
          <p:spPr>
            <a:xfrm>
              <a:off x="3027656" y="4539306"/>
              <a:ext cx="865554" cy="601340"/>
            </a:xfrm>
            <a:custGeom>
              <a:avLst/>
              <a:gdLst>
                <a:gd name="connsiteX0" fmla="*/ 0 w 865554"/>
                <a:gd name="connsiteY0" fmla="*/ 0 h 601340"/>
                <a:gd name="connsiteX1" fmla="*/ 865554 w 865554"/>
                <a:gd name="connsiteY1" fmla="*/ 0 h 601340"/>
                <a:gd name="connsiteX2" fmla="*/ 865554 w 865554"/>
                <a:gd name="connsiteY2" fmla="*/ 601340 h 601340"/>
                <a:gd name="connsiteX3" fmla="*/ 0 w 865554"/>
                <a:gd name="connsiteY3" fmla="*/ 601340 h 601340"/>
                <a:gd name="connsiteX4" fmla="*/ 0 w 865554"/>
                <a:gd name="connsiteY4" fmla="*/ 0 h 60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54" h="601340">
                  <a:moveTo>
                    <a:pt x="0" y="0"/>
                  </a:moveTo>
                  <a:lnTo>
                    <a:pt x="865554" y="0"/>
                  </a:lnTo>
                  <a:lnTo>
                    <a:pt x="865554" y="601340"/>
                  </a:lnTo>
                  <a:lnTo>
                    <a:pt x="0" y="60134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298414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mplate 20">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9F33A7F9-6C15-4B3A-8CB4-0944ED466FF3}"/>
              </a:ext>
            </a:extLst>
          </p:cNvPr>
          <p:cNvSpPr>
            <a:spLocks noGrp="1"/>
          </p:cNvSpPr>
          <p:nvPr>
            <p:ph type="pic" sz="quarter" idx="10"/>
          </p:nvPr>
        </p:nvSpPr>
        <p:spPr>
          <a:xfrm>
            <a:off x="4014828" y="0"/>
            <a:ext cx="8177173" cy="6858000"/>
          </a:xfrm>
          <a:custGeom>
            <a:avLst/>
            <a:gdLst>
              <a:gd name="connsiteX0" fmla="*/ 2999927 w 8177173"/>
              <a:gd name="connsiteY0" fmla="*/ 0 h 6858000"/>
              <a:gd name="connsiteX1" fmla="*/ 7702467 w 8177173"/>
              <a:gd name="connsiteY1" fmla="*/ 0 h 6858000"/>
              <a:gd name="connsiteX2" fmla="*/ 7697980 w 8177173"/>
              <a:gd name="connsiteY2" fmla="*/ 5169 h 6858000"/>
              <a:gd name="connsiteX3" fmla="*/ 7665849 w 8177173"/>
              <a:gd name="connsiteY3" fmla="*/ 62013 h 6858000"/>
              <a:gd name="connsiteX4" fmla="*/ 6784302 w 8177173"/>
              <a:gd name="connsiteY4" fmla="*/ 2068292 h 6858000"/>
              <a:gd name="connsiteX5" fmla="*/ 6949755 w 8177173"/>
              <a:gd name="connsiteY5" fmla="*/ 2493102 h 6858000"/>
              <a:gd name="connsiteX6" fmla="*/ 6949754 w 8177173"/>
              <a:gd name="connsiteY6" fmla="*/ 2493103 h 6858000"/>
              <a:gd name="connsiteX7" fmla="*/ 7374564 w 8177173"/>
              <a:gd name="connsiteY7" fmla="*/ 2327650 h 6858000"/>
              <a:gd name="connsiteX8" fmla="*/ 8177173 w 8177173"/>
              <a:gd name="connsiteY8" fmla="*/ 501025 h 6858000"/>
              <a:gd name="connsiteX9" fmla="*/ 8177173 w 8177173"/>
              <a:gd name="connsiteY9" fmla="*/ 6858000 h 6858000"/>
              <a:gd name="connsiteX10" fmla="*/ 5685235 w 8177173"/>
              <a:gd name="connsiteY10" fmla="*/ 6858000 h 6858000"/>
              <a:gd name="connsiteX11" fmla="*/ 5719958 w 8177173"/>
              <a:gd name="connsiteY11" fmla="*/ 6778975 h 6858000"/>
              <a:gd name="connsiteX12" fmla="*/ 5554505 w 8177173"/>
              <a:gd name="connsiteY12" fmla="*/ 6354165 h 6858000"/>
              <a:gd name="connsiteX13" fmla="*/ 5129695 w 8177173"/>
              <a:gd name="connsiteY13" fmla="*/ 6519617 h 6858000"/>
              <a:gd name="connsiteX14" fmla="*/ 4981012 w 8177173"/>
              <a:gd name="connsiteY14" fmla="*/ 6858000 h 6858000"/>
              <a:gd name="connsiteX15" fmla="*/ 2999927 w 8177173"/>
              <a:gd name="connsiteY15" fmla="*/ 6858000 h 6858000"/>
              <a:gd name="connsiteX16" fmla="*/ 2999925 w 8177173"/>
              <a:gd name="connsiteY16" fmla="*/ 0 h 6858000"/>
              <a:gd name="connsiteX17" fmla="*/ 2999925 w 8177173"/>
              <a:gd name="connsiteY17" fmla="*/ 6858000 h 6858000"/>
              <a:gd name="connsiteX18" fmla="*/ 0 w 8177173"/>
              <a:gd name="connsiteY18" fmla="*/ 6858000 h 6858000"/>
              <a:gd name="connsiteX19" fmla="*/ 1522074 w 8177173"/>
              <a:gd name="connsiteY19" fmla="*/ 0 h 6858000"/>
              <a:gd name="connsiteX20" fmla="*/ 2914462 w 8177173"/>
              <a:gd name="connsiteY20" fmla="*/ 0 h 6858000"/>
              <a:gd name="connsiteX21" fmla="*/ 1600937 w 8177173"/>
              <a:gd name="connsiteY21" fmla="*/ 3008555 h 6858000"/>
              <a:gd name="connsiteX22" fmla="*/ 760910 w 8177173"/>
              <a:gd name="connsiteY22" fmla="*/ 3337996 h 6858000"/>
              <a:gd name="connsiteX23" fmla="*/ 431469 w 8177173"/>
              <a:gd name="connsiteY23" fmla="*/ 2497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77173" h="6858000">
                <a:moveTo>
                  <a:pt x="2999927" y="0"/>
                </a:moveTo>
                <a:lnTo>
                  <a:pt x="7702467" y="0"/>
                </a:lnTo>
                <a:lnTo>
                  <a:pt x="7697980" y="5169"/>
                </a:lnTo>
                <a:cubicBezTo>
                  <a:pt x="7685607" y="22653"/>
                  <a:pt x="7674801" y="41639"/>
                  <a:pt x="7665849" y="62013"/>
                </a:cubicBezTo>
                <a:lnTo>
                  <a:pt x="6784302" y="2068292"/>
                </a:lnTo>
                <a:cubicBezTo>
                  <a:pt x="6712683" y="2231288"/>
                  <a:pt x="6786759" y="2421483"/>
                  <a:pt x="6949755" y="2493102"/>
                </a:cubicBezTo>
                <a:lnTo>
                  <a:pt x="6949754" y="2493103"/>
                </a:lnTo>
                <a:cubicBezTo>
                  <a:pt x="7112750" y="2564722"/>
                  <a:pt x="7302944" y="2490646"/>
                  <a:pt x="7374564" y="2327650"/>
                </a:cubicBezTo>
                <a:lnTo>
                  <a:pt x="8177173" y="501025"/>
                </a:lnTo>
                <a:lnTo>
                  <a:pt x="8177173" y="6858000"/>
                </a:lnTo>
                <a:lnTo>
                  <a:pt x="5685235" y="6858000"/>
                </a:lnTo>
                <a:lnTo>
                  <a:pt x="5719958" y="6778975"/>
                </a:lnTo>
                <a:cubicBezTo>
                  <a:pt x="5791577" y="6615979"/>
                  <a:pt x="5717501" y="6425784"/>
                  <a:pt x="5554505" y="6354165"/>
                </a:cubicBezTo>
                <a:cubicBezTo>
                  <a:pt x="5391509" y="6282545"/>
                  <a:pt x="5201314" y="6356621"/>
                  <a:pt x="5129695" y="6519617"/>
                </a:cubicBezTo>
                <a:lnTo>
                  <a:pt x="4981012" y="6858000"/>
                </a:lnTo>
                <a:lnTo>
                  <a:pt x="2999927" y="6858000"/>
                </a:lnTo>
                <a:close/>
                <a:moveTo>
                  <a:pt x="2999925" y="0"/>
                </a:moveTo>
                <a:lnTo>
                  <a:pt x="2999925" y="6858000"/>
                </a:lnTo>
                <a:lnTo>
                  <a:pt x="0" y="6858000"/>
                </a:lnTo>
                <a:close/>
                <a:moveTo>
                  <a:pt x="1522074" y="0"/>
                </a:moveTo>
                <a:lnTo>
                  <a:pt x="2914462" y="0"/>
                </a:lnTo>
                <a:lnTo>
                  <a:pt x="1600937" y="3008555"/>
                </a:lnTo>
                <a:cubicBezTo>
                  <a:pt x="1459942" y="3331495"/>
                  <a:pt x="1083850" y="3478991"/>
                  <a:pt x="760910" y="3337996"/>
                </a:cubicBezTo>
                <a:cubicBezTo>
                  <a:pt x="437969" y="3197002"/>
                  <a:pt x="290473" y="2820909"/>
                  <a:pt x="431469" y="249796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grpSp>
        <p:nvGrpSpPr>
          <p:cNvPr id="3" name="Group 2">
            <a:extLst>
              <a:ext uri="{FF2B5EF4-FFF2-40B4-BE49-F238E27FC236}">
                <a16:creationId xmlns:a16="http://schemas.microsoft.com/office/drawing/2014/main" xmlns="" id="{46407115-86CA-44F0-8C5E-D86C2C9D08A6}"/>
              </a:ext>
            </a:extLst>
          </p:cNvPr>
          <p:cNvGrpSpPr/>
          <p:nvPr userDrawn="1"/>
        </p:nvGrpSpPr>
        <p:grpSpPr>
          <a:xfrm>
            <a:off x="1019691" y="2991912"/>
            <a:ext cx="3082203" cy="3800259"/>
            <a:chOff x="1019691" y="2991912"/>
            <a:chExt cx="3082203" cy="3800259"/>
          </a:xfrm>
        </p:grpSpPr>
        <p:sp>
          <p:nvSpPr>
            <p:cNvPr id="4" name="Freeform: Shape 3">
              <a:extLst>
                <a:ext uri="{FF2B5EF4-FFF2-40B4-BE49-F238E27FC236}">
                  <a16:creationId xmlns:a16="http://schemas.microsoft.com/office/drawing/2014/main" xmlns="" id="{B0BDAABF-5CE3-4CE2-8DF6-F1F5A4163476}"/>
                </a:ext>
              </a:extLst>
            </p:cNvPr>
            <p:cNvSpPr/>
            <p:nvPr/>
          </p:nvSpPr>
          <p:spPr>
            <a:xfrm>
              <a:off x="1019691" y="3593289"/>
              <a:ext cx="3082203" cy="2597540"/>
            </a:xfrm>
            <a:custGeom>
              <a:avLst/>
              <a:gdLst>
                <a:gd name="connsiteX0" fmla="*/ 0 w 3082203"/>
                <a:gd name="connsiteY0" fmla="*/ 0 h 2597540"/>
                <a:gd name="connsiteX1" fmla="*/ 3082203 w 3082203"/>
                <a:gd name="connsiteY1" fmla="*/ 0 h 2597540"/>
                <a:gd name="connsiteX2" fmla="*/ 3082203 w 3082203"/>
                <a:gd name="connsiteY2" fmla="*/ 111495 h 2597540"/>
                <a:gd name="connsiteX3" fmla="*/ 2410807 w 3082203"/>
                <a:gd name="connsiteY3" fmla="*/ 896951 h 2597540"/>
                <a:gd name="connsiteX4" fmla="*/ 1894946 w 3082203"/>
                <a:gd name="connsiteY4" fmla="*/ 2040140 h 2597540"/>
                <a:gd name="connsiteX5" fmla="*/ 1769221 w 3082203"/>
                <a:gd name="connsiteY5" fmla="*/ 2574795 h 2597540"/>
                <a:gd name="connsiteX6" fmla="*/ 1765865 w 3082203"/>
                <a:gd name="connsiteY6" fmla="*/ 2597540 h 2597540"/>
                <a:gd name="connsiteX7" fmla="*/ 742686 w 3082203"/>
                <a:gd name="connsiteY7" fmla="*/ 2597540 h 2597540"/>
                <a:gd name="connsiteX8" fmla="*/ 753661 w 3082203"/>
                <a:gd name="connsiteY8" fmla="*/ 2543202 h 2597540"/>
                <a:gd name="connsiteX9" fmla="*/ 1031722 w 3082203"/>
                <a:gd name="connsiteY9" fmla="*/ 1638340 h 2597540"/>
                <a:gd name="connsiteX10" fmla="*/ 1876801 w 3082203"/>
                <a:gd name="connsiteY10" fmla="*/ 290362 h 2597540"/>
                <a:gd name="connsiteX11" fmla="*/ 0 w 3082203"/>
                <a:gd name="connsiteY11" fmla="*/ 290362 h 2597540"/>
                <a:gd name="connsiteX12" fmla="*/ 0 w 3082203"/>
                <a:gd name="connsiteY12" fmla="*/ 0 h 259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2203" h="2597540">
                  <a:moveTo>
                    <a:pt x="0" y="0"/>
                  </a:moveTo>
                  <a:lnTo>
                    <a:pt x="3082203" y="0"/>
                  </a:lnTo>
                  <a:lnTo>
                    <a:pt x="3082203" y="111495"/>
                  </a:lnTo>
                  <a:cubicBezTo>
                    <a:pt x="2814337" y="353441"/>
                    <a:pt x="2590537" y="615259"/>
                    <a:pt x="2410807" y="896951"/>
                  </a:cubicBezTo>
                  <a:cubicBezTo>
                    <a:pt x="2193057" y="1239131"/>
                    <a:pt x="2021104" y="1620193"/>
                    <a:pt x="1894946" y="2040140"/>
                  </a:cubicBezTo>
                  <a:cubicBezTo>
                    <a:pt x="1844829" y="2203453"/>
                    <a:pt x="1802921" y="2381671"/>
                    <a:pt x="1769221" y="2574795"/>
                  </a:cubicBezTo>
                  <a:lnTo>
                    <a:pt x="1765865" y="2597540"/>
                  </a:lnTo>
                  <a:lnTo>
                    <a:pt x="742686" y="2597540"/>
                  </a:lnTo>
                  <a:lnTo>
                    <a:pt x="753661" y="2543202"/>
                  </a:lnTo>
                  <a:cubicBezTo>
                    <a:pt x="827784" y="2202428"/>
                    <a:pt x="920471" y="1900807"/>
                    <a:pt x="1031722" y="1638340"/>
                  </a:cubicBezTo>
                  <a:cubicBezTo>
                    <a:pt x="1209724" y="1218393"/>
                    <a:pt x="1491418" y="769067"/>
                    <a:pt x="1876801" y="290362"/>
                  </a:cubicBezTo>
                  <a:lnTo>
                    <a:pt x="0" y="29036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xmlns="" id="{8AF4D111-FA6C-4FD5-B89A-0A5D8DB2964F}"/>
                </a:ext>
              </a:extLst>
            </p:cNvPr>
            <p:cNvSpPr/>
            <p:nvPr/>
          </p:nvSpPr>
          <p:spPr>
            <a:xfrm>
              <a:off x="1019691" y="2991912"/>
              <a:ext cx="3082203" cy="601377"/>
            </a:xfrm>
            <a:custGeom>
              <a:avLst/>
              <a:gdLst>
                <a:gd name="connsiteX0" fmla="*/ 0 w 3082203"/>
                <a:gd name="connsiteY0" fmla="*/ 0 h 601377"/>
                <a:gd name="connsiteX1" fmla="*/ 3082203 w 3082203"/>
                <a:gd name="connsiteY1" fmla="*/ 0 h 601377"/>
                <a:gd name="connsiteX2" fmla="*/ 3082203 w 3082203"/>
                <a:gd name="connsiteY2" fmla="*/ 601377 h 601377"/>
                <a:gd name="connsiteX3" fmla="*/ 0 w 3082203"/>
                <a:gd name="connsiteY3" fmla="*/ 601377 h 601377"/>
                <a:gd name="connsiteX4" fmla="*/ 0 w 3082203"/>
                <a:gd name="connsiteY4" fmla="*/ 0 h 601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2203" h="601377">
                  <a:moveTo>
                    <a:pt x="0" y="0"/>
                  </a:moveTo>
                  <a:lnTo>
                    <a:pt x="3082203" y="0"/>
                  </a:lnTo>
                  <a:lnTo>
                    <a:pt x="3082203" y="601377"/>
                  </a:lnTo>
                  <a:lnTo>
                    <a:pt x="0" y="601377"/>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xmlns="" id="{DC2A69F4-98BD-4C01-A30A-6E4B3CC45D6B}"/>
                </a:ext>
              </a:extLst>
            </p:cNvPr>
            <p:cNvSpPr/>
            <p:nvPr/>
          </p:nvSpPr>
          <p:spPr>
            <a:xfrm>
              <a:off x="1659981" y="6190829"/>
              <a:ext cx="1125575" cy="601342"/>
            </a:xfrm>
            <a:custGeom>
              <a:avLst/>
              <a:gdLst>
                <a:gd name="connsiteX0" fmla="*/ 102396 w 1125575"/>
                <a:gd name="connsiteY0" fmla="*/ 0 h 601342"/>
                <a:gd name="connsiteX1" fmla="*/ 1125575 w 1125575"/>
                <a:gd name="connsiteY1" fmla="*/ 0 h 601342"/>
                <a:gd name="connsiteX2" fmla="*/ 1084539 w 1125575"/>
                <a:gd name="connsiteY2" fmla="*/ 278119 h 601342"/>
                <a:gd name="connsiteX3" fmla="*/ 1052459 w 1125575"/>
                <a:gd name="connsiteY3" fmla="*/ 601342 h 601342"/>
                <a:gd name="connsiteX4" fmla="*/ 0 w 1125575"/>
                <a:gd name="connsiteY4" fmla="*/ 601342 h 601342"/>
                <a:gd name="connsiteX5" fmla="*/ 71125 w 1125575"/>
                <a:gd name="connsiteY5" fmla="*/ 154825 h 601342"/>
                <a:gd name="connsiteX6" fmla="*/ 102396 w 1125575"/>
                <a:gd name="connsiteY6" fmla="*/ 0 h 60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575" h="601342">
                  <a:moveTo>
                    <a:pt x="102396" y="0"/>
                  </a:moveTo>
                  <a:lnTo>
                    <a:pt x="1125575" y="0"/>
                  </a:lnTo>
                  <a:lnTo>
                    <a:pt x="1084539" y="278119"/>
                  </a:lnTo>
                  <a:cubicBezTo>
                    <a:pt x="1071793" y="382134"/>
                    <a:pt x="1061100" y="489875"/>
                    <a:pt x="1052459" y="601342"/>
                  </a:cubicBezTo>
                  <a:lnTo>
                    <a:pt x="0" y="601342"/>
                  </a:lnTo>
                  <a:cubicBezTo>
                    <a:pt x="20738" y="446238"/>
                    <a:pt x="44447" y="297399"/>
                    <a:pt x="71125" y="154825"/>
                  </a:cubicBezTo>
                  <a:lnTo>
                    <a:pt x="10239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xmlns="" id="{A06B4532-7370-42E6-9A44-9EF7A5AEFC21}"/>
              </a:ext>
            </a:extLst>
          </p:cNvPr>
          <p:cNvGrpSpPr/>
          <p:nvPr userDrawn="1"/>
        </p:nvGrpSpPr>
        <p:grpSpPr>
          <a:xfrm>
            <a:off x="-625145" y="2991912"/>
            <a:ext cx="1492115" cy="3800258"/>
            <a:chOff x="2401096" y="1340388"/>
            <a:chExt cx="1492115" cy="3800258"/>
          </a:xfrm>
        </p:grpSpPr>
        <p:sp>
          <p:nvSpPr>
            <p:cNvPr id="8" name="Freeform: Shape 7">
              <a:extLst>
                <a:ext uri="{FF2B5EF4-FFF2-40B4-BE49-F238E27FC236}">
                  <a16:creationId xmlns:a16="http://schemas.microsoft.com/office/drawing/2014/main" xmlns="" id="{8D46E00A-AFF0-41D1-86A5-205E1E95DF18}"/>
                </a:ext>
              </a:extLst>
            </p:cNvPr>
            <p:cNvSpPr/>
            <p:nvPr/>
          </p:nvSpPr>
          <p:spPr>
            <a:xfrm>
              <a:off x="2401096" y="1941765"/>
              <a:ext cx="1492115" cy="2597541"/>
            </a:xfrm>
            <a:custGeom>
              <a:avLst/>
              <a:gdLst>
                <a:gd name="connsiteX0" fmla="*/ 152723 w 1492115"/>
                <a:gd name="connsiteY0" fmla="*/ 0 h 2597541"/>
                <a:gd name="connsiteX1" fmla="*/ 1492115 w 1492115"/>
                <a:gd name="connsiteY1" fmla="*/ 0 h 2597541"/>
                <a:gd name="connsiteX2" fmla="*/ 1492115 w 1492115"/>
                <a:gd name="connsiteY2" fmla="*/ 2597541 h 2597541"/>
                <a:gd name="connsiteX3" fmla="*/ 626561 w 1492115"/>
                <a:gd name="connsiteY3" fmla="*/ 2597541 h 2597541"/>
                <a:gd name="connsiteX4" fmla="*/ 626561 w 1492115"/>
                <a:gd name="connsiteY4" fmla="*/ 550220 h 2597541"/>
                <a:gd name="connsiteX5" fmla="*/ 0 w 1492115"/>
                <a:gd name="connsiteY5" fmla="*/ 955581 h 2597541"/>
                <a:gd name="connsiteX6" fmla="*/ 0 w 1492115"/>
                <a:gd name="connsiteY6" fmla="*/ 98796 h 2597541"/>
                <a:gd name="connsiteX7" fmla="*/ 152723 w 1492115"/>
                <a:gd name="connsiteY7" fmla="*/ 0 h 25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2115" h="2597541">
                  <a:moveTo>
                    <a:pt x="152723" y="0"/>
                  </a:moveTo>
                  <a:lnTo>
                    <a:pt x="1492115" y="0"/>
                  </a:lnTo>
                  <a:lnTo>
                    <a:pt x="1492115" y="2597541"/>
                  </a:lnTo>
                  <a:lnTo>
                    <a:pt x="626561" y="2597541"/>
                  </a:lnTo>
                  <a:lnTo>
                    <a:pt x="626561" y="550220"/>
                  </a:lnTo>
                  <a:lnTo>
                    <a:pt x="0" y="955581"/>
                  </a:lnTo>
                  <a:lnTo>
                    <a:pt x="0" y="98796"/>
                  </a:lnTo>
                  <a:lnTo>
                    <a:pt x="15272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Freeform: Shape 8">
              <a:extLst>
                <a:ext uri="{FF2B5EF4-FFF2-40B4-BE49-F238E27FC236}">
                  <a16:creationId xmlns:a16="http://schemas.microsoft.com/office/drawing/2014/main" xmlns="" id="{0253A235-9305-49BD-9962-0327ADE10F6D}"/>
                </a:ext>
              </a:extLst>
            </p:cNvPr>
            <p:cNvSpPr/>
            <p:nvPr/>
          </p:nvSpPr>
          <p:spPr>
            <a:xfrm>
              <a:off x="2553818" y="1340388"/>
              <a:ext cx="1339392" cy="601377"/>
            </a:xfrm>
            <a:custGeom>
              <a:avLst/>
              <a:gdLst>
                <a:gd name="connsiteX0" fmla="*/ 929632 w 1339392"/>
                <a:gd name="connsiteY0" fmla="*/ 0 h 601377"/>
                <a:gd name="connsiteX1" fmla="*/ 1339392 w 1339392"/>
                <a:gd name="connsiteY1" fmla="*/ 0 h 601377"/>
                <a:gd name="connsiteX2" fmla="*/ 1339392 w 1339392"/>
                <a:gd name="connsiteY2" fmla="*/ 601377 h 601377"/>
                <a:gd name="connsiteX3" fmla="*/ 0 w 1339392"/>
                <a:gd name="connsiteY3" fmla="*/ 601377 h 601377"/>
                <a:gd name="connsiteX4" fmla="*/ 929632 w 1339392"/>
                <a:gd name="connsiteY4" fmla="*/ 0 h 601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392" h="601377">
                  <a:moveTo>
                    <a:pt x="929632" y="0"/>
                  </a:moveTo>
                  <a:lnTo>
                    <a:pt x="1339392" y="0"/>
                  </a:lnTo>
                  <a:lnTo>
                    <a:pt x="1339392" y="601377"/>
                  </a:lnTo>
                  <a:lnTo>
                    <a:pt x="0" y="601377"/>
                  </a:lnTo>
                  <a:lnTo>
                    <a:pt x="92963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Freeform: Shape 10">
              <a:extLst>
                <a:ext uri="{FF2B5EF4-FFF2-40B4-BE49-F238E27FC236}">
                  <a16:creationId xmlns:a16="http://schemas.microsoft.com/office/drawing/2014/main" xmlns="" id="{B0164F2C-24C8-4197-9231-C6E777461941}"/>
                </a:ext>
              </a:extLst>
            </p:cNvPr>
            <p:cNvSpPr/>
            <p:nvPr/>
          </p:nvSpPr>
          <p:spPr>
            <a:xfrm>
              <a:off x="3027656" y="4539306"/>
              <a:ext cx="865554" cy="601340"/>
            </a:xfrm>
            <a:custGeom>
              <a:avLst/>
              <a:gdLst>
                <a:gd name="connsiteX0" fmla="*/ 0 w 865554"/>
                <a:gd name="connsiteY0" fmla="*/ 0 h 601340"/>
                <a:gd name="connsiteX1" fmla="*/ 865554 w 865554"/>
                <a:gd name="connsiteY1" fmla="*/ 0 h 601340"/>
                <a:gd name="connsiteX2" fmla="*/ 865554 w 865554"/>
                <a:gd name="connsiteY2" fmla="*/ 601340 h 601340"/>
                <a:gd name="connsiteX3" fmla="*/ 0 w 865554"/>
                <a:gd name="connsiteY3" fmla="*/ 601340 h 601340"/>
                <a:gd name="connsiteX4" fmla="*/ 0 w 865554"/>
                <a:gd name="connsiteY4" fmla="*/ 0 h 60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54" h="601340">
                  <a:moveTo>
                    <a:pt x="0" y="0"/>
                  </a:moveTo>
                  <a:lnTo>
                    <a:pt x="865554" y="0"/>
                  </a:lnTo>
                  <a:lnTo>
                    <a:pt x="865554" y="601340"/>
                  </a:lnTo>
                  <a:lnTo>
                    <a:pt x="0" y="60134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140343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mplate 2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9F33A7F9-6C15-4B3A-8CB4-0944ED466FF3}"/>
              </a:ext>
            </a:extLst>
          </p:cNvPr>
          <p:cNvSpPr>
            <a:spLocks noGrp="1"/>
          </p:cNvSpPr>
          <p:nvPr>
            <p:ph type="pic" sz="quarter" idx="10"/>
          </p:nvPr>
        </p:nvSpPr>
        <p:spPr>
          <a:xfrm>
            <a:off x="4014828" y="0"/>
            <a:ext cx="8177173" cy="6858000"/>
          </a:xfrm>
          <a:custGeom>
            <a:avLst/>
            <a:gdLst>
              <a:gd name="connsiteX0" fmla="*/ 2999927 w 8177173"/>
              <a:gd name="connsiteY0" fmla="*/ 0 h 6858000"/>
              <a:gd name="connsiteX1" fmla="*/ 7702467 w 8177173"/>
              <a:gd name="connsiteY1" fmla="*/ 0 h 6858000"/>
              <a:gd name="connsiteX2" fmla="*/ 7697980 w 8177173"/>
              <a:gd name="connsiteY2" fmla="*/ 5169 h 6858000"/>
              <a:gd name="connsiteX3" fmla="*/ 7665849 w 8177173"/>
              <a:gd name="connsiteY3" fmla="*/ 62013 h 6858000"/>
              <a:gd name="connsiteX4" fmla="*/ 6784302 w 8177173"/>
              <a:gd name="connsiteY4" fmla="*/ 2068292 h 6858000"/>
              <a:gd name="connsiteX5" fmla="*/ 6949755 w 8177173"/>
              <a:gd name="connsiteY5" fmla="*/ 2493102 h 6858000"/>
              <a:gd name="connsiteX6" fmla="*/ 6949754 w 8177173"/>
              <a:gd name="connsiteY6" fmla="*/ 2493103 h 6858000"/>
              <a:gd name="connsiteX7" fmla="*/ 7374564 w 8177173"/>
              <a:gd name="connsiteY7" fmla="*/ 2327650 h 6858000"/>
              <a:gd name="connsiteX8" fmla="*/ 8177173 w 8177173"/>
              <a:gd name="connsiteY8" fmla="*/ 501025 h 6858000"/>
              <a:gd name="connsiteX9" fmla="*/ 8177173 w 8177173"/>
              <a:gd name="connsiteY9" fmla="*/ 6858000 h 6858000"/>
              <a:gd name="connsiteX10" fmla="*/ 5685235 w 8177173"/>
              <a:gd name="connsiteY10" fmla="*/ 6858000 h 6858000"/>
              <a:gd name="connsiteX11" fmla="*/ 5719958 w 8177173"/>
              <a:gd name="connsiteY11" fmla="*/ 6778975 h 6858000"/>
              <a:gd name="connsiteX12" fmla="*/ 5554505 w 8177173"/>
              <a:gd name="connsiteY12" fmla="*/ 6354165 h 6858000"/>
              <a:gd name="connsiteX13" fmla="*/ 5129695 w 8177173"/>
              <a:gd name="connsiteY13" fmla="*/ 6519617 h 6858000"/>
              <a:gd name="connsiteX14" fmla="*/ 4981012 w 8177173"/>
              <a:gd name="connsiteY14" fmla="*/ 6858000 h 6858000"/>
              <a:gd name="connsiteX15" fmla="*/ 2999927 w 8177173"/>
              <a:gd name="connsiteY15" fmla="*/ 6858000 h 6858000"/>
              <a:gd name="connsiteX16" fmla="*/ 2999925 w 8177173"/>
              <a:gd name="connsiteY16" fmla="*/ 0 h 6858000"/>
              <a:gd name="connsiteX17" fmla="*/ 2999925 w 8177173"/>
              <a:gd name="connsiteY17" fmla="*/ 6858000 h 6858000"/>
              <a:gd name="connsiteX18" fmla="*/ 0 w 8177173"/>
              <a:gd name="connsiteY18" fmla="*/ 6858000 h 6858000"/>
              <a:gd name="connsiteX19" fmla="*/ 1522074 w 8177173"/>
              <a:gd name="connsiteY19" fmla="*/ 0 h 6858000"/>
              <a:gd name="connsiteX20" fmla="*/ 2914462 w 8177173"/>
              <a:gd name="connsiteY20" fmla="*/ 0 h 6858000"/>
              <a:gd name="connsiteX21" fmla="*/ 1600937 w 8177173"/>
              <a:gd name="connsiteY21" fmla="*/ 3008555 h 6858000"/>
              <a:gd name="connsiteX22" fmla="*/ 760910 w 8177173"/>
              <a:gd name="connsiteY22" fmla="*/ 3337996 h 6858000"/>
              <a:gd name="connsiteX23" fmla="*/ 431469 w 8177173"/>
              <a:gd name="connsiteY23" fmla="*/ 2497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77173" h="6858000">
                <a:moveTo>
                  <a:pt x="2999927" y="0"/>
                </a:moveTo>
                <a:lnTo>
                  <a:pt x="7702467" y="0"/>
                </a:lnTo>
                <a:lnTo>
                  <a:pt x="7697980" y="5169"/>
                </a:lnTo>
                <a:cubicBezTo>
                  <a:pt x="7685607" y="22653"/>
                  <a:pt x="7674801" y="41639"/>
                  <a:pt x="7665849" y="62013"/>
                </a:cubicBezTo>
                <a:lnTo>
                  <a:pt x="6784302" y="2068292"/>
                </a:lnTo>
                <a:cubicBezTo>
                  <a:pt x="6712683" y="2231288"/>
                  <a:pt x="6786759" y="2421483"/>
                  <a:pt x="6949755" y="2493102"/>
                </a:cubicBezTo>
                <a:lnTo>
                  <a:pt x="6949754" y="2493103"/>
                </a:lnTo>
                <a:cubicBezTo>
                  <a:pt x="7112750" y="2564722"/>
                  <a:pt x="7302944" y="2490646"/>
                  <a:pt x="7374564" y="2327650"/>
                </a:cubicBezTo>
                <a:lnTo>
                  <a:pt x="8177173" y="501025"/>
                </a:lnTo>
                <a:lnTo>
                  <a:pt x="8177173" y="6858000"/>
                </a:lnTo>
                <a:lnTo>
                  <a:pt x="5685235" y="6858000"/>
                </a:lnTo>
                <a:lnTo>
                  <a:pt x="5719958" y="6778975"/>
                </a:lnTo>
                <a:cubicBezTo>
                  <a:pt x="5791577" y="6615979"/>
                  <a:pt x="5717501" y="6425784"/>
                  <a:pt x="5554505" y="6354165"/>
                </a:cubicBezTo>
                <a:cubicBezTo>
                  <a:pt x="5391509" y="6282545"/>
                  <a:pt x="5201314" y="6356621"/>
                  <a:pt x="5129695" y="6519617"/>
                </a:cubicBezTo>
                <a:lnTo>
                  <a:pt x="4981012" y="6858000"/>
                </a:lnTo>
                <a:lnTo>
                  <a:pt x="2999927" y="6858000"/>
                </a:lnTo>
                <a:close/>
                <a:moveTo>
                  <a:pt x="2999925" y="0"/>
                </a:moveTo>
                <a:lnTo>
                  <a:pt x="2999925" y="6858000"/>
                </a:lnTo>
                <a:lnTo>
                  <a:pt x="0" y="6858000"/>
                </a:lnTo>
                <a:close/>
                <a:moveTo>
                  <a:pt x="1522074" y="0"/>
                </a:moveTo>
                <a:lnTo>
                  <a:pt x="2914462" y="0"/>
                </a:lnTo>
                <a:lnTo>
                  <a:pt x="1600937" y="3008555"/>
                </a:lnTo>
                <a:cubicBezTo>
                  <a:pt x="1459942" y="3331495"/>
                  <a:pt x="1083850" y="3478991"/>
                  <a:pt x="760910" y="3337996"/>
                </a:cubicBezTo>
                <a:cubicBezTo>
                  <a:pt x="437969" y="3197002"/>
                  <a:pt x="290473" y="2820909"/>
                  <a:pt x="431469" y="249796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grpSp>
        <p:nvGrpSpPr>
          <p:cNvPr id="3" name="Group 2">
            <a:extLst>
              <a:ext uri="{FF2B5EF4-FFF2-40B4-BE49-F238E27FC236}">
                <a16:creationId xmlns:a16="http://schemas.microsoft.com/office/drawing/2014/main" xmlns="" id="{10690B97-9772-4DEC-99D9-B12B37C5AF35}"/>
              </a:ext>
            </a:extLst>
          </p:cNvPr>
          <p:cNvGrpSpPr/>
          <p:nvPr userDrawn="1"/>
        </p:nvGrpSpPr>
        <p:grpSpPr>
          <a:xfrm>
            <a:off x="1019690" y="2993212"/>
            <a:ext cx="3003669" cy="3800973"/>
            <a:chOff x="1019690" y="2993212"/>
            <a:chExt cx="3003669" cy="3800973"/>
          </a:xfrm>
        </p:grpSpPr>
        <p:sp>
          <p:nvSpPr>
            <p:cNvPr id="4" name="Freeform: Shape 3">
              <a:extLst>
                <a:ext uri="{FF2B5EF4-FFF2-40B4-BE49-F238E27FC236}">
                  <a16:creationId xmlns:a16="http://schemas.microsoft.com/office/drawing/2014/main" xmlns="" id="{C0F3821B-F037-4243-B4A3-0D2D4B6A0DD9}"/>
                </a:ext>
              </a:extLst>
            </p:cNvPr>
            <p:cNvSpPr/>
            <p:nvPr/>
          </p:nvSpPr>
          <p:spPr>
            <a:xfrm>
              <a:off x="1019690" y="3593290"/>
              <a:ext cx="3003669" cy="2597540"/>
            </a:xfrm>
            <a:custGeom>
              <a:avLst/>
              <a:gdLst>
                <a:gd name="connsiteX0" fmla="*/ 202140 w 3003669"/>
                <a:gd name="connsiteY0" fmla="*/ 0 h 2597540"/>
                <a:gd name="connsiteX1" fmla="*/ 2796149 w 3003669"/>
                <a:gd name="connsiteY1" fmla="*/ 0 h 2597540"/>
                <a:gd name="connsiteX2" fmla="*/ 2833785 w 3003669"/>
                <a:gd name="connsiteY2" fmla="*/ 88552 h 2597540"/>
                <a:gd name="connsiteX3" fmla="*/ 2883323 w 3003669"/>
                <a:gd name="connsiteY3" fmla="*/ 387776 h 2597540"/>
                <a:gd name="connsiteX4" fmla="*/ 2742917 w 3003669"/>
                <a:gd name="connsiteY4" fmla="*/ 851613 h 2597540"/>
                <a:gd name="connsiteX5" fmla="*/ 2411960 w 3003669"/>
                <a:gd name="connsiteY5" fmla="*/ 1162512 h 2597540"/>
                <a:gd name="connsiteX6" fmla="*/ 2856996 w 3003669"/>
                <a:gd name="connsiteY6" fmla="*/ 1541105 h 2597540"/>
                <a:gd name="connsiteX7" fmla="*/ 3003669 w 3003669"/>
                <a:gd name="connsiteY7" fmla="*/ 2062609 h 2597540"/>
                <a:gd name="connsiteX8" fmla="*/ 2877054 w 3003669"/>
                <a:gd name="connsiteY8" fmla="*/ 2577846 h 2597540"/>
                <a:gd name="connsiteX9" fmla="*/ 2865383 w 3003669"/>
                <a:gd name="connsiteY9" fmla="*/ 2597540 h 2597540"/>
                <a:gd name="connsiteX10" fmla="*/ 130314 w 3003669"/>
                <a:gd name="connsiteY10" fmla="*/ 2597540 h 2597540"/>
                <a:gd name="connsiteX11" fmla="*/ 90259 w 3003669"/>
                <a:gd name="connsiteY11" fmla="*/ 2518771 h 2597540"/>
                <a:gd name="connsiteX12" fmla="*/ 0 w 3003669"/>
                <a:gd name="connsiteY12" fmla="*/ 2057596 h 2597540"/>
                <a:gd name="connsiteX13" fmla="*/ 150432 w 3003669"/>
                <a:gd name="connsiteY13" fmla="*/ 1509764 h 2597540"/>
                <a:gd name="connsiteX14" fmla="*/ 614271 w 3003669"/>
                <a:gd name="connsiteY14" fmla="*/ 1162512 h 2597540"/>
                <a:gd name="connsiteX15" fmla="*/ 263260 w 3003669"/>
                <a:gd name="connsiteY15" fmla="*/ 876686 h 2597540"/>
                <a:gd name="connsiteX16" fmla="*/ 112825 w 3003669"/>
                <a:gd name="connsiteY16" fmla="*/ 380253 h 2597540"/>
                <a:gd name="connsiteX17" fmla="*/ 173821 w 3003669"/>
                <a:gd name="connsiteY17" fmla="*/ 57877 h 2597540"/>
                <a:gd name="connsiteX18" fmla="*/ 202140 w 3003669"/>
                <a:gd name="connsiteY18" fmla="*/ 0 h 2597540"/>
                <a:gd name="connsiteX19" fmla="*/ 1491806 w 3003669"/>
                <a:gd name="connsiteY19" fmla="*/ 21717 h 2597540"/>
                <a:gd name="connsiteX20" fmla="*/ 1189685 w 3003669"/>
                <a:gd name="connsiteY20" fmla="*/ 138304 h 2597540"/>
                <a:gd name="connsiteX21" fmla="*/ 1073098 w 3003669"/>
                <a:gd name="connsiteY21" fmla="*/ 440428 h 2597540"/>
                <a:gd name="connsiteX22" fmla="*/ 1192190 w 3003669"/>
                <a:gd name="connsiteY22" fmla="*/ 747563 h 2597540"/>
                <a:gd name="connsiteX23" fmla="*/ 1509356 w 3003669"/>
                <a:gd name="connsiteY23" fmla="*/ 864149 h 2597540"/>
                <a:gd name="connsiteX24" fmla="*/ 1797689 w 3003669"/>
                <a:gd name="connsiteY24" fmla="*/ 748817 h 2597540"/>
                <a:gd name="connsiteX25" fmla="*/ 1910514 w 3003669"/>
                <a:gd name="connsiteY25" fmla="*/ 450457 h 2597540"/>
                <a:gd name="connsiteX26" fmla="*/ 1792673 w 3003669"/>
                <a:gd name="connsiteY26" fmla="*/ 140812 h 2597540"/>
                <a:gd name="connsiteX27" fmla="*/ 1491806 w 3003669"/>
                <a:gd name="connsiteY27" fmla="*/ 21717 h 2597540"/>
                <a:gd name="connsiteX28" fmla="*/ 1491806 w 3003669"/>
                <a:gd name="connsiteY28" fmla="*/ 1465887 h 2597540"/>
                <a:gd name="connsiteX29" fmla="*/ 1159595 w 3003669"/>
                <a:gd name="connsiteY29" fmla="*/ 1616322 h 2597540"/>
                <a:gd name="connsiteX30" fmla="*/ 1017938 w 3003669"/>
                <a:gd name="connsiteY30" fmla="*/ 2022493 h 2597540"/>
                <a:gd name="connsiteX31" fmla="*/ 1165865 w 3003669"/>
                <a:gd name="connsiteY31" fmla="*/ 2419890 h 2597540"/>
                <a:gd name="connsiteX32" fmla="*/ 1504343 w 3003669"/>
                <a:gd name="connsiteY32" fmla="*/ 2574087 h 2597540"/>
                <a:gd name="connsiteX33" fmla="*/ 1832788 w 3003669"/>
                <a:gd name="connsiteY33" fmla="*/ 2417385 h 2597540"/>
                <a:gd name="connsiteX34" fmla="*/ 1978211 w 3003669"/>
                <a:gd name="connsiteY34" fmla="*/ 2019986 h 2597540"/>
                <a:gd name="connsiteX35" fmla="*/ 1831537 w 3003669"/>
                <a:gd name="connsiteY35" fmla="*/ 1621335 h 2597540"/>
                <a:gd name="connsiteX36" fmla="*/ 1491806 w 3003669"/>
                <a:gd name="connsiteY36" fmla="*/ 1465887 h 259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03669" h="2597540">
                  <a:moveTo>
                    <a:pt x="202140" y="0"/>
                  </a:moveTo>
                  <a:lnTo>
                    <a:pt x="2796149" y="0"/>
                  </a:lnTo>
                  <a:lnTo>
                    <a:pt x="2833785" y="88552"/>
                  </a:lnTo>
                  <a:cubicBezTo>
                    <a:pt x="2866810" y="181477"/>
                    <a:pt x="2883323" y="281218"/>
                    <a:pt x="2883323" y="387776"/>
                  </a:cubicBezTo>
                  <a:cubicBezTo>
                    <a:pt x="2883323" y="553253"/>
                    <a:pt x="2836519" y="707866"/>
                    <a:pt x="2742917" y="851613"/>
                  </a:cubicBezTo>
                  <a:cubicBezTo>
                    <a:pt x="2672715" y="958590"/>
                    <a:pt x="2562396" y="1062221"/>
                    <a:pt x="2411960" y="1162512"/>
                  </a:cubicBezTo>
                  <a:cubicBezTo>
                    <a:pt x="2610870" y="1257787"/>
                    <a:pt x="2759213" y="1383984"/>
                    <a:pt x="2856996" y="1541105"/>
                  </a:cubicBezTo>
                  <a:cubicBezTo>
                    <a:pt x="2954779" y="1698226"/>
                    <a:pt x="3003669" y="1872061"/>
                    <a:pt x="3003669" y="2062609"/>
                  </a:cubicBezTo>
                  <a:cubicBezTo>
                    <a:pt x="3003669" y="2246473"/>
                    <a:pt x="2961465" y="2418220"/>
                    <a:pt x="2877054" y="2577846"/>
                  </a:cubicBezTo>
                  <a:lnTo>
                    <a:pt x="2865383" y="2597540"/>
                  </a:lnTo>
                  <a:lnTo>
                    <a:pt x="130314" y="2597540"/>
                  </a:lnTo>
                  <a:lnTo>
                    <a:pt x="90259" y="2518771"/>
                  </a:lnTo>
                  <a:cubicBezTo>
                    <a:pt x="30087" y="2376799"/>
                    <a:pt x="0" y="2223074"/>
                    <a:pt x="0" y="2057596"/>
                  </a:cubicBezTo>
                  <a:cubicBezTo>
                    <a:pt x="0" y="1841972"/>
                    <a:pt x="50144" y="1659361"/>
                    <a:pt x="150432" y="1509764"/>
                  </a:cubicBezTo>
                  <a:cubicBezTo>
                    <a:pt x="250723" y="1360167"/>
                    <a:pt x="405336" y="1244415"/>
                    <a:pt x="614271" y="1162512"/>
                  </a:cubicBezTo>
                  <a:cubicBezTo>
                    <a:pt x="453808" y="1077265"/>
                    <a:pt x="336805" y="981990"/>
                    <a:pt x="263260" y="876686"/>
                  </a:cubicBezTo>
                  <a:cubicBezTo>
                    <a:pt x="162969" y="732937"/>
                    <a:pt x="112825" y="567460"/>
                    <a:pt x="112825" y="380253"/>
                  </a:cubicBezTo>
                  <a:cubicBezTo>
                    <a:pt x="112825" y="264920"/>
                    <a:pt x="133157" y="157462"/>
                    <a:pt x="173821" y="57877"/>
                  </a:cubicBezTo>
                  <a:lnTo>
                    <a:pt x="202140" y="0"/>
                  </a:lnTo>
                  <a:close/>
                  <a:moveTo>
                    <a:pt x="1491806" y="21717"/>
                  </a:moveTo>
                  <a:cubicBezTo>
                    <a:pt x="1368114" y="21717"/>
                    <a:pt x="1267407" y="60582"/>
                    <a:pt x="1189685" y="138304"/>
                  </a:cubicBezTo>
                  <a:cubicBezTo>
                    <a:pt x="1111959" y="216030"/>
                    <a:pt x="1073098" y="316737"/>
                    <a:pt x="1073098" y="440428"/>
                  </a:cubicBezTo>
                  <a:cubicBezTo>
                    <a:pt x="1073098" y="567460"/>
                    <a:pt x="1112794" y="669840"/>
                    <a:pt x="1192190" y="747563"/>
                  </a:cubicBezTo>
                  <a:cubicBezTo>
                    <a:pt x="1271588" y="825288"/>
                    <a:pt x="1377308" y="864149"/>
                    <a:pt x="1509356" y="864149"/>
                  </a:cubicBezTo>
                  <a:cubicBezTo>
                    <a:pt x="1626361" y="864149"/>
                    <a:pt x="1722471" y="825707"/>
                    <a:pt x="1797689" y="748817"/>
                  </a:cubicBezTo>
                  <a:cubicBezTo>
                    <a:pt x="1872907" y="671929"/>
                    <a:pt x="1910514" y="572476"/>
                    <a:pt x="1910514" y="450457"/>
                  </a:cubicBezTo>
                  <a:cubicBezTo>
                    <a:pt x="1910514" y="323423"/>
                    <a:pt x="1871234" y="220208"/>
                    <a:pt x="1792673" y="140812"/>
                  </a:cubicBezTo>
                  <a:cubicBezTo>
                    <a:pt x="1714113" y="61417"/>
                    <a:pt x="1613825" y="21717"/>
                    <a:pt x="1491806" y="21717"/>
                  </a:cubicBezTo>
                  <a:close/>
                  <a:moveTo>
                    <a:pt x="1491806" y="1465887"/>
                  </a:moveTo>
                  <a:cubicBezTo>
                    <a:pt x="1364771" y="1465887"/>
                    <a:pt x="1254035" y="1516031"/>
                    <a:pt x="1159595" y="1616322"/>
                  </a:cubicBezTo>
                  <a:cubicBezTo>
                    <a:pt x="1065158" y="1716610"/>
                    <a:pt x="1017938" y="1852001"/>
                    <a:pt x="1017938" y="2022493"/>
                  </a:cubicBezTo>
                  <a:cubicBezTo>
                    <a:pt x="1017938" y="2184627"/>
                    <a:pt x="1067247" y="2317094"/>
                    <a:pt x="1165865" y="2419890"/>
                  </a:cubicBezTo>
                  <a:cubicBezTo>
                    <a:pt x="1264483" y="2522689"/>
                    <a:pt x="1377308" y="2574087"/>
                    <a:pt x="1504343" y="2574087"/>
                  </a:cubicBezTo>
                  <a:cubicBezTo>
                    <a:pt x="1626361" y="2574087"/>
                    <a:pt x="1735843" y="2521851"/>
                    <a:pt x="1832788" y="2417385"/>
                  </a:cubicBezTo>
                  <a:cubicBezTo>
                    <a:pt x="1929737" y="2312916"/>
                    <a:pt x="1978211" y="2180449"/>
                    <a:pt x="1978211" y="2019986"/>
                  </a:cubicBezTo>
                  <a:cubicBezTo>
                    <a:pt x="1978211" y="1857852"/>
                    <a:pt x="1929318" y="1724969"/>
                    <a:pt x="1831537" y="1621335"/>
                  </a:cubicBezTo>
                  <a:cubicBezTo>
                    <a:pt x="1733754" y="1517704"/>
                    <a:pt x="1620510" y="1465887"/>
                    <a:pt x="1491806" y="146588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xmlns="" id="{7F9F13C0-14C1-44A1-A245-DE617A71B633}"/>
                </a:ext>
              </a:extLst>
            </p:cNvPr>
            <p:cNvSpPr/>
            <p:nvPr/>
          </p:nvSpPr>
          <p:spPr>
            <a:xfrm>
              <a:off x="1221830" y="2993212"/>
              <a:ext cx="2594009" cy="600078"/>
            </a:xfrm>
            <a:custGeom>
              <a:avLst/>
              <a:gdLst>
                <a:gd name="connsiteX0" fmla="*/ 1239522 w 2594009"/>
                <a:gd name="connsiteY0" fmla="*/ 0 h 600078"/>
                <a:gd name="connsiteX1" fmla="*/ 2328915 w 2594009"/>
                <a:gd name="connsiteY1" fmla="*/ 280813 h 600078"/>
                <a:gd name="connsiteX2" fmla="*/ 2593116 w 2594009"/>
                <a:gd name="connsiteY2" fmla="*/ 597978 h 600078"/>
                <a:gd name="connsiteX3" fmla="*/ 2594009 w 2594009"/>
                <a:gd name="connsiteY3" fmla="*/ 600078 h 600078"/>
                <a:gd name="connsiteX4" fmla="*/ 0 w 2594009"/>
                <a:gd name="connsiteY4" fmla="*/ 600078 h 600078"/>
                <a:gd name="connsiteX5" fmla="*/ 19123 w 2594009"/>
                <a:gd name="connsiteY5" fmla="*/ 560995 h 600078"/>
                <a:gd name="connsiteX6" fmla="*/ 344438 w 2594009"/>
                <a:gd name="connsiteY6" fmla="*/ 225653 h 600078"/>
                <a:gd name="connsiteX7" fmla="*/ 1239522 w 2594009"/>
                <a:gd name="connsiteY7" fmla="*/ 0 h 60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009" h="600078">
                  <a:moveTo>
                    <a:pt x="1239522" y="0"/>
                  </a:moveTo>
                  <a:cubicBezTo>
                    <a:pt x="1730939" y="0"/>
                    <a:pt x="2094072" y="93605"/>
                    <a:pt x="2328915" y="280813"/>
                  </a:cubicBezTo>
                  <a:cubicBezTo>
                    <a:pt x="2446337" y="374417"/>
                    <a:pt x="2534404" y="480138"/>
                    <a:pt x="2593116" y="597978"/>
                  </a:cubicBezTo>
                  <a:lnTo>
                    <a:pt x="2594009" y="600078"/>
                  </a:lnTo>
                  <a:lnTo>
                    <a:pt x="0" y="600078"/>
                  </a:lnTo>
                  <a:lnTo>
                    <a:pt x="19123" y="560995"/>
                  </a:lnTo>
                  <a:cubicBezTo>
                    <a:pt x="91415" y="435216"/>
                    <a:pt x="199854" y="323435"/>
                    <a:pt x="344438" y="225653"/>
                  </a:cubicBezTo>
                  <a:cubicBezTo>
                    <a:pt x="570087" y="75218"/>
                    <a:pt x="868450" y="0"/>
                    <a:pt x="123952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xmlns="" id="{8993A89A-8A93-4BF3-BC07-E4B3501D8CA2}"/>
                </a:ext>
              </a:extLst>
            </p:cNvPr>
            <p:cNvSpPr/>
            <p:nvPr/>
          </p:nvSpPr>
          <p:spPr>
            <a:xfrm>
              <a:off x="1150004" y="6190830"/>
              <a:ext cx="2735069" cy="603355"/>
            </a:xfrm>
            <a:custGeom>
              <a:avLst/>
              <a:gdLst>
                <a:gd name="connsiteX0" fmla="*/ 0 w 2735069"/>
                <a:gd name="connsiteY0" fmla="*/ 0 h 603355"/>
                <a:gd name="connsiteX1" fmla="*/ 2735069 w 2735069"/>
                <a:gd name="connsiteY1" fmla="*/ 0 h 603355"/>
                <a:gd name="connsiteX2" fmla="*/ 2679829 w 2735069"/>
                <a:gd name="connsiteY2" fmla="*/ 93211 h 603355"/>
                <a:gd name="connsiteX3" fmla="*/ 2435843 w 2735069"/>
                <a:gd name="connsiteY3" fmla="*/ 350124 h 603355"/>
                <a:gd name="connsiteX4" fmla="*/ 1977017 w 2735069"/>
                <a:gd name="connsiteY4" fmla="*/ 541928 h 603355"/>
                <a:gd name="connsiteX5" fmla="*/ 1391578 w 2735069"/>
                <a:gd name="connsiteY5" fmla="*/ 603355 h 603355"/>
                <a:gd name="connsiteX6" fmla="*/ 499002 w 2735069"/>
                <a:gd name="connsiteY6" fmla="*/ 465457 h 603355"/>
                <a:gd name="connsiteX7" fmla="*/ 30147 w 2735069"/>
                <a:gd name="connsiteY7" fmla="*/ 59285 h 603355"/>
                <a:gd name="connsiteX8" fmla="*/ 0 w 2735069"/>
                <a:gd name="connsiteY8" fmla="*/ 0 h 60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5069" h="603355">
                  <a:moveTo>
                    <a:pt x="0" y="0"/>
                  </a:moveTo>
                  <a:lnTo>
                    <a:pt x="2735069" y="0"/>
                  </a:lnTo>
                  <a:lnTo>
                    <a:pt x="2679829" y="93211"/>
                  </a:lnTo>
                  <a:cubicBezTo>
                    <a:pt x="2609313" y="199299"/>
                    <a:pt x="2527984" y="284937"/>
                    <a:pt x="2435843" y="350124"/>
                  </a:cubicBezTo>
                  <a:cubicBezTo>
                    <a:pt x="2312987" y="437043"/>
                    <a:pt x="2160047" y="500978"/>
                    <a:pt x="1977017" y="541928"/>
                  </a:cubicBezTo>
                  <a:cubicBezTo>
                    <a:pt x="1793991" y="582879"/>
                    <a:pt x="1598843" y="603355"/>
                    <a:pt x="1391578" y="603355"/>
                  </a:cubicBezTo>
                  <a:cubicBezTo>
                    <a:pt x="1002122" y="603355"/>
                    <a:pt x="704594" y="557389"/>
                    <a:pt x="499002" y="465457"/>
                  </a:cubicBezTo>
                  <a:cubicBezTo>
                    <a:pt x="293407" y="373524"/>
                    <a:pt x="137124" y="238134"/>
                    <a:pt x="30147" y="59285"/>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xmlns="" id="{3DB6DC14-3613-4BFF-B048-D80CF7808118}"/>
              </a:ext>
            </a:extLst>
          </p:cNvPr>
          <p:cNvGrpSpPr/>
          <p:nvPr userDrawn="1"/>
        </p:nvGrpSpPr>
        <p:grpSpPr>
          <a:xfrm>
            <a:off x="-625145" y="2991913"/>
            <a:ext cx="1492115" cy="3800258"/>
            <a:chOff x="2401096" y="1340388"/>
            <a:chExt cx="1492115" cy="3800258"/>
          </a:xfrm>
        </p:grpSpPr>
        <p:sp>
          <p:nvSpPr>
            <p:cNvPr id="8" name="Freeform: Shape 7">
              <a:extLst>
                <a:ext uri="{FF2B5EF4-FFF2-40B4-BE49-F238E27FC236}">
                  <a16:creationId xmlns:a16="http://schemas.microsoft.com/office/drawing/2014/main" xmlns="" id="{7DE9A7FC-0597-451B-B646-B4206FC91021}"/>
                </a:ext>
              </a:extLst>
            </p:cNvPr>
            <p:cNvSpPr/>
            <p:nvPr/>
          </p:nvSpPr>
          <p:spPr>
            <a:xfrm>
              <a:off x="2401096" y="1941765"/>
              <a:ext cx="1492115" cy="2597541"/>
            </a:xfrm>
            <a:custGeom>
              <a:avLst/>
              <a:gdLst>
                <a:gd name="connsiteX0" fmla="*/ 152723 w 1492115"/>
                <a:gd name="connsiteY0" fmla="*/ 0 h 2597541"/>
                <a:gd name="connsiteX1" fmla="*/ 1492115 w 1492115"/>
                <a:gd name="connsiteY1" fmla="*/ 0 h 2597541"/>
                <a:gd name="connsiteX2" fmla="*/ 1492115 w 1492115"/>
                <a:gd name="connsiteY2" fmla="*/ 2597541 h 2597541"/>
                <a:gd name="connsiteX3" fmla="*/ 626561 w 1492115"/>
                <a:gd name="connsiteY3" fmla="*/ 2597541 h 2597541"/>
                <a:gd name="connsiteX4" fmla="*/ 626561 w 1492115"/>
                <a:gd name="connsiteY4" fmla="*/ 550220 h 2597541"/>
                <a:gd name="connsiteX5" fmla="*/ 0 w 1492115"/>
                <a:gd name="connsiteY5" fmla="*/ 955581 h 2597541"/>
                <a:gd name="connsiteX6" fmla="*/ 0 w 1492115"/>
                <a:gd name="connsiteY6" fmla="*/ 98796 h 2597541"/>
                <a:gd name="connsiteX7" fmla="*/ 152723 w 1492115"/>
                <a:gd name="connsiteY7" fmla="*/ 0 h 25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2115" h="2597541">
                  <a:moveTo>
                    <a:pt x="152723" y="0"/>
                  </a:moveTo>
                  <a:lnTo>
                    <a:pt x="1492115" y="0"/>
                  </a:lnTo>
                  <a:lnTo>
                    <a:pt x="1492115" y="2597541"/>
                  </a:lnTo>
                  <a:lnTo>
                    <a:pt x="626561" y="2597541"/>
                  </a:lnTo>
                  <a:lnTo>
                    <a:pt x="626561" y="550220"/>
                  </a:lnTo>
                  <a:lnTo>
                    <a:pt x="0" y="955581"/>
                  </a:lnTo>
                  <a:lnTo>
                    <a:pt x="0" y="98796"/>
                  </a:lnTo>
                  <a:lnTo>
                    <a:pt x="15272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Freeform: Shape 8">
              <a:extLst>
                <a:ext uri="{FF2B5EF4-FFF2-40B4-BE49-F238E27FC236}">
                  <a16:creationId xmlns:a16="http://schemas.microsoft.com/office/drawing/2014/main" xmlns="" id="{49422AD4-0233-421D-98F2-1F061FC41934}"/>
                </a:ext>
              </a:extLst>
            </p:cNvPr>
            <p:cNvSpPr/>
            <p:nvPr/>
          </p:nvSpPr>
          <p:spPr>
            <a:xfrm>
              <a:off x="2553818" y="1340388"/>
              <a:ext cx="1339392" cy="601377"/>
            </a:xfrm>
            <a:custGeom>
              <a:avLst/>
              <a:gdLst>
                <a:gd name="connsiteX0" fmla="*/ 929632 w 1339392"/>
                <a:gd name="connsiteY0" fmla="*/ 0 h 601377"/>
                <a:gd name="connsiteX1" fmla="*/ 1339392 w 1339392"/>
                <a:gd name="connsiteY1" fmla="*/ 0 h 601377"/>
                <a:gd name="connsiteX2" fmla="*/ 1339392 w 1339392"/>
                <a:gd name="connsiteY2" fmla="*/ 601377 h 601377"/>
                <a:gd name="connsiteX3" fmla="*/ 0 w 1339392"/>
                <a:gd name="connsiteY3" fmla="*/ 601377 h 601377"/>
                <a:gd name="connsiteX4" fmla="*/ 929632 w 1339392"/>
                <a:gd name="connsiteY4" fmla="*/ 0 h 601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392" h="601377">
                  <a:moveTo>
                    <a:pt x="929632" y="0"/>
                  </a:moveTo>
                  <a:lnTo>
                    <a:pt x="1339392" y="0"/>
                  </a:lnTo>
                  <a:lnTo>
                    <a:pt x="1339392" y="601377"/>
                  </a:lnTo>
                  <a:lnTo>
                    <a:pt x="0" y="601377"/>
                  </a:lnTo>
                  <a:lnTo>
                    <a:pt x="92963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Freeform: Shape 10">
              <a:extLst>
                <a:ext uri="{FF2B5EF4-FFF2-40B4-BE49-F238E27FC236}">
                  <a16:creationId xmlns:a16="http://schemas.microsoft.com/office/drawing/2014/main" xmlns="" id="{4815C8BD-C723-4203-A31E-BC5ACD005AEC}"/>
                </a:ext>
              </a:extLst>
            </p:cNvPr>
            <p:cNvSpPr/>
            <p:nvPr/>
          </p:nvSpPr>
          <p:spPr>
            <a:xfrm>
              <a:off x="3027656" y="4539306"/>
              <a:ext cx="865554" cy="601340"/>
            </a:xfrm>
            <a:custGeom>
              <a:avLst/>
              <a:gdLst>
                <a:gd name="connsiteX0" fmla="*/ 0 w 865554"/>
                <a:gd name="connsiteY0" fmla="*/ 0 h 601340"/>
                <a:gd name="connsiteX1" fmla="*/ 865554 w 865554"/>
                <a:gd name="connsiteY1" fmla="*/ 0 h 601340"/>
                <a:gd name="connsiteX2" fmla="*/ 865554 w 865554"/>
                <a:gd name="connsiteY2" fmla="*/ 601340 h 601340"/>
                <a:gd name="connsiteX3" fmla="*/ 0 w 865554"/>
                <a:gd name="connsiteY3" fmla="*/ 601340 h 601340"/>
                <a:gd name="connsiteX4" fmla="*/ 0 w 865554"/>
                <a:gd name="connsiteY4" fmla="*/ 0 h 60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54" h="601340">
                  <a:moveTo>
                    <a:pt x="0" y="0"/>
                  </a:moveTo>
                  <a:lnTo>
                    <a:pt x="865554" y="0"/>
                  </a:lnTo>
                  <a:lnTo>
                    <a:pt x="865554" y="601340"/>
                  </a:lnTo>
                  <a:lnTo>
                    <a:pt x="0" y="60134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195436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mplate 2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9F33A7F9-6C15-4B3A-8CB4-0944ED466FF3}"/>
              </a:ext>
            </a:extLst>
          </p:cNvPr>
          <p:cNvSpPr>
            <a:spLocks noGrp="1"/>
          </p:cNvSpPr>
          <p:nvPr>
            <p:ph type="pic" sz="quarter" idx="10"/>
          </p:nvPr>
        </p:nvSpPr>
        <p:spPr>
          <a:xfrm>
            <a:off x="4014828" y="0"/>
            <a:ext cx="8177173" cy="6858000"/>
          </a:xfrm>
          <a:custGeom>
            <a:avLst/>
            <a:gdLst>
              <a:gd name="connsiteX0" fmla="*/ 2999927 w 8177173"/>
              <a:gd name="connsiteY0" fmla="*/ 0 h 6858000"/>
              <a:gd name="connsiteX1" fmla="*/ 7702467 w 8177173"/>
              <a:gd name="connsiteY1" fmla="*/ 0 h 6858000"/>
              <a:gd name="connsiteX2" fmla="*/ 7697980 w 8177173"/>
              <a:gd name="connsiteY2" fmla="*/ 5169 h 6858000"/>
              <a:gd name="connsiteX3" fmla="*/ 7665849 w 8177173"/>
              <a:gd name="connsiteY3" fmla="*/ 62013 h 6858000"/>
              <a:gd name="connsiteX4" fmla="*/ 6784302 w 8177173"/>
              <a:gd name="connsiteY4" fmla="*/ 2068292 h 6858000"/>
              <a:gd name="connsiteX5" fmla="*/ 6949755 w 8177173"/>
              <a:gd name="connsiteY5" fmla="*/ 2493102 h 6858000"/>
              <a:gd name="connsiteX6" fmla="*/ 6949754 w 8177173"/>
              <a:gd name="connsiteY6" fmla="*/ 2493103 h 6858000"/>
              <a:gd name="connsiteX7" fmla="*/ 7374564 w 8177173"/>
              <a:gd name="connsiteY7" fmla="*/ 2327650 h 6858000"/>
              <a:gd name="connsiteX8" fmla="*/ 8177173 w 8177173"/>
              <a:gd name="connsiteY8" fmla="*/ 501025 h 6858000"/>
              <a:gd name="connsiteX9" fmla="*/ 8177173 w 8177173"/>
              <a:gd name="connsiteY9" fmla="*/ 6858000 h 6858000"/>
              <a:gd name="connsiteX10" fmla="*/ 5685235 w 8177173"/>
              <a:gd name="connsiteY10" fmla="*/ 6858000 h 6858000"/>
              <a:gd name="connsiteX11" fmla="*/ 5719958 w 8177173"/>
              <a:gd name="connsiteY11" fmla="*/ 6778975 h 6858000"/>
              <a:gd name="connsiteX12" fmla="*/ 5554505 w 8177173"/>
              <a:gd name="connsiteY12" fmla="*/ 6354165 h 6858000"/>
              <a:gd name="connsiteX13" fmla="*/ 5129695 w 8177173"/>
              <a:gd name="connsiteY13" fmla="*/ 6519617 h 6858000"/>
              <a:gd name="connsiteX14" fmla="*/ 4981012 w 8177173"/>
              <a:gd name="connsiteY14" fmla="*/ 6858000 h 6858000"/>
              <a:gd name="connsiteX15" fmla="*/ 2999927 w 8177173"/>
              <a:gd name="connsiteY15" fmla="*/ 6858000 h 6858000"/>
              <a:gd name="connsiteX16" fmla="*/ 2999925 w 8177173"/>
              <a:gd name="connsiteY16" fmla="*/ 0 h 6858000"/>
              <a:gd name="connsiteX17" fmla="*/ 2999925 w 8177173"/>
              <a:gd name="connsiteY17" fmla="*/ 6858000 h 6858000"/>
              <a:gd name="connsiteX18" fmla="*/ 0 w 8177173"/>
              <a:gd name="connsiteY18" fmla="*/ 6858000 h 6858000"/>
              <a:gd name="connsiteX19" fmla="*/ 1522074 w 8177173"/>
              <a:gd name="connsiteY19" fmla="*/ 0 h 6858000"/>
              <a:gd name="connsiteX20" fmla="*/ 2914462 w 8177173"/>
              <a:gd name="connsiteY20" fmla="*/ 0 h 6858000"/>
              <a:gd name="connsiteX21" fmla="*/ 1600937 w 8177173"/>
              <a:gd name="connsiteY21" fmla="*/ 3008555 h 6858000"/>
              <a:gd name="connsiteX22" fmla="*/ 760910 w 8177173"/>
              <a:gd name="connsiteY22" fmla="*/ 3337996 h 6858000"/>
              <a:gd name="connsiteX23" fmla="*/ 431469 w 8177173"/>
              <a:gd name="connsiteY23" fmla="*/ 2497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77173" h="6858000">
                <a:moveTo>
                  <a:pt x="2999927" y="0"/>
                </a:moveTo>
                <a:lnTo>
                  <a:pt x="7702467" y="0"/>
                </a:lnTo>
                <a:lnTo>
                  <a:pt x="7697980" y="5169"/>
                </a:lnTo>
                <a:cubicBezTo>
                  <a:pt x="7685607" y="22653"/>
                  <a:pt x="7674801" y="41639"/>
                  <a:pt x="7665849" y="62013"/>
                </a:cubicBezTo>
                <a:lnTo>
                  <a:pt x="6784302" y="2068292"/>
                </a:lnTo>
                <a:cubicBezTo>
                  <a:pt x="6712683" y="2231288"/>
                  <a:pt x="6786759" y="2421483"/>
                  <a:pt x="6949755" y="2493102"/>
                </a:cubicBezTo>
                <a:lnTo>
                  <a:pt x="6949754" y="2493103"/>
                </a:lnTo>
                <a:cubicBezTo>
                  <a:pt x="7112750" y="2564722"/>
                  <a:pt x="7302944" y="2490646"/>
                  <a:pt x="7374564" y="2327650"/>
                </a:cubicBezTo>
                <a:lnTo>
                  <a:pt x="8177173" y="501025"/>
                </a:lnTo>
                <a:lnTo>
                  <a:pt x="8177173" y="6858000"/>
                </a:lnTo>
                <a:lnTo>
                  <a:pt x="5685235" y="6858000"/>
                </a:lnTo>
                <a:lnTo>
                  <a:pt x="5719958" y="6778975"/>
                </a:lnTo>
                <a:cubicBezTo>
                  <a:pt x="5791577" y="6615979"/>
                  <a:pt x="5717501" y="6425784"/>
                  <a:pt x="5554505" y="6354165"/>
                </a:cubicBezTo>
                <a:cubicBezTo>
                  <a:pt x="5391509" y="6282545"/>
                  <a:pt x="5201314" y="6356621"/>
                  <a:pt x="5129695" y="6519617"/>
                </a:cubicBezTo>
                <a:lnTo>
                  <a:pt x="4981012" y="6858000"/>
                </a:lnTo>
                <a:lnTo>
                  <a:pt x="2999927" y="6858000"/>
                </a:lnTo>
                <a:close/>
                <a:moveTo>
                  <a:pt x="2999925" y="0"/>
                </a:moveTo>
                <a:lnTo>
                  <a:pt x="2999925" y="6858000"/>
                </a:lnTo>
                <a:lnTo>
                  <a:pt x="0" y="6858000"/>
                </a:lnTo>
                <a:close/>
                <a:moveTo>
                  <a:pt x="1522074" y="0"/>
                </a:moveTo>
                <a:lnTo>
                  <a:pt x="2914462" y="0"/>
                </a:lnTo>
                <a:lnTo>
                  <a:pt x="1600937" y="3008555"/>
                </a:lnTo>
                <a:cubicBezTo>
                  <a:pt x="1459942" y="3331495"/>
                  <a:pt x="1083850" y="3478991"/>
                  <a:pt x="760910" y="3337996"/>
                </a:cubicBezTo>
                <a:cubicBezTo>
                  <a:pt x="437969" y="3197002"/>
                  <a:pt x="290473" y="2820909"/>
                  <a:pt x="431469" y="249796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grpSp>
        <p:nvGrpSpPr>
          <p:cNvPr id="3" name="Group 2">
            <a:extLst>
              <a:ext uri="{FF2B5EF4-FFF2-40B4-BE49-F238E27FC236}">
                <a16:creationId xmlns:a16="http://schemas.microsoft.com/office/drawing/2014/main" xmlns="" id="{E88E9C45-895C-4E90-9A5F-C84BF01DB328}"/>
              </a:ext>
            </a:extLst>
          </p:cNvPr>
          <p:cNvGrpSpPr/>
          <p:nvPr userDrawn="1"/>
        </p:nvGrpSpPr>
        <p:grpSpPr>
          <a:xfrm>
            <a:off x="1019691" y="2991914"/>
            <a:ext cx="3028173" cy="3800257"/>
            <a:chOff x="1019691" y="2991914"/>
            <a:chExt cx="3028173" cy="3800257"/>
          </a:xfrm>
        </p:grpSpPr>
        <p:sp>
          <p:nvSpPr>
            <p:cNvPr id="4" name="Freeform: Shape 3">
              <a:extLst>
                <a:ext uri="{FF2B5EF4-FFF2-40B4-BE49-F238E27FC236}">
                  <a16:creationId xmlns:a16="http://schemas.microsoft.com/office/drawing/2014/main" xmlns="" id="{B4A0999C-4589-4699-A000-C42C4C5C8258}"/>
                </a:ext>
              </a:extLst>
            </p:cNvPr>
            <p:cNvSpPr/>
            <p:nvPr/>
          </p:nvSpPr>
          <p:spPr>
            <a:xfrm>
              <a:off x="1019691" y="3593291"/>
              <a:ext cx="3028173" cy="2597505"/>
            </a:xfrm>
            <a:custGeom>
              <a:avLst/>
              <a:gdLst>
                <a:gd name="connsiteX0" fmla="*/ 178170 w 3028173"/>
                <a:gd name="connsiteY0" fmla="*/ 0 h 2597505"/>
                <a:gd name="connsiteX1" fmla="*/ 2722394 w 3028173"/>
                <a:gd name="connsiteY1" fmla="*/ 0 h 2597505"/>
                <a:gd name="connsiteX2" fmla="*/ 2828886 w 3028173"/>
                <a:gd name="connsiteY2" fmla="*/ 189509 h 2597505"/>
                <a:gd name="connsiteX3" fmla="*/ 3028173 w 3028173"/>
                <a:gd name="connsiteY3" fmla="*/ 1278698 h 2597505"/>
                <a:gd name="connsiteX4" fmla="*/ 2792695 w 3028173"/>
                <a:gd name="connsiteY4" fmla="*/ 2471840 h 2597505"/>
                <a:gd name="connsiteX5" fmla="*/ 2716690 w 3028173"/>
                <a:gd name="connsiteY5" fmla="*/ 2597505 h 2597505"/>
                <a:gd name="connsiteX6" fmla="*/ 197645 w 3028173"/>
                <a:gd name="connsiteY6" fmla="*/ 2597505 h 2597505"/>
                <a:gd name="connsiteX7" fmla="*/ 187381 w 3028173"/>
                <a:gd name="connsiteY7" fmla="*/ 2580337 h 2597505"/>
                <a:gd name="connsiteX8" fmla="*/ 77709 w 3028173"/>
                <a:gd name="connsiteY8" fmla="*/ 2311486 h 2597505"/>
                <a:gd name="connsiteX9" fmla="*/ 1092951 w 3028173"/>
                <a:gd name="connsiteY9" fmla="*/ 2183641 h 2597505"/>
                <a:gd name="connsiteX10" fmla="*/ 1228316 w 3028173"/>
                <a:gd name="connsiteY10" fmla="*/ 2484452 h 2597505"/>
                <a:gd name="connsiteX11" fmla="*/ 1461444 w 3028173"/>
                <a:gd name="connsiteY11" fmla="*/ 2572189 h 2597505"/>
                <a:gd name="connsiteX12" fmla="*/ 1844980 w 3028173"/>
                <a:gd name="connsiteY12" fmla="*/ 2324020 h 2597505"/>
                <a:gd name="connsiteX13" fmla="*/ 1995387 w 3028173"/>
                <a:gd name="connsiteY13" fmla="*/ 1549429 h 2597505"/>
                <a:gd name="connsiteX14" fmla="*/ 1619371 w 3028173"/>
                <a:gd name="connsiteY14" fmla="*/ 1825172 h 2597505"/>
                <a:gd name="connsiteX15" fmla="*/ 1173167 w 3028173"/>
                <a:gd name="connsiteY15" fmla="*/ 1912911 h 2597505"/>
                <a:gd name="connsiteX16" fmla="*/ 339667 w 3028173"/>
                <a:gd name="connsiteY16" fmla="*/ 1561962 h 2597505"/>
                <a:gd name="connsiteX17" fmla="*/ 0 w 3028173"/>
                <a:gd name="connsiteY17" fmla="*/ 674567 h 2597505"/>
                <a:gd name="connsiteX18" fmla="*/ 172966 w 3028173"/>
                <a:gd name="connsiteY18" fmla="*/ 7767 h 2597505"/>
                <a:gd name="connsiteX19" fmla="*/ 178170 w 3028173"/>
                <a:gd name="connsiteY19" fmla="*/ 0 h 2597505"/>
                <a:gd name="connsiteX20" fmla="*/ 1441390 w 3028173"/>
                <a:gd name="connsiteY20" fmla="*/ 35342 h 2597505"/>
                <a:gd name="connsiteX21" fmla="*/ 1104230 w 3028173"/>
                <a:gd name="connsiteY21" fmla="*/ 188255 h 2597505"/>
                <a:gd name="connsiteX22" fmla="*/ 970119 w 3028173"/>
                <a:gd name="connsiteY22" fmla="*/ 646993 h 2597505"/>
                <a:gd name="connsiteX23" fmla="*/ 1109244 w 3028173"/>
                <a:gd name="connsiteY23" fmla="*/ 1118266 h 2597505"/>
                <a:gd name="connsiteX24" fmla="*/ 1456431 w 3028173"/>
                <a:gd name="connsiteY24" fmla="*/ 1281206 h 2597505"/>
                <a:gd name="connsiteX25" fmla="*/ 1814898 w 3028173"/>
                <a:gd name="connsiteY25" fmla="*/ 1123279 h 2597505"/>
                <a:gd name="connsiteX26" fmla="*/ 1957784 w 3028173"/>
                <a:gd name="connsiteY26" fmla="*/ 672062 h 2597505"/>
                <a:gd name="connsiteX27" fmla="*/ 1807378 w 3028173"/>
                <a:gd name="connsiteY27" fmla="*/ 204548 h 2597505"/>
                <a:gd name="connsiteX28" fmla="*/ 1441390 w 3028173"/>
                <a:gd name="connsiteY28" fmla="*/ 35342 h 259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28173" h="2597505">
                  <a:moveTo>
                    <a:pt x="178170" y="0"/>
                  </a:moveTo>
                  <a:lnTo>
                    <a:pt x="2722394" y="0"/>
                  </a:lnTo>
                  <a:lnTo>
                    <a:pt x="2828886" y="189509"/>
                  </a:lnTo>
                  <a:cubicBezTo>
                    <a:pt x="2961744" y="464416"/>
                    <a:pt x="3028173" y="827481"/>
                    <a:pt x="3028173" y="1278698"/>
                  </a:cubicBezTo>
                  <a:cubicBezTo>
                    <a:pt x="3028173" y="1776292"/>
                    <a:pt x="2949681" y="2174005"/>
                    <a:pt x="2792695" y="2471840"/>
                  </a:cubicBezTo>
                  <a:lnTo>
                    <a:pt x="2716690" y="2597505"/>
                  </a:lnTo>
                  <a:lnTo>
                    <a:pt x="197645" y="2597505"/>
                  </a:lnTo>
                  <a:lnTo>
                    <a:pt x="187381" y="2580337"/>
                  </a:lnTo>
                  <a:cubicBezTo>
                    <a:pt x="144348" y="2498867"/>
                    <a:pt x="107791" y="2409250"/>
                    <a:pt x="77709" y="2311486"/>
                  </a:cubicBezTo>
                  <a:lnTo>
                    <a:pt x="1092951" y="2183641"/>
                  </a:lnTo>
                  <a:cubicBezTo>
                    <a:pt x="1119689" y="2325691"/>
                    <a:pt x="1164810" y="2425961"/>
                    <a:pt x="1228316" y="2484452"/>
                  </a:cubicBezTo>
                  <a:cubicBezTo>
                    <a:pt x="1291820" y="2542943"/>
                    <a:pt x="1369531" y="2572189"/>
                    <a:pt x="1461444" y="2572189"/>
                  </a:cubicBezTo>
                  <a:cubicBezTo>
                    <a:pt x="1625220" y="2572189"/>
                    <a:pt x="1753065" y="2489465"/>
                    <a:pt x="1844980" y="2324020"/>
                  </a:cubicBezTo>
                  <a:cubicBezTo>
                    <a:pt x="1911827" y="2202024"/>
                    <a:pt x="1961963" y="1943827"/>
                    <a:pt x="1995387" y="1549429"/>
                  </a:cubicBezTo>
                  <a:cubicBezTo>
                    <a:pt x="1873390" y="1674768"/>
                    <a:pt x="1748052" y="1766681"/>
                    <a:pt x="1619371" y="1825172"/>
                  </a:cubicBezTo>
                  <a:cubicBezTo>
                    <a:pt x="1490690" y="1883665"/>
                    <a:pt x="1341956" y="1912911"/>
                    <a:pt x="1173167" y="1912911"/>
                  </a:cubicBezTo>
                  <a:cubicBezTo>
                    <a:pt x="843945" y="1912911"/>
                    <a:pt x="566111" y="1795927"/>
                    <a:pt x="339667" y="1561962"/>
                  </a:cubicBezTo>
                  <a:cubicBezTo>
                    <a:pt x="113221" y="1327998"/>
                    <a:pt x="0" y="1032200"/>
                    <a:pt x="0" y="674567"/>
                  </a:cubicBezTo>
                  <a:cubicBezTo>
                    <a:pt x="0" y="430575"/>
                    <a:pt x="57655" y="208309"/>
                    <a:pt x="172966" y="7767"/>
                  </a:cubicBezTo>
                  <a:lnTo>
                    <a:pt x="178170" y="0"/>
                  </a:lnTo>
                  <a:close/>
                  <a:moveTo>
                    <a:pt x="1441390" y="35342"/>
                  </a:moveTo>
                  <a:cubicBezTo>
                    <a:pt x="1306025" y="35342"/>
                    <a:pt x="1193638" y="86314"/>
                    <a:pt x="1104230" y="188255"/>
                  </a:cubicBezTo>
                  <a:cubicBezTo>
                    <a:pt x="1014823" y="290197"/>
                    <a:pt x="970119" y="443110"/>
                    <a:pt x="970119" y="646993"/>
                  </a:cubicBezTo>
                  <a:cubicBezTo>
                    <a:pt x="970119" y="852548"/>
                    <a:pt x="1016494" y="1009639"/>
                    <a:pt x="1109244" y="1118266"/>
                  </a:cubicBezTo>
                  <a:cubicBezTo>
                    <a:pt x="1201995" y="1226891"/>
                    <a:pt x="1317724" y="1281206"/>
                    <a:pt x="1456431" y="1281206"/>
                  </a:cubicBezTo>
                  <a:cubicBezTo>
                    <a:pt x="1600153" y="1281206"/>
                    <a:pt x="1719641" y="1228564"/>
                    <a:pt x="1814898" y="1123279"/>
                  </a:cubicBezTo>
                  <a:cubicBezTo>
                    <a:pt x="1910156" y="1017995"/>
                    <a:pt x="1957784" y="867589"/>
                    <a:pt x="1957784" y="672062"/>
                  </a:cubicBezTo>
                  <a:cubicBezTo>
                    <a:pt x="1957784" y="473190"/>
                    <a:pt x="1907650" y="317354"/>
                    <a:pt x="1807378" y="204548"/>
                  </a:cubicBezTo>
                  <a:cubicBezTo>
                    <a:pt x="1707108" y="91744"/>
                    <a:pt x="1585112" y="35342"/>
                    <a:pt x="1441390" y="3534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xmlns="" id="{F6144ED9-6CE6-4BD1-9BBD-CCE9250C7FC1}"/>
                </a:ext>
              </a:extLst>
            </p:cNvPr>
            <p:cNvSpPr/>
            <p:nvPr/>
          </p:nvSpPr>
          <p:spPr>
            <a:xfrm>
              <a:off x="1197861" y="2991914"/>
              <a:ext cx="2544224" cy="601377"/>
            </a:xfrm>
            <a:custGeom>
              <a:avLst/>
              <a:gdLst>
                <a:gd name="connsiteX0" fmla="*/ 1233140 w 2544224"/>
                <a:gd name="connsiteY0" fmla="*/ 0 h 601377"/>
                <a:gd name="connsiteX1" fmla="*/ 2118027 w 2544224"/>
                <a:gd name="connsiteY1" fmla="*/ 189261 h 601377"/>
                <a:gd name="connsiteX2" fmla="*/ 2542690 w 2544224"/>
                <a:gd name="connsiteY2" fmla="*/ 598648 h 601377"/>
                <a:gd name="connsiteX3" fmla="*/ 2544224 w 2544224"/>
                <a:gd name="connsiteY3" fmla="*/ 601377 h 601377"/>
                <a:gd name="connsiteX4" fmla="*/ 0 w 2544224"/>
                <a:gd name="connsiteY4" fmla="*/ 601377 h 601377"/>
                <a:gd name="connsiteX5" fmla="*/ 89427 w 2544224"/>
                <a:gd name="connsiteY5" fmla="*/ 467903 h 601377"/>
                <a:gd name="connsiteX6" fmla="*/ 471082 w 2544224"/>
                <a:gd name="connsiteY6" fmla="*/ 154167 h 601377"/>
                <a:gd name="connsiteX7" fmla="*/ 1233140 w 2544224"/>
                <a:gd name="connsiteY7" fmla="*/ 0 h 60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4224" h="601377">
                  <a:moveTo>
                    <a:pt x="1233140" y="0"/>
                  </a:moveTo>
                  <a:cubicBezTo>
                    <a:pt x="1600799" y="0"/>
                    <a:pt x="1895762" y="63087"/>
                    <a:pt x="2118027" y="189261"/>
                  </a:cubicBezTo>
                  <a:cubicBezTo>
                    <a:pt x="2284728" y="283892"/>
                    <a:pt x="2426282" y="420354"/>
                    <a:pt x="2542690" y="598648"/>
                  </a:cubicBezTo>
                  <a:lnTo>
                    <a:pt x="2544224" y="601377"/>
                  </a:lnTo>
                  <a:lnTo>
                    <a:pt x="0" y="601377"/>
                  </a:lnTo>
                  <a:lnTo>
                    <a:pt x="89427" y="467903"/>
                  </a:lnTo>
                  <a:cubicBezTo>
                    <a:pt x="192205" y="335828"/>
                    <a:pt x="319424" y="231249"/>
                    <a:pt x="471082" y="154167"/>
                  </a:cubicBezTo>
                  <a:cubicBezTo>
                    <a:pt x="673295" y="51390"/>
                    <a:pt x="927314" y="0"/>
                    <a:pt x="123314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xmlns="" id="{9F75874E-4491-4A96-943B-884505B87A62}"/>
                </a:ext>
              </a:extLst>
            </p:cNvPr>
            <p:cNvSpPr/>
            <p:nvPr/>
          </p:nvSpPr>
          <p:spPr>
            <a:xfrm>
              <a:off x="1217336" y="6190795"/>
              <a:ext cx="2519045" cy="601376"/>
            </a:xfrm>
            <a:custGeom>
              <a:avLst/>
              <a:gdLst>
                <a:gd name="connsiteX0" fmla="*/ 0 w 2519045"/>
                <a:gd name="connsiteY0" fmla="*/ 0 h 601376"/>
                <a:gd name="connsiteX1" fmla="*/ 2519045 w 2519045"/>
                <a:gd name="connsiteY1" fmla="*/ 0 h 601376"/>
                <a:gd name="connsiteX2" fmla="*/ 2510015 w 2519045"/>
                <a:gd name="connsiteY2" fmla="*/ 14929 h 601376"/>
                <a:gd name="connsiteX3" fmla="*/ 2411899 w 2519045"/>
                <a:gd name="connsiteY3" fmla="*/ 138877 h 601376"/>
                <a:gd name="connsiteX4" fmla="*/ 1251266 w 2519045"/>
                <a:gd name="connsiteY4" fmla="*/ 601376 h 601376"/>
                <a:gd name="connsiteX5" fmla="*/ 559398 w 2519045"/>
                <a:gd name="connsiteY5" fmla="*/ 499852 h 601376"/>
                <a:gd name="connsiteX6" fmla="*/ 138261 w 2519045"/>
                <a:gd name="connsiteY6" fmla="*/ 202801 h 601376"/>
                <a:gd name="connsiteX7" fmla="*/ 59142 w 2519045"/>
                <a:gd name="connsiteY7" fmla="*/ 98926 h 601376"/>
                <a:gd name="connsiteX8" fmla="*/ 0 w 2519045"/>
                <a:gd name="connsiteY8" fmla="*/ 0 h 60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045" h="601376">
                  <a:moveTo>
                    <a:pt x="0" y="0"/>
                  </a:moveTo>
                  <a:lnTo>
                    <a:pt x="2519045" y="0"/>
                  </a:lnTo>
                  <a:lnTo>
                    <a:pt x="2510015" y="14929"/>
                  </a:lnTo>
                  <a:cubicBezTo>
                    <a:pt x="2479490" y="59020"/>
                    <a:pt x="2446785" y="100336"/>
                    <a:pt x="2411899" y="138877"/>
                  </a:cubicBezTo>
                  <a:cubicBezTo>
                    <a:pt x="2132813" y="447210"/>
                    <a:pt x="1745935" y="601376"/>
                    <a:pt x="1251266" y="601376"/>
                  </a:cubicBezTo>
                  <a:cubicBezTo>
                    <a:pt x="958810" y="601376"/>
                    <a:pt x="728187" y="567535"/>
                    <a:pt x="559398" y="499852"/>
                  </a:cubicBezTo>
                  <a:cubicBezTo>
                    <a:pt x="390609" y="432169"/>
                    <a:pt x="250230" y="333151"/>
                    <a:pt x="138261" y="202801"/>
                  </a:cubicBezTo>
                  <a:cubicBezTo>
                    <a:pt x="110269" y="170213"/>
                    <a:pt x="83896" y="135588"/>
                    <a:pt x="59142" y="98926"/>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xmlns="" id="{331B0E35-18E2-45A5-8290-E645616E2DB8}"/>
              </a:ext>
            </a:extLst>
          </p:cNvPr>
          <p:cNvGrpSpPr/>
          <p:nvPr userDrawn="1"/>
        </p:nvGrpSpPr>
        <p:grpSpPr>
          <a:xfrm>
            <a:off x="-625145" y="2991913"/>
            <a:ext cx="1492115" cy="3800258"/>
            <a:chOff x="2401096" y="1340388"/>
            <a:chExt cx="1492115" cy="3800258"/>
          </a:xfrm>
        </p:grpSpPr>
        <p:sp>
          <p:nvSpPr>
            <p:cNvPr id="8" name="Freeform: Shape 7">
              <a:extLst>
                <a:ext uri="{FF2B5EF4-FFF2-40B4-BE49-F238E27FC236}">
                  <a16:creationId xmlns:a16="http://schemas.microsoft.com/office/drawing/2014/main" xmlns="" id="{1534314A-DA04-4C44-B75C-60627B390347}"/>
                </a:ext>
              </a:extLst>
            </p:cNvPr>
            <p:cNvSpPr/>
            <p:nvPr/>
          </p:nvSpPr>
          <p:spPr>
            <a:xfrm>
              <a:off x="2401096" y="1941765"/>
              <a:ext cx="1492115" cy="2597541"/>
            </a:xfrm>
            <a:custGeom>
              <a:avLst/>
              <a:gdLst>
                <a:gd name="connsiteX0" fmla="*/ 152723 w 1492115"/>
                <a:gd name="connsiteY0" fmla="*/ 0 h 2597541"/>
                <a:gd name="connsiteX1" fmla="*/ 1492115 w 1492115"/>
                <a:gd name="connsiteY1" fmla="*/ 0 h 2597541"/>
                <a:gd name="connsiteX2" fmla="*/ 1492115 w 1492115"/>
                <a:gd name="connsiteY2" fmla="*/ 2597541 h 2597541"/>
                <a:gd name="connsiteX3" fmla="*/ 626561 w 1492115"/>
                <a:gd name="connsiteY3" fmla="*/ 2597541 h 2597541"/>
                <a:gd name="connsiteX4" fmla="*/ 626561 w 1492115"/>
                <a:gd name="connsiteY4" fmla="*/ 550220 h 2597541"/>
                <a:gd name="connsiteX5" fmla="*/ 0 w 1492115"/>
                <a:gd name="connsiteY5" fmla="*/ 955581 h 2597541"/>
                <a:gd name="connsiteX6" fmla="*/ 0 w 1492115"/>
                <a:gd name="connsiteY6" fmla="*/ 98796 h 2597541"/>
                <a:gd name="connsiteX7" fmla="*/ 152723 w 1492115"/>
                <a:gd name="connsiteY7" fmla="*/ 0 h 25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2115" h="2597541">
                  <a:moveTo>
                    <a:pt x="152723" y="0"/>
                  </a:moveTo>
                  <a:lnTo>
                    <a:pt x="1492115" y="0"/>
                  </a:lnTo>
                  <a:lnTo>
                    <a:pt x="1492115" y="2597541"/>
                  </a:lnTo>
                  <a:lnTo>
                    <a:pt x="626561" y="2597541"/>
                  </a:lnTo>
                  <a:lnTo>
                    <a:pt x="626561" y="550220"/>
                  </a:lnTo>
                  <a:lnTo>
                    <a:pt x="0" y="955581"/>
                  </a:lnTo>
                  <a:lnTo>
                    <a:pt x="0" y="98796"/>
                  </a:lnTo>
                  <a:lnTo>
                    <a:pt x="15272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Freeform: Shape 8">
              <a:extLst>
                <a:ext uri="{FF2B5EF4-FFF2-40B4-BE49-F238E27FC236}">
                  <a16:creationId xmlns:a16="http://schemas.microsoft.com/office/drawing/2014/main" xmlns="" id="{B025C220-FB10-4802-A2D2-3D2A1CA47428}"/>
                </a:ext>
              </a:extLst>
            </p:cNvPr>
            <p:cNvSpPr/>
            <p:nvPr/>
          </p:nvSpPr>
          <p:spPr>
            <a:xfrm>
              <a:off x="2553818" y="1340388"/>
              <a:ext cx="1339392" cy="601377"/>
            </a:xfrm>
            <a:custGeom>
              <a:avLst/>
              <a:gdLst>
                <a:gd name="connsiteX0" fmla="*/ 929632 w 1339392"/>
                <a:gd name="connsiteY0" fmla="*/ 0 h 601377"/>
                <a:gd name="connsiteX1" fmla="*/ 1339392 w 1339392"/>
                <a:gd name="connsiteY1" fmla="*/ 0 h 601377"/>
                <a:gd name="connsiteX2" fmla="*/ 1339392 w 1339392"/>
                <a:gd name="connsiteY2" fmla="*/ 601377 h 601377"/>
                <a:gd name="connsiteX3" fmla="*/ 0 w 1339392"/>
                <a:gd name="connsiteY3" fmla="*/ 601377 h 601377"/>
                <a:gd name="connsiteX4" fmla="*/ 929632 w 1339392"/>
                <a:gd name="connsiteY4" fmla="*/ 0 h 601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392" h="601377">
                  <a:moveTo>
                    <a:pt x="929632" y="0"/>
                  </a:moveTo>
                  <a:lnTo>
                    <a:pt x="1339392" y="0"/>
                  </a:lnTo>
                  <a:lnTo>
                    <a:pt x="1339392" y="601377"/>
                  </a:lnTo>
                  <a:lnTo>
                    <a:pt x="0" y="601377"/>
                  </a:lnTo>
                  <a:lnTo>
                    <a:pt x="92963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Freeform: Shape 10">
              <a:extLst>
                <a:ext uri="{FF2B5EF4-FFF2-40B4-BE49-F238E27FC236}">
                  <a16:creationId xmlns:a16="http://schemas.microsoft.com/office/drawing/2014/main" xmlns="" id="{1356EB9F-F364-4D1C-9502-1C944EA8C6BB}"/>
                </a:ext>
              </a:extLst>
            </p:cNvPr>
            <p:cNvSpPr/>
            <p:nvPr/>
          </p:nvSpPr>
          <p:spPr>
            <a:xfrm>
              <a:off x="3027656" y="4539306"/>
              <a:ext cx="865554" cy="601340"/>
            </a:xfrm>
            <a:custGeom>
              <a:avLst/>
              <a:gdLst>
                <a:gd name="connsiteX0" fmla="*/ 0 w 865554"/>
                <a:gd name="connsiteY0" fmla="*/ 0 h 601340"/>
                <a:gd name="connsiteX1" fmla="*/ 865554 w 865554"/>
                <a:gd name="connsiteY1" fmla="*/ 0 h 601340"/>
                <a:gd name="connsiteX2" fmla="*/ 865554 w 865554"/>
                <a:gd name="connsiteY2" fmla="*/ 601340 h 601340"/>
                <a:gd name="connsiteX3" fmla="*/ 0 w 865554"/>
                <a:gd name="connsiteY3" fmla="*/ 601340 h 601340"/>
                <a:gd name="connsiteX4" fmla="*/ 0 w 865554"/>
                <a:gd name="connsiteY4" fmla="*/ 0 h 60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54" h="601340">
                  <a:moveTo>
                    <a:pt x="0" y="0"/>
                  </a:moveTo>
                  <a:lnTo>
                    <a:pt x="865554" y="0"/>
                  </a:lnTo>
                  <a:lnTo>
                    <a:pt x="865554" y="601340"/>
                  </a:lnTo>
                  <a:lnTo>
                    <a:pt x="0" y="60134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166979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mplate 2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9F33A7F9-6C15-4B3A-8CB4-0944ED466FF3}"/>
              </a:ext>
            </a:extLst>
          </p:cNvPr>
          <p:cNvSpPr>
            <a:spLocks noGrp="1"/>
          </p:cNvSpPr>
          <p:nvPr>
            <p:ph type="pic" sz="quarter" idx="10"/>
          </p:nvPr>
        </p:nvSpPr>
        <p:spPr>
          <a:xfrm>
            <a:off x="4014827" y="0"/>
            <a:ext cx="8177173" cy="6858000"/>
          </a:xfrm>
          <a:custGeom>
            <a:avLst/>
            <a:gdLst>
              <a:gd name="connsiteX0" fmla="*/ 2999927 w 8177173"/>
              <a:gd name="connsiteY0" fmla="*/ 0 h 6858000"/>
              <a:gd name="connsiteX1" fmla="*/ 7702467 w 8177173"/>
              <a:gd name="connsiteY1" fmla="*/ 0 h 6858000"/>
              <a:gd name="connsiteX2" fmla="*/ 7697980 w 8177173"/>
              <a:gd name="connsiteY2" fmla="*/ 5169 h 6858000"/>
              <a:gd name="connsiteX3" fmla="*/ 7665849 w 8177173"/>
              <a:gd name="connsiteY3" fmla="*/ 62013 h 6858000"/>
              <a:gd name="connsiteX4" fmla="*/ 6784302 w 8177173"/>
              <a:gd name="connsiteY4" fmla="*/ 2068292 h 6858000"/>
              <a:gd name="connsiteX5" fmla="*/ 6949755 w 8177173"/>
              <a:gd name="connsiteY5" fmla="*/ 2493102 h 6858000"/>
              <a:gd name="connsiteX6" fmla="*/ 6949754 w 8177173"/>
              <a:gd name="connsiteY6" fmla="*/ 2493103 h 6858000"/>
              <a:gd name="connsiteX7" fmla="*/ 7374564 w 8177173"/>
              <a:gd name="connsiteY7" fmla="*/ 2327650 h 6858000"/>
              <a:gd name="connsiteX8" fmla="*/ 8177173 w 8177173"/>
              <a:gd name="connsiteY8" fmla="*/ 501025 h 6858000"/>
              <a:gd name="connsiteX9" fmla="*/ 8177173 w 8177173"/>
              <a:gd name="connsiteY9" fmla="*/ 6858000 h 6858000"/>
              <a:gd name="connsiteX10" fmla="*/ 5685235 w 8177173"/>
              <a:gd name="connsiteY10" fmla="*/ 6858000 h 6858000"/>
              <a:gd name="connsiteX11" fmla="*/ 5719958 w 8177173"/>
              <a:gd name="connsiteY11" fmla="*/ 6778975 h 6858000"/>
              <a:gd name="connsiteX12" fmla="*/ 5554505 w 8177173"/>
              <a:gd name="connsiteY12" fmla="*/ 6354165 h 6858000"/>
              <a:gd name="connsiteX13" fmla="*/ 5129695 w 8177173"/>
              <a:gd name="connsiteY13" fmla="*/ 6519617 h 6858000"/>
              <a:gd name="connsiteX14" fmla="*/ 4981012 w 8177173"/>
              <a:gd name="connsiteY14" fmla="*/ 6858000 h 6858000"/>
              <a:gd name="connsiteX15" fmla="*/ 2999927 w 8177173"/>
              <a:gd name="connsiteY15" fmla="*/ 6858000 h 6858000"/>
              <a:gd name="connsiteX16" fmla="*/ 2999925 w 8177173"/>
              <a:gd name="connsiteY16" fmla="*/ 0 h 6858000"/>
              <a:gd name="connsiteX17" fmla="*/ 2999925 w 8177173"/>
              <a:gd name="connsiteY17" fmla="*/ 6858000 h 6858000"/>
              <a:gd name="connsiteX18" fmla="*/ 0 w 8177173"/>
              <a:gd name="connsiteY18" fmla="*/ 6858000 h 6858000"/>
              <a:gd name="connsiteX19" fmla="*/ 1522074 w 8177173"/>
              <a:gd name="connsiteY19" fmla="*/ 0 h 6858000"/>
              <a:gd name="connsiteX20" fmla="*/ 2914462 w 8177173"/>
              <a:gd name="connsiteY20" fmla="*/ 0 h 6858000"/>
              <a:gd name="connsiteX21" fmla="*/ 1600937 w 8177173"/>
              <a:gd name="connsiteY21" fmla="*/ 3008555 h 6858000"/>
              <a:gd name="connsiteX22" fmla="*/ 760910 w 8177173"/>
              <a:gd name="connsiteY22" fmla="*/ 3337996 h 6858000"/>
              <a:gd name="connsiteX23" fmla="*/ 431469 w 8177173"/>
              <a:gd name="connsiteY23" fmla="*/ 2497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77173" h="6858000">
                <a:moveTo>
                  <a:pt x="2999927" y="0"/>
                </a:moveTo>
                <a:lnTo>
                  <a:pt x="7702467" y="0"/>
                </a:lnTo>
                <a:lnTo>
                  <a:pt x="7697980" y="5169"/>
                </a:lnTo>
                <a:cubicBezTo>
                  <a:pt x="7685607" y="22653"/>
                  <a:pt x="7674801" y="41639"/>
                  <a:pt x="7665849" y="62013"/>
                </a:cubicBezTo>
                <a:lnTo>
                  <a:pt x="6784302" y="2068292"/>
                </a:lnTo>
                <a:cubicBezTo>
                  <a:pt x="6712683" y="2231288"/>
                  <a:pt x="6786759" y="2421483"/>
                  <a:pt x="6949755" y="2493102"/>
                </a:cubicBezTo>
                <a:lnTo>
                  <a:pt x="6949754" y="2493103"/>
                </a:lnTo>
                <a:cubicBezTo>
                  <a:pt x="7112750" y="2564722"/>
                  <a:pt x="7302944" y="2490646"/>
                  <a:pt x="7374564" y="2327650"/>
                </a:cubicBezTo>
                <a:lnTo>
                  <a:pt x="8177173" y="501025"/>
                </a:lnTo>
                <a:lnTo>
                  <a:pt x="8177173" y="6858000"/>
                </a:lnTo>
                <a:lnTo>
                  <a:pt x="5685235" y="6858000"/>
                </a:lnTo>
                <a:lnTo>
                  <a:pt x="5719958" y="6778975"/>
                </a:lnTo>
                <a:cubicBezTo>
                  <a:pt x="5791577" y="6615979"/>
                  <a:pt x="5717501" y="6425784"/>
                  <a:pt x="5554505" y="6354165"/>
                </a:cubicBezTo>
                <a:cubicBezTo>
                  <a:pt x="5391509" y="6282545"/>
                  <a:pt x="5201314" y="6356621"/>
                  <a:pt x="5129695" y="6519617"/>
                </a:cubicBezTo>
                <a:lnTo>
                  <a:pt x="4981012" y="6858000"/>
                </a:lnTo>
                <a:lnTo>
                  <a:pt x="2999927" y="6858000"/>
                </a:lnTo>
                <a:close/>
                <a:moveTo>
                  <a:pt x="2999925" y="0"/>
                </a:moveTo>
                <a:lnTo>
                  <a:pt x="2999925" y="6858000"/>
                </a:lnTo>
                <a:lnTo>
                  <a:pt x="0" y="6858000"/>
                </a:lnTo>
                <a:close/>
                <a:moveTo>
                  <a:pt x="1522074" y="0"/>
                </a:moveTo>
                <a:lnTo>
                  <a:pt x="2914462" y="0"/>
                </a:lnTo>
                <a:lnTo>
                  <a:pt x="1600937" y="3008555"/>
                </a:lnTo>
                <a:cubicBezTo>
                  <a:pt x="1459942" y="3331495"/>
                  <a:pt x="1083850" y="3478991"/>
                  <a:pt x="760910" y="3337996"/>
                </a:cubicBezTo>
                <a:cubicBezTo>
                  <a:pt x="437969" y="3197002"/>
                  <a:pt x="290473" y="2820909"/>
                  <a:pt x="431469" y="249796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grpSp>
        <p:nvGrpSpPr>
          <p:cNvPr id="7" name="Group 6">
            <a:extLst>
              <a:ext uri="{FF2B5EF4-FFF2-40B4-BE49-F238E27FC236}">
                <a16:creationId xmlns:a16="http://schemas.microsoft.com/office/drawing/2014/main" xmlns="" id="{5DC957B6-B19D-47E4-B110-362A2DA9CBB5}"/>
              </a:ext>
            </a:extLst>
          </p:cNvPr>
          <p:cNvGrpSpPr/>
          <p:nvPr userDrawn="1"/>
        </p:nvGrpSpPr>
        <p:grpSpPr>
          <a:xfrm>
            <a:off x="2010555" y="2996916"/>
            <a:ext cx="2478263" cy="3408758"/>
            <a:chOff x="940367" y="1528872"/>
            <a:chExt cx="3003105" cy="3800258"/>
          </a:xfrm>
        </p:grpSpPr>
        <p:sp>
          <p:nvSpPr>
            <p:cNvPr id="8" name="Freeform: Shape 7">
              <a:extLst>
                <a:ext uri="{FF2B5EF4-FFF2-40B4-BE49-F238E27FC236}">
                  <a16:creationId xmlns:a16="http://schemas.microsoft.com/office/drawing/2014/main" xmlns="" id="{8B3E7C7E-2AF3-464A-96E1-ED558EAAA902}"/>
                </a:ext>
              </a:extLst>
            </p:cNvPr>
            <p:cNvSpPr/>
            <p:nvPr/>
          </p:nvSpPr>
          <p:spPr>
            <a:xfrm>
              <a:off x="940367" y="2130248"/>
              <a:ext cx="3003105" cy="2597540"/>
            </a:xfrm>
            <a:custGeom>
              <a:avLst/>
              <a:gdLst>
                <a:gd name="connsiteX0" fmla="*/ 249853 w 3003105"/>
                <a:gd name="connsiteY0" fmla="*/ 0 h 2597540"/>
                <a:gd name="connsiteX1" fmla="*/ 2739567 w 3003105"/>
                <a:gd name="connsiteY1" fmla="*/ 0 h 2597540"/>
                <a:gd name="connsiteX2" fmla="*/ 2761202 w 3003105"/>
                <a:gd name="connsiteY2" fmla="*/ 36597 h 2597540"/>
                <a:gd name="connsiteX3" fmla="*/ 2900327 w 3003105"/>
                <a:gd name="connsiteY3" fmla="*/ 413864 h 2597540"/>
                <a:gd name="connsiteX4" fmla="*/ 3003105 w 3003105"/>
                <a:gd name="connsiteY4" fmla="*/ 1271178 h 2597540"/>
                <a:gd name="connsiteX5" fmla="*/ 2812748 w 3003105"/>
                <a:gd name="connsiteY5" fmla="*/ 2469727 h 2597540"/>
                <a:gd name="connsiteX6" fmla="*/ 2750474 w 3003105"/>
                <a:gd name="connsiteY6" fmla="*/ 2597540 h 2597540"/>
                <a:gd name="connsiteX7" fmla="*/ 269565 w 3003105"/>
                <a:gd name="connsiteY7" fmla="*/ 2597540 h 2597540"/>
                <a:gd name="connsiteX8" fmla="*/ 218010 w 3003105"/>
                <a:gd name="connsiteY8" fmla="*/ 2506466 h 2597540"/>
                <a:gd name="connsiteX9" fmla="*/ 73949 w 3003105"/>
                <a:gd name="connsiteY9" fmla="*/ 2062064 h 2597540"/>
                <a:gd name="connsiteX10" fmla="*/ 0 w 3003105"/>
                <a:gd name="connsiteY10" fmla="*/ 1283712 h 2597540"/>
                <a:gd name="connsiteX11" fmla="*/ 212212 w 3003105"/>
                <a:gd name="connsiteY11" fmla="*/ 65893 h 2597540"/>
                <a:gd name="connsiteX12" fmla="*/ 249853 w 3003105"/>
                <a:gd name="connsiteY12" fmla="*/ 0 h 2597540"/>
                <a:gd name="connsiteX13" fmla="*/ 1491525 w 3003105"/>
                <a:gd name="connsiteY13" fmla="*/ 77957 h 2597540"/>
                <a:gd name="connsiteX14" fmla="*/ 1125538 w 3003105"/>
                <a:gd name="connsiteY14" fmla="*/ 334901 h 2597540"/>
                <a:gd name="connsiteX15" fmla="*/ 1012733 w 3003105"/>
                <a:gd name="connsiteY15" fmla="*/ 1286219 h 2597540"/>
                <a:gd name="connsiteX16" fmla="*/ 1136818 w 3003105"/>
                <a:gd name="connsiteY16" fmla="*/ 2245058 h 2597540"/>
                <a:gd name="connsiteX17" fmla="*/ 1496540 w 3003105"/>
                <a:gd name="connsiteY17" fmla="*/ 2502002 h 2597540"/>
                <a:gd name="connsiteX18" fmla="*/ 1766016 w 3003105"/>
                <a:gd name="connsiteY18" fmla="*/ 2392956 h 2597540"/>
                <a:gd name="connsiteX19" fmla="*/ 1933968 w 3003105"/>
                <a:gd name="connsiteY19" fmla="*/ 2048277 h 2597540"/>
                <a:gd name="connsiteX20" fmla="*/ 1987865 w 3003105"/>
                <a:gd name="connsiteY20" fmla="*/ 1313793 h 2597540"/>
                <a:gd name="connsiteX21" fmla="*/ 1863780 w 3003105"/>
                <a:gd name="connsiteY21" fmla="*/ 329886 h 2597540"/>
                <a:gd name="connsiteX22" fmla="*/ 1491525 w 3003105"/>
                <a:gd name="connsiteY22" fmla="*/ 77957 h 259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03105" h="2597540">
                  <a:moveTo>
                    <a:pt x="249853" y="0"/>
                  </a:moveTo>
                  <a:lnTo>
                    <a:pt x="2739567" y="0"/>
                  </a:lnTo>
                  <a:lnTo>
                    <a:pt x="2761202" y="36597"/>
                  </a:lnTo>
                  <a:cubicBezTo>
                    <a:pt x="2818857" y="144387"/>
                    <a:pt x="2865234" y="270144"/>
                    <a:pt x="2900327" y="413864"/>
                  </a:cubicBezTo>
                  <a:cubicBezTo>
                    <a:pt x="2968846" y="687938"/>
                    <a:pt x="3003105" y="973708"/>
                    <a:pt x="3003105" y="1271178"/>
                  </a:cubicBezTo>
                  <a:cubicBezTo>
                    <a:pt x="3003105" y="1771279"/>
                    <a:pt x="2939653" y="2170795"/>
                    <a:pt x="2812748" y="2469727"/>
                  </a:cubicBezTo>
                  <a:lnTo>
                    <a:pt x="2750474" y="2597540"/>
                  </a:lnTo>
                  <a:lnTo>
                    <a:pt x="269565" y="2597540"/>
                  </a:lnTo>
                  <a:lnTo>
                    <a:pt x="218010" y="2506466"/>
                  </a:lnTo>
                  <a:cubicBezTo>
                    <a:pt x="158944" y="2386299"/>
                    <a:pt x="110923" y="2238165"/>
                    <a:pt x="73949" y="2062064"/>
                  </a:cubicBezTo>
                  <a:cubicBezTo>
                    <a:pt x="24650" y="1827262"/>
                    <a:pt x="0" y="1567812"/>
                    <a:pt x="0" y="1283712"/>
                  </a:cubicBezTo>
                  <a:cubicBezTo>
                    <a:pt x="0" y="759797"/>
                    <a:pt x="70737" y="353859"/>
                    <a:pt x="212212" y="65893"/>
                  </a:cubicBezTo>
                  <a:lnTo>
                    <a:pt x="249853" y="0"/>
                  </a:lnTo>
                  <a:close/>
                  <a:moveTo>
                    <a:pt x="1491525" y="77957"/>
                  </a:moveTo>
                  <a:cubicBezTo>
                    <a:pt x="1322737" y="77957"/>
                    <a:pt x="1200740" y="163605"/>
                    <a:pt x="1125538" y="334901"/>
                  </a:cubicBezTo>
                  <a:cubicBezTo>
                    <a:pt x="1050333" y="506196"/>
                    <a:pt x="1012733" y="823304"/>
                    <a:pt x="1012733" y="1286219"/>
                  </a:cubicBezTo>
                  <a:cubicBezTo>
                    <a:pt x="1012733" y="1754148"/>
                    <a:pt x="1054094" y="2073760"/>
                    <a:pt x="1136818" y="2245058"/>
                  </a:cubicBezTo>
                  <a:cubicBezTo>
                    <a:pt x="1219541" y="2416354"/>
                    <a:pt x="1339448" y="2502002"/>
                    <a:pt x="1496540" y="2502002"/>
                  </a:cubicBezTo>
                  <a:cubicBezTo>
                    <a:pt x="1600152" y="2502002"/>
                    <a:pt x="1689978" y="2465653"/>
                    <a:pt x="1766016" y="2392956"/>
                  </a:cubicBezTo>
                  <a:cubicBezTo>
                    <a:pt x="1842055" y="2320261"/>
                    <a:pt x="1898039" y="2205366"/>
                    <a:pt x="1933968" y="2048277"/>
                  </a:cubicBezTo>
                  <a:cubicBezTo>
                    <a:pt x="1969900" y="1891185"/>
                    <a:pt x="1987865" y="1646358"/>
                    <a:pt x="1987865" y="1313793"/>
                  </a:cubicBezTo>
                  <a:cubicBezTo>
                    <a:pt x="1987865" y="825809"/>
                    <a:pt x="1946504" y="497841"/>
                    <a:pt x="1863780" y="329886"/>
                  </a:cubicBezTo>
                  <a:cubicBezTo>
                    <a:pt x="1781057" y="161935"/>
                    <a:pt x="1656973" y="77957"/>
                    <a:pt x="1491525" y="7795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xmlns="" id="{AA8ABC1B-A77F-4D15-B646-B01F8FFCB3C1}"/>
                </a:ext>
              </a:extLst>
            </p:cNvPr>
            <p:cNvSpPr/>
            <p:nvPr/>
          </p:nvSpPr>
          <p:spPr>
            <a:xfrm>
              <a:off x="1190220" y="1528872"/>
              <a:ext cx="2489714" cy="601377"/>
            </a:xfrm>
            <a:custGeom>
              <a:avLst/>
              <a:gdLst>
                <a:gd name="connsiteX0" fmla="*/ 1276767 w 2489714"/>
                <a:gd name="connsiteY0" fmla="*/ 0 h 601377"/>
                <a:gd name="connsiteX1" fmla="*/ 1885911 w 2489714"/>
                <a:gd name="connsiteY1" fmla="*/ 91499 h 601377"/>
                <a:gd name="connsiteX2" fmla="*/ 2274460 w 2489714"/>
                <a:gd name="connsiteY2" fmla="*/ 329641 h 601377"/>
                <a:gd name="connsiteX3" fmla="*/ 2464113 w 2489714"/>
                <a:gd name="connsiteY3" fmla="*/ 558070 h 601377"/>
                <a:gd name="connsiteX4" fmla="*/ 2489714 w 2489714"/>
                <a:gd name="connsiteY4" fmla="*/ 601377 h 601377"/>
                <a:gd name="connsiteX5" fmla="*/ 0 w 2489714"/>
                <a:gd name="connsiteY5" fmla="*/ 601377 h 601377"/>
                <a:gd name="connsiteX6" fmla="*/ 38992 w 2489714"/>
                <a:gd name="connsiteY6" fmla="*/ 533119 h 601377"/>
                <a:gd name="connsiteX7" fmla="*/ 127414 w 2489714"/>
                <a:gd name="connsiteY7" fmla="*/ 418630 h 601377"/>
                <a:gd name="connsiteX8" fmla="*/ 1276767 w 2489714"/>
                <a:gd name="connsiteY8" fmla="*/ 0 h 60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714" h="601377">
                  <a:moveTo>
                    <a:pt x="1276767" y="0"/>
                  </a:moveTo>
                  <a:cubicBezTo>
                    <a:pt x="1524102" y="0"/>
                    <a:pt x="1727149" y="30500"/>
                    <a:pt x="1885911" y="91499"/>
                  </a:cubicBezTo>
                  <a:cubicBezTo>
                    <a:pt x="2044674" y="152497"/>
                    <a:pt x="2174189" y="231877"/>
                    <a:pt x="2274460" y="329641"/>
                  </a:cubicBezTo>
                  <a:cubicBezTo>
                    <a:pt x="2349662" y="402964"/>
                    <a:pt x="2412881" y="479106"/>
                    <a:pt x="2464113" y="558070"/>
                  </a:cubicBezTo>
                  <a:lnTo>
                    <a:pt x="2489714" y="601377"/>
                  </a:lnTo>
                  <a:lnTo>
                    <a:pt x="0" y="601377"/>
                  </a:lnTo>
                  <a:lnTo>
                    <a:pt x="38992" y="533119"/>
                  </a:lnTo>
                  <a:cubicBezTo>
                    <a:pt x="66501" y="491679"/>
                    <a:pt x="95975" y="453516"/>
                    <a:pt x="127414" y="418630"/>
                  </a:cubicBezTo>
                  <a:cubicBezTo>
                    <a:pt x="378926" y="139544"/>
                    <a:pt x="762044" y="0"/>
                    <a:pt x="127676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635D6D55-A29A-48C2-B3E8-9360E56A01DA}"/>
                </a:ext>
              </a:extLst>
            </p:cNvPr>
            <p:cNvSpPr/>
            <p:nvPr/>
          </p:nvSpPr>
          <p:spPr>
            <a:xfrm>
              <a:off x="1209932" y="4727789"/>
              <a:ext cx="2480909" cy="601341"/>
            </a:xfrm>
            <a:custGeom>
              <a:avLst/>
              <a:gdLst>
                <a:gd name="connsiteX0" fmla="*/ 0 w 2480909"/>
                <a:gd name="connsiteY0" fmla="*/ 0 h 601341"/>
                <a:gd name="connsiteX1" fmla="*/ 2480909 w 2480909"/>
                <a:gd name="connsiteY1" fmla="*/ 0 h 601341"/>
                <a:gd name="connsiteX2" fmla="*/ 2474443 w 2480909"/>
                <a:gd name="connsiteY2" fmla="*/ 13270 h 601341"/>
                <a:gd name="connsiteX3" fmla="*/ 2395127 w 2480909"/>
                <a:gd name="connsiteY3" fmla="*/ 137590 h 601341"/>
                <a:gd name="connsiteX4" fmla="*/ 1229479 w 2480909"/>
                <a:gd name="connsiteY4" fmla="*/ 601341 h 601341"/>
                <a:gd name="connsiteX5" fmla="*/ 479957 w 2480909"/>
                <a:gd name="connsiteY5" fmla="*/ 453444 h 601341"/>
                <a:gd name="connsiteX6" fmla="*/ 11192 w 2480909"/>
                <a:gd name="connsiteY6" fmla="*/ 19771 h 601341"/>
                <a:gd name="connsiteX7" fmla="*/ 0 w 2480909"/>
                <a:gd name="connsiteY7" fmla="*/ 0 h 60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0909" h="601341">
                  <a:moveTo>
                    <a:pt x="0" y="0"/>
                  </a:moveTo>
                  <a:lnTo>
                    <a:pt x="2480909" y="0"/>
                  </a:lnTo>
                  <a:lnTo>
                    <a:pt x="2474443" y="13270"/>
                  </a:lnTo>
                  <a:cubicBezTo>
                    <a:pt x="2449767" y="57504"/>
                    <a:pt x="2423328" y="98944"/>
                    <a:pt x="2395127" y="137590"/>
                  </a:cubicBezTo>
                  <a:cubicBezTo>
                    <a:pt x="2169518" y="446759"/>
                    <a:pt x="1780969" y="601341"/>
                    <a:pt x="1229479" y="601341"/>
                  </a:cubicBezTo>
                  <a:cubicBezTo>
                    <a:pt x="920313" y="601341"/>
                    <a:pt x="670471" y="552042"/>
                    <a:pt x="479957" y="453444"/>
                  </a:cubicBezTo>
                  <a:cubicBezTo>
                    <a:pt x="289443" y="354843"/>
                    <a:pt x="133188" y="210287"/>
                    <a:pt x="11192" y="19771"/>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xmlns="" id="{56902F56-B1B3-4351-A870-58B95EB9C337}"/>
              </a:ext>
            </a:extLst>
          </p:cNvPr>
          <p:cNvGrpSpPr/>
          <p:nvPr userDrawn="1"/>
        </p:nvGrpSpPr>
        <p:grpSpPr>
          <a:xfrm>
            <a:off x="-159536" y="2996916"/>
            <a:ext cx="2693728" cy="3408758"/>
            <a:chOff x="1552070" y="1484766"/>
            <a:chExt cx="2921955" cy="3817347"/>
          </a:xfrm>
        </p:grpSpPr>
        <p:sp>
          <p:nvSpPr>
            <p:cNvPr id="13" name="Freeform: Shape 12">
              <a:extLst>
                <a:ext uri="{FF2B5EF4-FFF2-40B4-BE49-F238E27FC236}">
                  <a16:creationId xmlns:a16="http://schemas.microsoft.com/office/drawing/2014/main" xmlns="" id="{093D63CD-D945-4B59-8B8A-1671A39C5798}"/>
                </a:ext>
              </a:extLst>
            </p:cNvPr>
            <p:cNvSpPr/>
            <p:nvPr/>
          </p:nvSpPr>
          <p:spPr>
            <a:xfrm>
              <a:off x="1570234" y="2086143"/>
              <a:ext cx="2903791" cy="2597541"/>
            </a:xfrm>
            <a:custGeom>
              <a:avLst/>
              <a:gdLst>
                <a:gd name="connsiteX0" fmla="*/ 267893 w 2903791"/>
                <a:gd name="connsiteY0" fmla="*/ 0 h 2597541"/>
                <a:gd name="connsiteX1" fmla="*/ 1429692 w 2903791"/>
                <a:gd name="connsiteY1" fmla="*/ 0 h 2597541"/>
                <a:gd name="connsiteX2" fmla="*/ 2669591 w 2903791"/>
                <a:gd name="connsiteY2" fmla="*/ 0 h 2597541"/>
                <a:gd name="connsiteX3" fmla="*/ 2681032 w 2903791"/>
                <a:gd name="connsiteY3" fmla="*/ 17416 h 2597541"/>
                <a:gd name="connsiteX4" fmla="*/ 2744420 w 2903791"/>
                <a:gd name="connsiteY4" fmla="*/ 164532 h 2597541"/>
                <a:gd name="connsiteX5" fmla="*/ 2835615 w 2903791"/>
                <a:gd name="connsiteY5" fmla="*/ 716286 h 2597541"/>
                <a:gd name="connsiteX6" fmla="*/ 2629038 w 2903791"/>
                <a:gd name="connsiteY6" fmla="*/ 1359935 h 2597541"/>
                <a:gd name="connsiteX7" fmla="*/ 2174543 w 2903791"/>
                <a:gd name="connsiteY7" fmla="*/ 1920473 h 2597541"/>
                <a:gd name="connsiteX8" fmla="*/ 1719993 w 2903791"/>
                <a:gd name="connsiteY8" fmla="*/ 2316494 h 2597541"/>
                <a:gd name="connsiteX9" fmla="*/ 1513244 w 2903791"/>
                <a:gd name="connsiteY9" fmla="*/ 2466591 h 2597541"/>
                <a:gd name="connsiteX10" fmla="*/ 2903791 w 2903791"/>
                <a:gd name="connsiteY10" fmla="*/ 2466591 h 2597541"/>
                <a:gd name="connsiteX11" fmla="*/ 2903791 w 2903791"/>
                <a:gd name="connsiteY11" fmla="*/ 2593520 h 2597541"/>
                <a:gd name="connsiteX12" fmla="*/ 2903791 w 2903791"/>
                <a:gd name="connsiteY12" fmla="*/ 2597541 h 2597541"/>
                <a:gd name="connsiteX13" fmla="*/ 444697 w 2903791"/>
                <a:gd name="connsiteY13" fmla="*/ 2597541 h 2597541"/>
                <a:gd name="connsiteX14" fmla="*/ 524640 w 2903791"/>
                <a:gd name="connsiteY14" fmla="*/ 2524374 h 2597541"/>
                <a:gd name="connsiteX15" fmla="*/ 661790 w 2903791"/>
                <a:gd name="connsiteY15" fmla="*/ 2396776 h 2597541"/>
                <a:gd name="connsiteX16" fmla="*/ 1233568 w 2903791"/>
                <a:gd name="connsiteY16" fmla="*/ 1819563 h 2597541"/>
                <a:gd name="connsiteX17" fmla="*/ 1370717 w 2903791"/>
                <a:gd name="connsiteY17" fmla="*/ 1666051 h 2597541"/>
                <a:gd name="connsiteX18" fmla="*/ 1429692 w 2903791"/>
                <a:gd name="connsiteY18" fmla="*/ 1595034 h 2597541"/>
                <a:gd name="connsiteX19" fmla="*/ 1496276 w 2903791"/>
                <a:gd name="connsiteY19" fmla="*/ 1514855 h 2597541"/>
                <a:gd name="connsiteX20" fmla="*/ 1712625 w 2903791"/>
                <a:gd name="connsiteY20" fmla="*/ 1219409 h 2597541"/>
                <a:gd name="connsiteX21" fmla="*/ 1913520 w 2903791"/>
                <a:gd name="connsiteY21" fmla="*/ 716286 h 2597541"/>
                <a:gd name="connsiteX22" fmla="*/ 1886754 w 2903791"/>
                <a:gd name="connsiteY22" fmla="*/ 501267 h 2597541"/>
                <a:gd name="connsiteX23" fmla="*/ 1741815 w 2903791"/>
                <a:gd name="connsiteY23" fmla="*/ 244827 h 2597541"/>
                <a:gd name="connsiteX24" fmla="*/ 1496472 w 2903791"/>
                <a:gd name="connsiteY24" fmla="*/ 131203 h 2597541"/>
                <a:gd name="connsiteX25" fmla="*/ 1429692 w 2903791"/>
                <a:gd name="connsiteY25" fmla="*/ 125109 h 2597541"/>
                <a:gd name="connsiteX26" fmla="*/ 1381739 w 2903791"/>
                <a:gd name="connsiteY26" fmla="*/ 120732 h 2597541"/>
                <a:gd name="connsiteX27" fmla="*/ 1104770 w 2903791"/>
                <a:gd name="connsiteY27" fmla="*/ 232257 h 2597541"/>
                <a:gd name="connsiteX28" fmla="*/ 894273 w 2903791"/>
                <a:gd name="connsiteY28" fmla="*/ 477611 h 2597541"/>
                <a:gd name="connsiteX29" fmla="*/ 760476 w 2903791"/>
                <a:gd name="connsiteY29" fmla="*/ 722964 h 2597541"/>
                <a:gd name="connsiteX30" fmla="*/ 713604 w 2903791"/>
                <a:gd name="connsiteY30" fmla="*/ 834489 h 2597541"/>
                <a:gd name="connsiteX31" fmla="*/ 18 w 2903791"/>
                <a:gd name="connsiteY31" fmla="*/ 488974 h 2597541"/>
                <a:gd name="connsiteX32" fmla="*/ 72740 w 2903791"/>
                <a:gd name="connsiteY32" fmla="*/ 318607 h 2597541"/>
                <a:gd name="connsiteX33" fmla="*/ 233382 w 2903791"/>
                <a:gd name="connsiteY33" fmla="*/ 47083 h 25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03791" h="2597541">
                  <a:moveTo>
                    <a:pt x="267893" y="0"/>
                  </a:moveTo>
                  <a:lnTo>
                    <a:pt x="1429692" y="0"/>
                  </a:lnTo>
                  <a:lnTo>
                    <a:pt x="2669591" y="0"/>
                  </a:lnTo>
                  <a:lnTo>
                    <a:pt x="2681032" y="17416"/>
                  </a:lnTo>
                  <a:cubicBezTo>
                    <a:pt x="2706626" y="64813"/>
                    <a:pt x="2727756" y="113852"/>
                    <a:pt x="2744420" y="164532"/>
                  </a:cubicBezTo>
                  <a:cubicBezTo>
                    <a:pt x="2811079" y="367253"/>
                    <a:pt x="2841477" y="551171"/>
                    <a:pt x="2835615" y="716286"/>
                  </a:cubicBezTo>
                  <a:cubicBezTo>
                    <a:pt x="2828729" y="937904"/>
                    <a:pt x="2759870" y="1152453"/>
                    <a:pt x="2629038" y="1359935"/>
                  </a:cubicBezTo>
                  <a:cubicBezTo>
                    <a:pt x="2498203" y="1567416"/>
                    <a:pt x="2346705" y="1754263"/>
                    <a:pt x="2174543" y="1920473"/>
                  </a:cubicBezTo>
                  <a:cubicBezTo>
                    <a:pt x="2002381" y="2086683"/>
                    <a:pt x="1850865" y="2218690"/>
                    <a:pt x="1719993" y="2316494"/>
                  </a:cubicBezTo>
                  <a:cubicBezTo>
                    <a:pt x="1589122" y="2414297"/>
                    <a:pt x="1520205" y="2464329"/>
                    <a:pt x="1513244" y="2466591"/>
                  </a:cubicBezTo>
                  <a:lnTo>
                    <a:pt x="2903791" y="2466591"/>
                  </a:lnTo>
                  <a:lnTo>
                    <a:pt x="2903791" y="2593520"/>
                  </a:lnTo>
                  <a:lnTo>
                    <a:pt x="2903791" y="2597541"/>
                  </a:lnTo>
                  <a:lnTo>
                    <a:pt x="444697" y="2597541"/>
                  </a:lnTo>
                  <a:lnTo>
                    <a:pt x="524640" y="2524374"/>
                  </a:lnTo>
                  <a:cubicBezTo>
                    <a:pt x="568425" y="2483955"/>
                    <a:pt x="614142" y="2441422"/>
                    <a:pt x="661790" y="2396776"/>
                  </a:cubicBezTo>
                  <a:cubicBezTo>
                    <a:pt x="852382" y="2218193"/>
                    <a:pt x="1042975" y="2025787"/>
                    <a:pt x="1233568" y="1819563"/>
                  </a:cubicBezTo>
                  <a:cubicBezTo>
                    <a:pt x="1281216" y="1768007"/>
                    <a:pt x="1326933" y="1716836"/>
                    <a:pt x="1370717" y="1666051"/>
                  </a:cubicBezTo>
                  <a:lnTo>
                    <a:pt x="1429692" y="1595034"/>
                  </a:lnTo>
                  <a:lnTo>
                    <a:pt x="1496276" y="1514855"/>
                  </a:lnTo>
                  <a:cubicBezTo>
                    <a:pt x="1576119" y="1414829"/>
                    <a:pt x="1648236" y="1316347"/>
                    <a:pt x="1712625" y="1219409"/>
                  </a:cubicBezTo>
                  <a:cubicBezTo>
                    <a:pt x="1841404" y="1025531"/>
                    <a:pt x="1908369" y="857824"/>
                    <a:pt x="1913520" y="716286"/>
                  </a:cubicBezTo>
                  <a:cubicBezTo>
                    <a:pt x="1916213" y="665997"/>
                    <a:pt x="1907291" y="594323"/>
                    <a:pt x="1886754" y="501267"/>
                  </a:cubicBezTo>
                  <a:cubicBezTo>
                    <a:pt x="1866217" y="408210"/>
                    <a:pt x="1817904" y="322730"/>
                    <a:pt x="1741815" y="244827"/>
                  </a:cubicBezTo>
                  <a:cubicBezTo>
                    <a:pt x="1684748" y="186400"/>
                    <a:pt x="1602967" y="148525"/>
                    <a:pt x="1496472" y="131203"/>
                  </a:cubicBezTo>
                  <a:lnTo>
                    <a:pt x="1429692" y="125109"/>
                  </a:lnTo>
                  <a:lnTo>
                    <a:pt x="1381739" y="120732"/>
                  </a:lnTo>
                  <a:cubicBezTo>
                    <a:pt x="1279190" y="124450"/>
                    <a:pt x="1186867" y="161624"/>
                    <a:pt x="1104770" y="232257"/>
                  </a:cubicBezTo>
                  <a:cubicBezTo>
                    <a:pt x="1022673" y="302889"/>
                    <a:pt x="952508" y="384673"/>
                    <a:pt x="894273" y="477611"/>
                  </a:cubicBezTo>
                  <a:cubicBezTo>
                    <a:pt x="836039" y="570547"/>
                    <a:pt x="791439" y="652332"/>
                    <a:pt x="760476" y="722964"/>
                  </a:cubicBezTo>
                  <a:cubicBezTo>
                    <a:pt x="729512" y="793596"/>
                    <a:pt x="713888" y="830771"/>
                    <a:pt x="713604" y="834489"/>
                  </a:cubicBezTo>
                  <a:lnTo>
                    <a:pt x="18" y="488974"/>
                  </a:lnTo>
                  <a:cubicBezTo>
                    <a:pt x="-740" y="483295"/>
                    <a:pt x="23500" y="426506"/>
                    <a:pt x="72740" y="318607"/>
                  </a:cubicBezTo>
                  <a:cubicBezTo>
                    <a:pt x="109669" y="237682"/>
                    <a:pt x="163217" y="147174"/>
                    <a:pt x="233382" y="4708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66D93278-0F67-4B99-A0EE-5505992F6729}"/>
                </a:ext>
              </a:extLst>
            </p:cNvPr>
            <p:cNvSpPr/>
            <p:nvPr/>
          </p:nvSpPr>
          <p:spPr>
            <a:xfrm>
              <a:off x="1838126" y="1484766"/>
              <a:ext cx="2401698" cy="601377"/>
            </a:xfrm>
            <a:custGeom>
              <a:avLst/>
              <a:gdLst>
                <a:gd name="connsiteX0" fmla="*/ 1113846 w 2401698"/>
                <a:gd name="connsiteY0" fmla="*/ 0 h 601377"/>
                <a:gd name="connsiteX1" fmla="*/ 2062249 w 2401698"/>
                <a:gd name="connsiteY1" fmla="*/ 236548 h 601377"/>
                <a:gd name="connsiteX2" fmla="*/ 2322964 w 2401698"/>
                <a:gd name="connsiteY2" fmla="*/ 481528 h 601377"/>
                <a:gd name="connsiteX3" fmla="*/ 2401698 w 2401698"/>
                <a:gd name="connsiteY3" fmla="*/ 601377 h 601377"/>
                <a:gd name="connsiteX4" fmla="*/ 0 w 2401698"/>
                <a:gd name="connsiteY4" fmla="*/ 601377 h 601377"/>
                <a:gd name="connsiteX5" fmla="*/ 41194 w 2401698"/>
                <a:gd name="connsiteY5" fmla="*/ 545175 h 601377"/>
                <a:gd name="connsiteX6" fmla="*/ 468437 w 2401698"/>
                <a:gd name="connsiteY6" fmla="*/ 170368 h 601377"/>
                <a:gd name="connsiteX7" fmla="*/ 1113846 w 2401698"/>
                <a:gd name="connsiteY7" fmla="*/ 0 h 60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1698" h="601377">
                  <a:moveTo>
                    <a:pt x="1113846" y="0"/>
                  </a:moveTo>
                  <a:cubicBezTo>
                    <a:pt x="1536589" y="7512"/>
                    <a:pt x="1852723" y="86361"/>
                    <a:pt x="2062249" y="236548"/>
                  </a:cubicBezTo>
                  <a:cubicBezTo>
                    <a:pt x="2167013" y="311641"/>
                    <a:pt x="2253918" y="393301"/>
                    <a:pt x="2322964" y="481528"/>
                  </a:cubicBezTo>
                  <a:lnTo>
                    <a:pt x="2401698" y="601377"/>
                  </a:lnTo>
                  <a:lnTo>
                    <a:pt x="0" y="601377"/>
                  </a:lnTo>
                  <a:lnTo>
                    <a:pt x="41194" y="545175"/>
                  </a:lnTo>
                  <a:cubicBezTo>
                    <a:pt x="149520" y="403202"/>
                    <a:pt x="291934" y="278267"/>
                    <a:pt x="468437" y="170368"/>
                  </a:cubicBezTo>
                  <a:cubicBezTo>
                    <a:pt x="644939" y="62468"/>
                    <a:pt x="860076" y="5679"/>
                    <a:pt x="111384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214406B4-0D0D-425C-A438-275405E1E14A}"/>
                </a:ext>
              </a:extLst>
            </p:cNvPr>
            <p:cNvSpPr/>
            <p:nvPr/>
          </p:nvSpPr>
          <p:spPr>
            <a:xfrm>
              <a:off x="1552070" y="4683684"/>
              <a:ext cx="2921954" cy="618429"/>
            </a:xfrm>
            <a:custGeom>
              <a:avLst/>
              <a:gdLst>
                <a:gd name="connsiteX0" fmla="*/ 462860 w 2921954"/>
                <a:gd name="connsiteY0" fmla="*/ 0 h 618429"/>
                <a:gd name="connsiteX1" fmla="*/ 2921954 w 2921954"/>
                <a:gd name="connsiteY1" fmla="*/ 0 h 618429"/>
                <a:gd name="connsiteX2" fmla="*/ 2921954 w 2921954"/>
                <a:gd name="connsiteY2" fmla="*/ 618429 h 618429"/>
                <a:gd name="connsiteX3" fmla="*/ 0 w 2921954"/>
                <a:gd name="connsiteY3" fmla="*/ 618429 h 618429"/>
                <a:gd name="connsiteX4" fmla="*/ 0 w 2921954"/>
                <a:gd name="connsiteY4" fmla="*/ 404971 h 618429"/>
                <a:gd name="connsiteX5" fmla="*/ 200895 w 2921954"/>
                <a:gd name="connsiteY5" fmla="*/ 233542 h 618429"/>
                <a:gd name="connsiteX6" fmla="*/ 417244 w 2921954"/>
                <a:gd name="connsiteY6" fmla="*/ 41750 h 618429"/>
                <a:gd name="connsiteX7" fmla="*/ 462860 w 2921954"/>
                <a:gd name="connsiteY7" fmla="*/ 0 h 61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1954" h="618429">
                  <a:moveTo>
                    <a:pt x="462860" y="0"/>
                  </a:moveTo>
                  <a:lnTo>
                    <a:pt x="2921954" y="0"/>
                  </a:lnTo>
                  <a:lnTo>
                    <a:pt x="2921954" y="618429"/>
                  </a:lnTo>
                  <a:lnTo>
                    <a:pt x="0" y="618429"/>
                  </a:lnTo>
                  <a:lnTo>
                    <a:pt x="0" y="404971"/>
                  </a:lnTo>
                  <a:cubicBezTo>
                    <a:pt x="5151" y="401638"/>
                    <a:pt x="72117" y="344495"/>
                    <a:pt x="200895" y="233542"/>
                  </a:cubicBezTo>
                  <a:cubicBezTo>
                    <a:pt x="265285" y="178065"/>
                    <a:pt x="337401" y="114135"/>
                    <a:pt x="417244" y="41750"/>
                  </a:cubicBezTo>
                  <a:lnTo>
                    <a:pt x="46286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758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mplate 24">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9F33A7F9-6C15-4B3A-8CB4-0944ED466FF3}"/>
              </a:ext>
            </a:extLst>
          </p:cNvPr>
          <p:cNvSpPr>
            <a:spLocks noGrp="1"/>
          </p:cNvSpPr>
          <p:nvPr>
            <p:ph type="pic" sz="quarter" idx="10"/>
          </p:nvPr>
        </p:nvSpPr>
        <p:spPr>
          <a:xfrm>
            <a:off x="4014828" y="0"/>
            <a:ext cx="8177173" cy="6858000"/>
          </a:xfrm>
          <a:custGeom>
            <a:avLst/>
            <a:gdLst>
              <a:gd name="connsiteX0" fmla="*/ 2999927 w 8177173"/>
              <a:gd name="connsiteY0" fmla="*/ 0 h 6858000"/>
              <a:gd name="connsiteX1" fmla="*/ 7702467 w 8177173"/>
              <a:gd name="connsiteY1" fmla="*/ 0 h 6858000"/>
              <a:gd name="connsiteX2" fmla="*/ 7697980 w 8177173"/>
              <a:gd name="connsiteY2" fmla="*/ 5169 h 6858000"/>
              <a:gd name="connsiteX3" fmla="*/ 7665849 w 8177173"/>
              <a:gd name="connsiteY3" fmla="*/ 62013 h 6858000"/>
              <a:gd name="connsiteX4" fmla="*/ 6784302 w 8177173"/>
              <a:gd name="connsiteY4" fmla="*/ 2068292 h 6858000"/>
              <a:gd name="connsiteX5" fmla="*/ 6949755 w 8177173"/>
              <a:gd name="connsiteY5" fmla="*/ 2493102 h 6858000"/>
              <a:gd name="connsiteX6" fmla="*/ 6949754 w 8177173"/>
              <a:gd name="connsiteY6" fmla="*/ 2493103 h 6858000"/>
              <a:gd name="connsiteX7" fmla="*/ 7374564 w 8177173"/>
              <a:gd name="connsiteY7" fmla="*/ 2327650 h 6858000"/>
              <a:gd name="connsiteX8" fmla="*/ 8177173 w 8177173"/>
              <a:gd name="connsiteY8" fmla="*/ 501025 h 6858000"/>
              <a:gd name="connsiteX9" fmla="*/ 8177173 w 8177173"/>
              <a:gd name="connsiteY9" fmla="*/ 6858000 h 6858000"/>
              <a:gd name="connsiteX10" fmla="*/ 5685235 w 8177173"/>
              <a:gd name="connsiteY10" fmla="*/ 6858000 h 6858000"/>
              <a:gd name="connsiteX11" fmla="*/ 5719958 w 8177173"/>
              <a:gd name="connsiteY11" fmla="*/ 6778975 h 6858000"/>
              <a:gd name="connsiteX12" fmla="*/ 5554505 w 8177173"/>
              <a:gd name="connsiteY12" fmla="*/ 6354165 h 6858000"/>
              <a:gd name="connsiteX13" fmla="*/ 5129695 w 8177173"/>
              <a:gd name="connsiteY13" fmla="*/ 6519617 h 6858000"/>
              <a:gd name="connsiteX14" fmla="*/ 4981012 w 8177173"/>
              <a:gd name="connsiteY14" fmla="*/ 6858000 h 6858000"/>
              <a:gd name="connsiteX15" fmla="*/ 2999927 w 8177173"/>
              <a:gd name="connsiteY15" fmla="*/ 6858000 h 6858000"/>
              <a:gd name="connsiteX16" fmla="*/ 2999925 w 8177173"/>
              <a:gd name="connsiteY16" fmla="*/ 0 h 6858000"/>
              <a:gd name="connsiteX17" fmla="*/ 2999925 w 8177173"/>
              <a:gd name="connsiteY17" fmla="*/ 6858000 h 6858000"/>
              <a:gd name="connsiteX18" fmla="*/ 0 w 8177173"/>
              <a:gd name="connsiteY18" fmla="*/ 6858000 h 6858000"/>
              <a:gd name="connsiteX19" fmla="*/ 1522074 w 8177173"/>
              <a:gd name="connsiteY19" fmla="*/ 0 h 6858000"/>
              <a:gd name="connsiteX20" fmla="*/ 2914462 w 8177173"/>
              <a:gd name="connsiteY20" fmla="*/ 0 h 6858000"/>
              <a:gd name="connsiteX21" fmla="*/ 1600937 w 8177173"/>
              <a:gd name="connsiteY21" fmla="*/ 3008555 h 6858000"/>
              <a:gd name="connsiteX22" fmla="*/ 760910 w 8177173"/>
              <a:gd name="connsiteY22" fmla="*/ 3337996 h 6858000"/>
              <a:gd name="connsiteX23" fmla="*/ 431469 w 8177173"/>
              <a:gd name="connsiteY23" fmla="*/ 2497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77173" h="6858000">
                <a:moveTo>
                  <a:pt x="2999927" y="0"/>
                </a:moveTo>
                <a:lnTo>
                  <a:pt x="7702467" y="0"/>
                </a:lnTo>
                <a:lnTo>
                  <a:pt x="7697980" y="5169"/>
                </a:lnTo>
                <a:cubicBezTo>
                  <a:pt x="7685607" y="22653"/>
                  <a:pt x="7674801" y="41639"/>
                  <a:pt x="7665849" y="62013"/>
                </a:cubicBezTo>
                <a:lnTo>
                  <a:pt x="6784302" y="2068292"/>
                </a:lnTo>
                <a:cubicBezTo>
                  <a:pt x="6712683" y="2231288"/>
                  <a:pt x="6786759" y="2421483"/>
                  <a:pt x="6949755" y="2493102"/>
                </a:cubicBezTo>
                <a:lnTo>
                  <a:pt x="6949754" y="2493103"/>
                </a:lnTo>
                <a:cubicBezTo>
                  <a:pt x="7112750" y="2564722"/>
                  <a:pt x="7302944" y="2490646"/>
                  <a:pt x="7374564" y="2327650"/>
                </a:cubicBezTo>
                <a:lnTo>
                  <a:pt x="8177173" y="501025"/>
                </a:lnTo>
                <a:lnTo>
                  <a:pt x="8177173" y="6858000"/>
                </a:lnTo>
                <a:lnTo>
                  <a:pt x="5685235" y="6858000"/>
                </a:lnTo>
                <a:lnTo>
                  <a:pt x="5719958" y="6778975"/>
                </a:lnTo>
                <a:cubicBezTo>
                  <a:pt x="5791577" y="6615979"/>
                  <a:pt x="5717501" y="6425784"/>
                  <a:pt x="5554505" y="6354165"/>
                </a:cubicBezTo>
                <a:cubicBezTo>
                  <a:pt x="5391509" y="6282545"/>
                  <a:pt x="5201314" y="6356621"/>
                  <a:pt x="5129695" y="6519617"/>
                </a:cubicBezTo>
                <a:lnTo>
                  <a:pt x="4981012" y="6858000"/>
                </a:lnTo>
                <a:lnTo>
                  <a:pt x="2999927" y="6858000"/>
                </a:lnTo>
                <a:close/>
                <a:moveTo>
                  <a:pt x="2999925" y="0"/>
                </a:moveTo>
                <a:lnTo>
                  <a:pt x="2999925" y="6858000"/>
                </a:lnTo>
                <a:lnTo>
                  <a:pt x="0" y="6858000"/>
                </a:lnTo>
                <a:close/>
                <a:moveTo>
                  <a:pt x="1522074" y="0"/>
                </a:moveTo>
                <a:lnTo>
                  <a:pt x="2914462" y="0"/>
                </a:lnTo>
                <a:lnTo>
                  <a:pt x="1600937" y="3008555"/>
                </a:lnTo>
                <a:cubicBezTo>
                  <a:pt x="1459942" y="3331495"/>
                  <a:pt x="1083850" y="3478991"/>
                  <a:pt x="760910" y="3337996"/>
                </a:cubicBezTo>
                <a:cubicBezTo>
                  <a:pt x="437969" y="3197002"/>
                  <a:pt x="290473" y="2820909"/>
                  <a:pt x="431469" y="249796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grpSp>
        <p:nvGrpSpPr>
          <p:cNvPr id="3" name="Group 2">
            <a:extLst>
              <a:ext uri="{FF2B5EF4-FFF2-40B4-BE49-F238E27FC236}">
                <a16:creationId xmlns:a16="http://schemas.microsoft.com/office/drawing/2014/main" xmlns="" id="{8B673E7C-63D2-43A1-B0D8-06E49EF86E75}"/>
              </a:ext>
            </a:extLst>
          </p:cNvPr>
          <p:cNvGrpSpPr/>
          <p:nvPr userDrawn="1"/>
        </p:nvGrpSpPr>
        <p:grpSpPr>
          <a:xfrm>
            <a:off x="-159536" y="2996916"/>
            <a:ext cx="2693728" cy="3408758"/>
            <a:chOff x="1552070" y="1484766"/>
            <a:chExt cx="2921955" cy="3817347"/>
          </a:xfrm>
        </p:grpSpPr>
        <p:sp>
          <p:nvSpPr>
            <p:cNvPr id="4" name="Freeform: Shape 3">
              <a:extLst>
                <a:ext uri="{FF2B5EF4-FFF2-40B4-BE49-F238E27FC236}">
                  <a16:creationId xmlns:a16="http://schemas.microsoft.com/office/drawing/2014/main" xmlns="" id="{41CFCC6F-45E5-44BA-AAA8-0D12B0EC2FA3}"/>
                </a:ext>
              </a:extLst>
            </p:cNvPr>
            <p:cNvSpPr/>
            <p:nvPr/>
          </p:nvSpPr>
          <p:spPr>
            <a:xfrm>
              <a:off x="1570234" y="2086143"/>
              <a:ext cx="2903791" cy="2597541"/>
            </a:xfrm>
            <a:custGeom>
              <a:avLst/>
              <a:gdLst>
                <a:gd name="connsiteX0" fmla="*/ 267893 w 2903791"/>
                <a:gd name="connsiteY0" fmla="*/ 0 h 2597541"/>
                <a:gd name="connsiteX1" fmla="*/ 1429692 w 2903791"/>
                <a:gd name="connsiteY1" fmla="*/ 0 h 2597541"/>
                <a:gd name="connsiteX2" fmla="*/ 2669591 w 2903791"/>
                <a:gd name="connsiteY2" fmla="*/ 0 h 2597541"/>
                <a:gd name="connsiteX3" fmla="*/ 2681032 w 2903791"/>
                <a:gd name="connsiteY3" fmla="*/ 17416 h 2597541"/>
                <a:gd name="connsiteX4" fmla="*/ 2744420 w 2903791"/>
                <a:gd name="connsiteY4" fmla="*/ 164532 h 2597541"/>
                <a:gd name="connsiteX5" fmla="*/ 2835615 w 2903791"/>
                <a:gd name="connsiteY5" fmla="*/ 716286 h 2597541"/>
                <a:gd name="connsiteX6" fmla="*/ 2629038 w 2903791"/>
                <a:gd name="connsiteY6" fmla="*/ 1359935 h 2597541"/>
                <a:gd name="connsiteX7" fmla="*/ 2174543 w 2903791"/>
                <a:gd name="connsiteY7" fmla="*/ 1920473 h 2597541"/>
                <a:gd name="connsiteX8" fmla="*/ 1719993 w 2903791"/>
                <a:gd name="connsiteY8" fmla="*/ 2316494 h 2597541"/>
                <a:gd name="connsiteX9" fmla="*/ 1513244 w 2903791"/>
                <a:gd name="connsiteY9" fmla="*/ 2466591 h 2597541"/>
                <a:gd name="connsiteX10" fmla="*/ 2903791 w 2903791"/>
                <a:gd name="connsiteY10" fmla="*/ 2466591 h 2597541"/>
                <a:gd name="connsiteX11" fmla="*/ 2903791 w 2903791"/>
                <a:gd name="connsiteY11" fmla="*/ 2593520 h 2597541"/>
                <a:gd name="connsiteX12" fmla="*/ 2903791 w 2903791"/>
                <a:gd name="connsiteY12" fmla="*/ 2597541 h 2597541"/>
                <a:gd name="connsiteX13" fmla="*/ 444697 w 2903791"/>
                <a:gd name="connsiteY13" fmla="*/ 2597541 h 2597541"/>
                <a:gd name="connsiteX14" fmla="*/ 524640 w 2903791"/>
                <a:gd name="connsiteY14" fmla="*/ 2524374 h 2597541"/>
                <a:gd name="connsiteX15" fmla="*/ 661790 w 2903791"/>
                <a:gd name="connsiteY15" fmla="*/ 2396776 h 2597541"/>
                <a:gd name="connsiteX16" fmla="*/ 1233568 w 2903791"/>
                <a:gd name="connsiteY16" fmla="*/ 1819563 h 2597541"/>
                <a:gd name="connsiteX17" fmla="*/ 1370717 w 2903791"/>
                <a:gd name="connsiteY17" fmla="*/ 1666051 h 2597541"/>
                <a:gd name="connsiteX18" fmla="*/ 1429692 w 2903791"/>
                <a:gd name="connsiteY18" fmla="*/ 1595034 h 2597541"/>
                <a:gd name="connsiteX19" fmla="*/ 1496276 w 2903791"/>
                <a:gd name="connsiteY19" fmla="*/ 1514855 h 2597541"/>
                <a:gd name="connsiteX20" fmla="*/ 1712625 w 2903791"/>
                <a:gd name="connsiteY20" fmla="*/ 1219409 h 2597541"/>
                <a:gd name="connsiteX21" fmla="*/ 1913520 w 2903791"/>
                <a:gd name="connsiteY21" fmla="*/ 716286 h 2597541"/>
                <a:gd name="connsiteX22" fmla="*/ 1886754 w 2903791"/>
                <a:gd name="connsiteY22" fmla="*/ 501267 h 2597541"/>
                <a:gd name="connsiteX23" fmla="*/ 1741815 w 2903791"/>
                <a:gd name="connsiteY23" fmla="*/ 244827 h 2597541"/>
                <a:gd name="connsiteX24" fmla="*/ 1496472 w 2903791"/>
                <a:gd name="connsiteY24" fmla="*/ 131203 h 2597541"/>
                <a:gd name="connsiteX25" fmla="*/ 1429692 w 2903791"/>
                <a:gd name="connsiteY25" fmla="*/ 125109 h 2597541"/>
                <a:gd name="connsiteX26" fmla="*/ 1381739 w 2903791"/>
                <a:gd name="connsiteY26" fmla="*/ 120732 h 2597541"/>
                <a:gd name="connsiteX27" fmla="*/ 1104770 w 2903791"/>
                <a:gd name="connsiteY27" fmla="*/ 232257 h 2597541"/>
                <a:gd name="connsiteX28" fmla="*/ 894273 w 2903791"/>
                <a:gd name="connsiteY28" fmla="*/ 477611 h 2597541"/>
                <a:gd name="connsiteX29" fmla="*/ 760476 w 2903791"/>
                <a:gd name="connsiteY29" fmla="*/ 722964 h 2597541"/>
                <a:gd name="connsiteX30" fmla="*/ 713604 w 2903791"/>
                <a:gd name="connsiteY30" fmla="*/ 834489 h 2597541"/>
                <a:gd name="connsiteX31" fmla="*/ 18 w 2903791"/>
                <a:gd name="connsiteY31" fmla="*/ 488974 h 2597541"/>
                <a:gd name="connsiteX32" fmla="*/ 72740 w 2903791"/>
                <a:gd name="connsiteY32" fmla="*/ 318607 h 2597541"/>
                <a:gd name="connsiteX33" fmla="*/ 233382 w 2903791"/>
                <a:gd name="connsiteY33" fmla="*/ 47083 h 25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03791" h="2597541">
                  <a:moveTo>
                    <a:pt x="267893" y="0"/>
                  </a:moveTo>
                  <a:lnTo>
                    <a:pt x="1429692" y="0"/>
                  </a:lnTo>
                  <a:lnTo>
                    <a:pt x="2669591" y="0"/>
                  </a:lnTo>
                  <a:lnTo>
                    <a:pt x="2681032" y="17416"/>
                  </a:lnTo>
                  <a:cubicBezTo>
                    <a:pt x="2706626" y="64813"/>
                    <a:pt x="2727756" y="113852"/>
                    <a:pt x="2744420" y="164532"/>
                  </a:cubicBezTo>
                  <a:cubicBezTo>
                    <a:pt x="2811079" y="367253"/>
                    <a:pt x="2841477" y="551171"/>
                    <a:pt x="2835615" y="716286"/>
                  </a:cubicBezTo>
                  <a:cubicBezTo>
                    <a:pt x="2828729" y="937904"/>
                    <a:pt x="2759870" y="1152453"/>
                    <a:pt x="2629038" y="1359935"/>
                  </a:cubicBezTo>
                  <a:cubicBezTo>
                    <a:pt x="2498203" y="1567416"/>
                    <a:pt x="2346705" y="1754263"/>
                    <a:pt x="2174543" y="1920473"/>
                  </a:cubicBezTo>
                  <a:cubicBezTo>
                    <a:pt x="2002381" y="2086683"/>
                    <a:pt x="1850865" y="2218690"/>
                    <a:pt x="1719993" y="2316494"/>
                  </a:cubicBezTo>
                  <a:cubicBezTo>
                    <a:pt x="1589122" y="2414297"/>
                    <a:pt x="1520205" y="2464329"/>
                    <a:pt x="1513244" y="2466591"/>
                  </a:cubicBezTo>
                  <a:lnTo>
                    <a:pt x="2903791" y="2466591"/>
                  </a:lnTo>
                  <a:lnTo>
                    <a:pt x="2903791" y="2593520"/>
                  </a:lnTo>
                  <a:lnTo>
                    <a:pt x="2903791" y="2597541"/>
                  </a:lnTo>
                  <a:lnTo>
                    <a:pt x="444697" y="2597541"/>
                  </a:lnTo>
                  <a:lnTo>
                    <a:pt x="524640" y="2524374"/>
                  </a:lnTo>
                  <a:cubicBezTo>
                    <a:pt x="568425" y="2483955"/>
                    <a:pt x="614142" y="2441422"/>
                    <a:pt x="661790" y="2396776"/>
                  </a:cubicBezTo>
                  <a:cubicBezTo>
                    <a:pt x="852382" y="2218193"/>
                    <a:pt x="1042975" y="2025787"/>
                    <a:pt x="1233568" y="1819563"/>
                  </a:cubicBezTo>
                  <a:cubicBezTo>
                    <a:pt x="1281216" y="1768007"/>
                    <a:pt x="1326933" y="1716836"/>
                    <a:pt x="1370717" y="1666051"/>
                  </a:cubicBezTo>
                  <a:lnTo>
                    <a:pt x="1429692" y="1595034"/>
                  </a:lnTo>
                  <a:lnTo>
                    <a:pt x="1496276" y="1514855"/>
                  </a:lnTo>
                  <a:cubicBezTo>
                    <a:pt x="1576119" y="1414829"/>
                    <a:pt x="1648236" y="1316347"/>
                    <a:pt x="1712625" y="1219409"/>
                  </a:cubicBezTo>
                  <a:cubicBezTo>
                    <a:pt x="1841404" y="1025531"/>
                    <a:pt x="1908369" y="857824"/>
                    <a:pt x="1913520" y="716286"/>
                  </a:cubicBezTo>
                  <a:cubicBezTo>
                    <a:pt x="1916213" y="665997"/>
                    <a:pt x="1907291" y="594323"/>
                    <a:pt x="1886754" y="501267"/>
                  </a:cubicBezTo>
                  <a:cubicBezTo>
                    <a:pt x="1866217" y="408210"/>
                    <a:pt x="1817904" y="322730"/>
                    <a:pt x="1741815" y="244827"/>
                  </a:cubicBezTo>
                  <a:cubicBezTo>
                    <a:pt x="1684748" y="186400"/>
                    <a:pt x="1602967" y="148525"/>
                    <a:pt x="1496472" y="131203"/>
                  </a:cubicBezTo>
                  <a:lnTo>
                    <a:pt x="1429692" y="125109"/>
                  </a:lnTo>
                  <a:lnTo>
                    <a:pt x="1381739" y="120732"/>
                  </a:lnTo>
                  <a:cubicBezTo>
                    <a:pt x="1279190" y="124450"/>
                    <a:pt x="1186867" y="161624"/>
                    <a:pt x="1104770" y="232257"/>
                  </a:cubicBezTo>
                  <a:cubicBezTo>
                    <a:pt x="1022673" y="302889"/>
                    <a:pt x="952508" y="384673"/>
                    <a:pt x="894273" y="477611"/>
                  </a:cubicBezTo>
                  <a:cubicBezTo>
                    <a:pt x="836039" y="570547"/>
                    <a:pt x="791439" y="652332"/>
                    <a:pt x="760476" y="722964"/>
                  </a:cubicBezTo>
                  <a:cubicBezTo>
                    <a:pt x="729512" y="793596"/>
                    <a:pt x="713888" y="830771"/>
                    <a:pt x="713604" y="834489"/>
                  </a:cubicBezTo>
                  <a:lnTo>
                    <a:pt x="18" y="488974"/>
                  </a:lnTo>
                  <a:cubicBezTo>
                    <a:pt x="-740" y="483295"/>
                    <a:pt x="23500" y="426506"/>
                    <a:pt x="72740" y="318607"/>
                  </a:cubicBezTo>
                  <a:cubicBezTo>
                    <a:pt x="109669" y="237682"/>
                    <a:pt x="163217" y="147174"/>
                    <a:pt x="233382" y="4708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xmlns="" id="{98B9A22A-E321-4074-9BFE-A9D90564D28B}"/>
                </a:ext>
              </a:extLst>
            </p:cNvPr>
            <p:cNvSpPr/>
            <p:nvPr/>
          </p:nvSpPr>
          <p:spPr>
            <a:xfrm>
              <a:off x="1838126" y="1484766"/>
              <a:ext cx="2401698" cy="601377"/>
            </a:xfrm>
            <a:custGeom>
              <a:avLst/>
              <a:gdLst>
                <a:gd name="connsiteX0" fmla="*/ 1113846 w 2401698"/>
                <a:gd name="connsiteY0" fmla="*/ 0 h 601377"/>
                <a:gd name="connsiteX1" fmla="*/ 2062249 w 2401698"/>
                <a:gd name="connsiteY1" fmla="*/ 236548 h 601377"/>
                <a:gd name="connsiteX2" fmla="*/ 2322964 w 2401698"/>
                <a:gd name="connsiteY2" fmla="*/ 481528 h 601377"/>
                <a:gd name="connsiteX3" fmla="*/ 2401698 w 2401698"/>
                <a:gd name="connsiteY3" fmla="*/ 601377 h 601377"/>
                <a:gd name="connsiteX4" fmla="*/ 0 w 2401698"/>
                <a:gd name="connsiteY4" fmla="*/ 601377 h 601377"/>
                <a:gd name="connsiteX5" fmla="*/ 41194 w 2401698"/>
                <a:gd name="connsiteY5" fmla="*/ 545175 h 601377"/>
                <a:gd name="connsiteX6" fmla="*/ 468437 w 2401698"/>
                <a:gd name="connsiteY6" fmla="*/ 170368 h 601377"/>
                <a:gd name="connsiteX7" fmla="*/ 1113846 w 2401698"/>
                <a:gd name="connsiteY7" fmla="*/ 0 h 60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1698" h="601377">
                  <a:moveTo>
                    <a:pt x="1113846" y="0"/>
                  </a:moveTo>
                  <a:cubicBezTo>
                    <a:pt x="1536589" y="7512"/>
                    <a:pt x="1852723" y="86361"/>
                    <a:pt x="2062249" y="236548"/>
                  </a:cubicBezTo>
                  <a:cubicBezTo>
                    <a:pt x="2167013" y="311641"/>
                    <a:pt x="2253918" y="393301"/>
                    <a:pt x="2322964" y="481528"/>
                  </a:cubicBezTo>
                  <a:lnTo>
                    <a:pt x="2401698" y="601377"/>
                  </a:lnTo>
                  <a:lnTo>
                    <a:pt x="0" y="601377"/>
                  </a:lnTo>
                  <a:lnTo>
                    <a:pt x="41194" y="545175"/>
                  </a:lnTo>
                  <a:cubicBezTo>
                    <a:pt x="149520" y="403202"/>
                    <a:pt x="291934" y="278267"/>
                    <a:pt x="468437" y="170368"/>
                  </a:cubicBezTo>
                  <a:cubicBezTo>
                    <a:pt x="644939" y="62468"/>
                    <a:pt x="860076" y="5679"/>
                    <a:pt x="111384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xmlns="" id="{33C64927-6CEF-41A8-B707-E12423FE114B}"/>
                </a:ext>
              </a:extLst>
            </p:cNvPr>
            <p:cNvSpPr/>
            <p:nvPr/>
          </p:nvSpPr>
          <p:spPr>
            <a:xfrm>
              <a:off x="1552070" y="4683684"/>
              <a:ext cx="2921954" cy="618429"/>
            </a:xfrm>
            <a:custGeom>
              <a:avLst/>
              <a:gdLst>
                <a:gd name="connsiteX0" fmla="*/ 462860 w 2921954"/>
                <a:gd name="connsiteY0" fmla="*/ 0 h 618429"/>
                <a:gd name="connsiteX1" fmla="*/ 2921954 w 2921954"/>
                <a:gd name="connsiteY1" fmla="*/ 0 h 618429"/>
                <a:gd name="connsiteX2" fmla="*/ 2921954 w 2921954"/>
                <a:gd name="connsiteY2" fmla="*/ 618429 h 618429"/>
                <a:gd name="connsiteX3" fmla="*/ 0 w 2921954"/>
                <a:gd name="connsiteY3" fmla="*/ 618429 h 618429"/>
                <a:gd name="connsiteX4" fmla="*/ 0 w 2921954"/>
                <a:gd name="connsiteY4" fmla="*/ 404971 h 618429"/>
                <a:gd name="connsiteX5" fmla="*/ 200895 w 2921954"/>
                <a:gd name="connsiteY5" fmla="*/ 233542 h 618429"/>
                <a:gd name="connsiteX6" fmla="*/ 417244 w 2921954"/>
                <a:gd name="connsiteY6" fmla="*/ 41750 h 618429"/>
                <a:gd name="connsiteX7" fmla="*/ 462860 w 2921954"/>
                <a:gd name="connsiteY7" fmla="*/ 0 h 61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1954" h="618429">
                  <a:moveTo>
                    <a:pt x="462860" y="0"/>
                  </a:moveTo>
                  <a:lnTo>
                    <a:pt x="2921954" y="0"/>
                  </a:lnTo>
                  <a:lnTo>
                    <a:pt x="2921954" y="618429"/>
                  </a:lnTo>
                  <a:lnTo>
                    <a:pt x="0" y="618429"/>
                  </a:lnTo>
                  <a:lnTo>
                    <a:pt x="0" y="404971"/>
                  </a:lnTo>
                  <a:cubicBezTo>
                    <a:pt x="5151" y="401638"/>
                    <a:pt x="72117" y="344495"/>
                    <a:pt x="200895" y="233542"/>
                  </a:cubicBezTo>
                  <a:cubicBezTo>
                    <a:pt x="265285" y="178065"/>
                    <a:pt x="337401" y="114135"/>
                    <a:pt x="417244" y="41750"/>
                  </a:cubicBezTo>
                  <a:lnTo>
                    <a:pt x="46286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xmlns="" id="{5CCAE2E4-65D7-476F-96C0-EC8F2A5045C0}"/>
              </a:ext>
            </a:extLst>
          </p:cNvPr>
          <p:cNvGrpSpPr/>
          <p:nvPr userDrawn="1"/>
        </p:nvGrpSpPr>
        <p:grpSpPr>
          <a:xfrm>
            <a:off x="2677887" y="3004337"/>
            <a:ext cx="1376534" cy="3401338"/>
            <a:chOff x="2401096" y="1340388"/>
            <a:chExt cx="1492115" cy="3800258"/>
          </a:xfrm>
        </p:grpSpPr>
        <p:sp>
          <p:nvSpPr>
            <p:cNvPr id="8" name="Freeform: Shape 7">
              <a:extLst>
                <a:ext uri="{FF2B5EF4-FFF2-40B4-BE49-F238E27FC236}">
                  <a16:creationId xmlns:a16="http://schemas.microsoft.com/office/drawing/2014/main" xmlns="" id="{F6B14F5D-C7F0-435C-84AC-98C3278DF01E}"/>
                </a:ext>
              </a:extLst>
            </p:cNvPr>
            <p:cNvSpPr/>
            <p:nvPr/>
          </p:nvSpPr>
          <p:spPr>
            <a:xfrm>
              <a:off x="2401096" y="1941765"/>
              <a:ext cx="1492115" cy="2597541"/>
            </a:xfrm>
            <a:custGeom>
              <a:avLst/>
              <a:gdLst>
                <a:gd name="connsiteX0" fmla="*/ 152723 w 1492115"/>
                <a:gd name="connsiteY0" fmla="*/ 0 h 2597541"/>
                <a:gd name="connsiteX1" fmla="*/ 1492115 w 1492115"/>
                <a:gd name="connsiteY1" fmla="*/ 0 h 2597541"/>
                <a:gd name="connsiteX2" fmla="*/ 1492115 w 1492115"/>
                <a:gd name="connsiteY2" fmla="*/ 2597541 h 2597541"/>
                <a:gd name="connsiteX3" fmla="*/ 626561 w 1492115"/>
                <a:gd name="connsiteY3" fmla="*/ 2597541 h 2597541"/>
                <a:gd name="connsiteX4" fmla="*/ 626561 w 1492115"/>
                <a:gd name="connsiteY4" fmla="*/ 550220 h 2597541"/>
                <a:gd name="connsiteX5" fmla="*/ 0 w 1492115"/>
                <a:gd name="connsiteY5" fmla="*/ 955581 h 2597541"/>
                <a:gd name="connsiteX6" fmla="*/ 0 w 1492115"/>
                <a:gd name="connsiteY6" fmla="*/ 98796 h 2597541"/>
                <a:gd name="connsiteX7" fmla="*/ 152723 w 1492115"/>
                <a:gd name="connsiteY7" fmla="*/ 0 h 25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2115" h="2597541">
                  <a:moveTo>
                    <a:pt x="152723" y="0"/>
                  </a:moveTo>
                  <a:lnTo>
                    <a:pt x="1492115" y="0"/>
                  </a:lnTo>
                  <a:lnTo>
                    <a:pt x="1492115" y="2597541"/>
                  </a:lnTo>
                  <a:lnTo>
                    <a:pt x="626561" y="2597541"/>
                  </a:lnTo>
                  <a:lnTo>
                    <a:pt x="626561" y="550220"/>
                  </a:lnTo>
                  <a:lnTo>
                    <a:pt x="0" y="955581"/>
                  </a:lnTo>
                  <a:lnTo>
                    <a:pt x="0" y="98796"/>
                  </a:lnTo>
                  <a:lnTo>
                    <a:pt x="15272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Freeform: Shape 8">
              <a:extLst>
                <a:ext uri="{FF2B5EF4-FFF2-40B4-BE49-F238E27FC236}">
                  <a16:creationId xmlns:a16="http://schemas.microsoft.com/office/drawing/2014/main" xmlns="" id="{0A2D02BA-7301-4C38-8232-2AD980E981EA}"/>
                </a:ext>
              </a:extLst>
            </p:cNvPr>
            <p:cNvSpPr/>
            <p:nvPr/>
          </p:nvSpPr>
          <p:spPr>
            <a:xfrm>
              <a:off x="2553818" y="1340388"/>
              <a:ext cx="1339392" cy="601377"/>
            </a:xfrm>
            <a:custGeom>
              <a:avLst/>
              <a:gdLst>
                <a:gd name="connsiteX0" fmla="*/ 929632 w 1339392"/>
                <a:gd name="connsiteY0" fmla="*/ 0 h 601377"/>
                <a:gd name="connsiteX1" fmla="*/ 1339392 w 1339392"/>
                <a:gd name="connsiteY1" fmla="*/ 0 h 601377"/>
                <a:gd name="connsiteX2" fmla="*/ 1339392 w 1339392"/>
                <a:gd name="connsiteY2" fmla="*/ 601377 h 601377"/>
                <a:gd name="connsiteX3" fmla="*/ 0 w 1339392"/>
                <a:gd name="connsiteY3" fmla="*/ 601377 h 601377"/>
                <a:gd name="connsiteX4" fmla="*/ 929632 w 1339392"/>
                <a:gd name="connsiteY4" fmla="*/ 0 h 601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392" h="601377">
                  <a:moveTo>
                    <a:pt x="929632" y="0"/>
                  </a:moveTo>
                  <a:lnTo>
                    <a:pt x="1339392" y="0"/>
                  </a:lnTo>
                  <a:lnTo>
                    <a:pt x="1339392" y="601377"/>
                  </a:lnTo>
                  <a:lnTo>
                    <a:pt x="0" y="601377"/>
                  </a:lnTo>
                  <a:lnTo>
                    <a:pt x="92963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Freeform: Shape 10">
              <a:extLst>
                <a:ext uri="{FF2B5EF4-FFF2-40B4-BE49-F238E27FC236}">
                  <a16:creationId xmlns:a16="http://schemas.microsoft.com/office/drawing/2014/main" xmlns="" id="{FD9B81F8-242E-4C7C-A045-6236B7C2D068}"/>
                </a:ext>
              </a:extLst>
            </p:cNvPr>
            <p:cNvSpPr/>
            <p:nvPr/>
          </p:nvSpPr>
          <p:spPr>
            <a:xfrm>
              <a:off x="3027656" y="4539306"/>
              <a:ext cx="865554" cy="601340"/>
            </a:xfrm>
            <a:custGeom>
              <a:avLst/>
              <a:gdLst>
                <a:gd name="connsiteX0" fmla="*/ 0 w 865554"/>
                <a:gd name="connsiteY0" fmla="*/ 0 h 601340"/>
                <a:gd name="connsiteX1" fmla="*/ 865554 w 865554"/>
                <a:gd name="connsiteY1" fmla="*/ 0 h 601340"/>
                <a:gd name="connsiteX2" fmla="*/ 865554 w 865554"/>
                <a:gd name="connsiteY2" fmla="*/ 601340 h 601340"/>
                <a:gd name="connsiteX3" fmla="*/ 0 w 865554"/>
                <a:gd name="connsiteY3" fmla="*/ 601340 h 601340"/>
                <a:gd name="connsiteX4" fmla="*/ 0 w 865554"/>
                <a:gd name="connsiteY4" fmla="*/ 0 h 60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54" h="601340">
                  <a:moveTo>
                    <a:pt x="0" y="0"/>
                  </a:moveTo>
                  <a:lnTo>
                    <a:pt x="865554" y="0"/>
                  </a:lnTo>
                  <a:lnTo>
                    <a:pt x="865554" y="601340"/>
                  </a:lnTo>
                  <a:lnTo>
                    <a:pt x="0" y="60134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219340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mplate 25">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9F33A7F9-6C15-4B3A-8CB4-0944ED466FF3}"/>
              </a:ext>
            </a:extLst>
          </p:cNvPr>
          <p:cNvSpPr>
            <a:spLocks noGrp="1"/>
          </p:cNvSpPr>
          <p:nvPr>
            <p:ph type="pic" sz="quarter" idx="10"/>
          </p:nvPr>
        </p:nvSpPr>
        <p:spPr>
          <a:xfrm>
            <a:off x="4014828" y="0"/>
            <a:ext cx="8177173" cy="6858000"/>
          </a:xfrm>
          <a:custGeom>
            <a:avLst/>
            <a:gdLst>
              <a:gd name="connsiteX0" fmla="*/ 2999927 w 8177173"/>
              <a:gd name="connsiteY0" fmla="*/ 0 h 6858000"/>
              <a:gd name="connsiteX1" fmla="*/ 7702467 w 8177173"/>
              <a:gd name="connsiteY1" fmla="*/ 0 h 6858000"/>
              <a:gd name="connsiteX2" fmla="*/ 7697980 w 8177173"/>
              <a:gd name="connsiteY2" fmla="*/ 5169 h 6858000"/>
              <a:gd name="connsiteX3" fmla="*/ 7665849 w 8177173"/>
              <a:gd name="connsiteY3" fmla="*/ 62013 h 6858000"/>
              <a:gd name="connsiteX4" fmla="*/ 6784302 w 8177173"/>
              <a:gd name="connsiteY4" fmla="*/ 2068292 h 6858000"/>
              <a:gd name="connsiteX5" fmla="*/ 6949755 w 8177173"/>
              <a:gd name="connsiteY5" fmla="*/ 2493102 h 6858000"/>
              <a:gd name="connsiteX6" fmla="*/ 6949754 w 8177173"/>
              <a:gd name="connsiteY6" fmla="*/ 2493103 h 6858000"/>
              <a:gd name="connsiteX7" fmla="*/ 7374564 w 8177173"/>
              <a:gd name="connsiteY7" fmla="*/ 2327650 h 6858000"/>
              <a:gd name="connsiteX8" fmla="*/ 8177173 w 8177173"/>
              <a:gd name="connsiteY8" fmla="*/ 501025 h 6858000"/>
              <a:gd name="connsiteX9" fmla="*/ 8177173 w 8177173"/>
              <a:gd name="connsiteY9" fmla="*/ 6858000 h 6858000"/>
              <a:gd name="connsiteX10" fmla="*/ 5685235 w 8177173"/>
              <a:gd name="connsiteY10" fmla="*/ 6858000 h 6858000"/>
              <a:gd name="connsiteX11" fmla="*/ 5719958 w 8177173"/>
              <a:gd name="connsiteY11" fmla="*/ 6778975 h 6858000"/>
              <a:gd name="connsiteX12" fmla="*/ 5554505 w 8177173"/>
              <a:gd name="connsiteY12" fmla="*/ 6354165 h 6858000"/>
              <a:gd name="connsiteX13" fmla="*/ 5129695 w 8177173"/>
              <a:gd name="connsiteY13" fmla="*/ 6519617 h 6858000"/>
              <a:gd name="connsiteX14" fmla="*/ 4981012 w 8177173"/>
              <a:gd name="connsiteY14" fmla="*/ 6858000 h 6858000"/>
              <a:gd name="connsiteX15" fmla="*/ 2999927 w 8177173"/>
              <a:gd name="connsiteY15" fmla="*/ 6858000 h 6858000"/>
              <a:gd name="connsiteX16" fmla="*/ 2999925 w 8177173"/>
              <a:gd name="connsiteY16" fmla="*/ 0 h 6858000"/>
              <a:gd name="connsiteX17" fmla="*/ 2999925 w 8177173"/>
              <a:gd name="connsiteY17" fmla="*/ 6858000 h 6858000"/>
              <a:gd name="connsiteX18" fmla="*/ 0 w 8177173"/>
              <a:gd name="connsiteY18" fmla="*/ 6858000 h 6858000"/>
              <a:gd name="connsiteX19" fmla="*/ 1522074 w 8177173"/>
              <a:gd name="connsiteY19" fmla="*/ 0 h 6858000"/>
              <a:gd name="connsiteX20" fmla="*/ 2914462 w 8177173"/>
              <a:gd name="connsiteY20" fmla="*/ 0 h 6858000"/>
              <a:gd name="connsiteX21" fmla="*/ 1600937 w 8177173"/>
              <a:gd name="connsiteY21" fmla="*/ 3008555 h 6858000"/>
              <a:gd name="connsiteX22" fmla="*/ 760910 w 8177173"/>
              <a:gd name="connsiteY22" fmla="*/ 3337996 h 6858000"/>
              <a:gd name="connsiteX23" fmla="*/ 431469 w 8177173"/>
              <a:gd name="connsiteY23" fmla="*/ 2497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77173" h="6858000">
                <a:moveTo>
                  <a:pt x="2999927" y="0"/>
                </a:moveTo>
                <a:lnTo>
                  <a:pt x="7702467" y="0"/>
                </a:lnTo>
                <a:lnTo>
                  <a:pt x="7697980" y="5169"/>
                </a:lnTo>
                <a:cubicBezTo>
                  <a:pt x="7685607" y="22653"/>
                  <a:pt x="7674801" y="41639"/>
                  <a:pt x="7665849" y="62013"/>
                </a:cubicBezTo>
                <a:lnTo>
                  <a:pt x="6784302" y="2068292"/>
                </a:lnTo>
                <a:cubicBezTo>
                  <a:pt x="6712683" y="2231288"/>
                  <a:pt x="6786759" y="2421483"/>
                  <a:pt x="6949755" y="2493102"/>
                </a:cubicBezTo>
                <a:lnTo>
                  <a:pt x="6949754" y="2493103"/>
                </a:lnTo>
                <a:cubicBezTo>
                  <a:pt x="7112750" y="2564722"/>
                  <a:pt x="7302944" y="2490646"/>
                  <a:pt x="7374564" y="2327650"/>
                </a:cubicBezTo>
                <a:lnTo>
                  <a:pt x="8177173" y="501025"/>
                </a:lnTo>
                <a:lnTo>
                  <a:pt x="8177173" y="6858000"/>
                </a:lnTo>
                <a:lnTo>
                  <a:pt x="5685235" y="6858000"/>
                </a:lnTo>
                <a:lnTo>
                  <a:pt x="5719958" y="6778975"/>
                </a:lnTo>
                <a:cubicBezTo>
                  <a:pt x="5791577" y="6615979"/>
                  <a:pt x="5717501" y="6425784"/>
                  <a:pt x="5554505" y="6354165"/>
                </a:cubicBezTo>
                <a:cubicBezTo>
                  <a:pt x="5391509" y="6282545"/>
                  <a:pt x="5201314" y="6356621"/>
                  <a:pt x="5129695" y="6519617"/>
                </a:cubicBezTo>
                <a:lnTo>
                  <a:pt x="4981012" y="6858000"/>
                </a:lnTo>
                <a:lnTo>
                  <a:pt x="2999927" y="6858000"/>
                </a:lnTo>
                <a:close/>
                <a:moveTo>
                  <a:pt x="2999925" y="0"/>
                </a:moveTo>
                <a:lnTo>
                  <a:pt x="2999925" y="6858000"/>
                </a:lnTo>
                <a:lnTo>
                  <a:pt x="0" y="6858000"/>
                </a:lnTo>
                <a:close/>
                <a:moveTo>
                  <a:pt x="1522074" y="0"/>
                </a:moveTo>
                <a:lnTo>
                  <a:pt x="2914462" y="0"/>
                </a:lnTo>
                <a:lnTo>
                  <a:pt x="1600937" y="3008555"/>
                </a:lnTo>
                <a:cubicBezTo>
                  <a:pt x="1459942" y="3331495"/>
                  <a:pt x="1083850" y="3478991"/>
                  <a:pt x="760910" y="3337996"/>
                </a:cubicBezTo>
                <a:cubicBezTo>
                  <a:pt x="437969" y="3197002"/>
                  <a:pt x="290473" y="2820909"/>
                  <a:pt x="431469" y="249796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grpSp>
        <p:nvGrpSpPr>
          <p:cNvPr id="3" name="Group 2">
            <a:extLst>
              <a:ext uri="{FF2B5EF4-FFF2-40B4-BE49-F238E27FC236}">
                <a16:creationId xmlns:a16="http://schemas.microsoft.com/office/drawing/2014/main" xmlns="" id="{1C954821-B985-476B-8991-023893F1202A}"/>
              </a:ext>
            </a:extLst>
          </p:cNvPr>
          <p:cNvGrpSpPr/>
          <p:nvPr userDrawn="1"/>
        </p:nvGrpSpPr>
        <p:grpSpPr>
          <a:xfrm>
            <a:off x="-695112" y="3430662"/>
            <a:ext cx="2392257" cy="3027264"/>
            <a:chOff x="1552070" y="1484766"/>
            <a:chExt cx="2921955" cy="3817347"/>
          </a:xfrm>
        </p:grpSpPr>
        <p:sp>
          <p:nvSpPr>
            <p:cNvPr id="4" name="Freeform: Shape 3">
              <a:extLst>
                <a:ext uri="{FF2B5EF4-FFF2-40B4-BE49-F238E27FC236}">
                  <a16:creationId xmlns:a16="http://schemas.microsoft.com/office/drawing/2014/main" xmlns="" id="{0BDCF935-67EC-46D8-AA27-8868973E2D5F}"/>
                </a:ext>
              </a:extLst>
            </p:cNvPr>
            <p:cNvSpPr/>
            <p:nvPr/>
          </p:nvSpPr>
          <p:spPr>
            <a:xfrm>
              <a:off x="1570234" y="2086143"/>
              <a:ext cx="2903791" cy="2597541"/>
            </a:xfrm>
            <a:custGeom>
              <a:avLst/>
              <a:gdLst>
                <a:gd name="connsiteX0" fmla="*/ 267893 w 2903791"/>
                <a:gd name="connsiteY0" fmla="*/ 0 h 2597541"/>
                <a:gd name="connsiteX1" fmla="*/ 1429692 w 2903791"/>
                <a:gd name="connsiteY1" fmla="*/ 0 h 2597541"/>
                <a:gd name="connsiteX2" fmla="*/ 2669591 w 2903791"/>
                <a:gd name="connsiteY2" fmla="*/ 0 h 2597541"/>
                <a:gd name="connsiteX3" fmla="*/ 2681032 w 2903791"/>
                <a:gd name="connsiteY3" fmla="*/ 17416 h 2597541"/>
                <a:gd name="connsiteX4" fmla="*/ 2744420 w 2903791"/>
                <a:gd name="connsiteY4" fmla="*/ 164532 h 2597541"/>
                <a:gd name="connsiteX5" fmla="*/ 2835615 w 2903791"/>
                <a:gd name="connsiteY5" fmla="*/ 716286 h 2597541"/>
                <a:gd name="connsiteX6" fmla="*/ 2629038 w 2903791"/>
                <a:gd name="connsiteY6" fmla="*/ 1359935 h 2597541"/>
                <a:gd name="connsiteX7" fmla="*/ 2174543 w 2903791"/>
                <a:gd name="connsiteY7" fmla="*/ 1920473 h 2597541"/>
                <a:gd name="connsiteX8" fmla="*/ 1719993 w 2903791"/>
                <a:gd name="connsiteY8" fmla="*/ 2316494 h 2597541"/>
                <a:gd name="connsiteX9" fmla="*/ 1513244 w 2903791"/>
                <a:gd name="connsiteY9" fmla="*/ 2466591 h 2597541"/>
                <a:gd name="connsiteX10" fmla="*/ 2903791 w 2903791"/>
                <a:gd name="connsiteY10" fmla="*/ 2466591 h 2597541"/>
                <a:gd name="connsiteX11" fmla="*/ 2903791 w 2903791"/>
                <a:gd name="connsiteY11" fmla="*/ 2593520 h 2597541"/>
                <a:gd name="connsiteX12" fmla="*/ 2903791 w 2903791"/>
                <a:gd name="connsiteY12" fmla="*/ 2597541 h 2597541"/>
                <a:gd name="connsiteX13" fmla="*/ 444697 w 2903791"/>
                <a:gd name="connsiteY13" fmla="*/ 2597541 h 2597541"/>
                <a:gd name="connsiteX14" fmla="*/ 524640 w 2903791"/>
                <a:gd name="connsiteY14" fmla="*/ 2524374 h 2597541"/>
                <a:gd name="connsiteX15" fmla="*/ 661790 w 2903791"/>
                <a:gd name="connsiteY15" fmla="*/ 2396776 h 2597541"/>
                <a:gd name="connsiteX16" fmla="*/ 1233568 w 2903791"/>
                <a:gd name="connsiteY16" fmla="*/ 1819563 h 2597541"/>
                <a:gd name="connsiteX17" fmla="*/ 1370717 w 2903791"/>
                <a:gd name="connsiteY17" fmla="*/ 1666051 h 2597541"/>
                <a:gd name="connsiteX18" fmla="*/ 1429692 w 2903791"/>
                <a:gd name="connsiteY18" fmla="*/ 1595034 h 2597541"/>
                <a:gd name="connsiteX19" fmla="*/ 1496276 w 2903791"/>
                <a:gd name="connsiteY19" fmla="*/ 1514855 h 2597541"/>
                <a:gd name="connsiteX20" fmla="*/ 1712625 w 2903791"/>
                <a:gd name="connsiteY20" fmla="*/ 1219409 h 2597541"/>
                <a:gd name="connsiteX21" fmla="*/ 1913520 w 2903791"/>
                <a:gd name="connsiteY21" fmla="*/ 716286 h 2597541"/>
                <a:gd name="connsiteX22" fmla="*/ 1886754 w 2903791"/>
                <a:gd name="connsiteY22" fmla="*/ 501267 h 2597541"/>
                <a:gd name="connsiteX23" fmla="*/ 1741815 w 2903791"/>
                <a:gd name="connsiteY23" fmla="*/ 244827 h 2597541"/>
                <a:gd name="connsiteX24" fmla="*/ 1496472 w 2903791"/>
                <a:gd name="connsiteY24" fmla="*/ 131203 h 2597541"/>
                <a:gd name="connsiteX25" fmla="*/ 1429692 w 2903791"/>
                <a:gd name="connsiteY25" fmla="*/ 125109 h 2597541"/>
                <a:gd name="connsiteX26" fmla="*/ 1381739 w 2903791"/>
                <a:gd name="connsiteY26" fmla="*/ 120732 h 2597541"/>
                <a:gd name="connsiteX27" fmla="*/ 1104770 w 2903791"/>
                <a:gd name="connsiteY27" fmla="*/ 232257 h 2597541"/>
                <a:gd name="connsiteX28" fmla="*/ 894273 w 2903791"/>
                <a:gd name="connsiteY28" fmla="*/ 477611 h 2597541"/>
                <a:gd name="connsiteX29" fmla="*/ 760476 w 2903791"/>
                <a:gd name="connsiteY29" fmla="*/ 722964 h 2597541"/>
                <a:gd name="connsiteX30" fmla="*/ 713604 w 2903791"/>
                <a:gd name="connsiteY30" fmla="*/ 834489 h 2597541"/>
                <a:gd name="connsiteX31" fmla="*/ 18 w 2903791"/>
                <a:gd name="connsiteY31" fmla="*/ 488974 h 2597541"/>
                <a:gd name="connsiteX32" fmla="*/ 72740 w 2903791"/>
                <a:gd name="connsiteY32" fmla="*/ 318607 h 2597541"/>
                <a:gd name="connsiteX33" fmla="*/ 233382 w 2903791"/>
                <a:gd name="connsiteY33" fmla="*/ 47083 h 25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03791" h="2597541">
                  <a:moveTo>
                    <a:pt x="267893" y="0"/>
                  </a:moveTo>
                  <a:lnTo>
                    <a:pt x="1429692" y="0"/>
                  </a:lnTo>
                  <a:lnTo>
                    <a:pt x="2669591" y="0"/>
                  </a:lnTo>
                  <a:lnTo>
                    <a:pt x="2681032" y="17416"/>
                  </a:lnTo>
                  <a:cubicBezTo>
                    <a:pt x="2706626" y="64813"/>
                    <a:pt x="2727756" y="113852"/>
                    <a:pt x="2744420" y="164532"/>
                  </a:cubicBezTo>
                  <a:cubicBezTo>
                    <a:pt x="2811079" y="367253"/>
                    <a:pt x="2841477" y="551171"/>
                    <a:pt x="2835615" y="716286"/>
                  </a:cubicBezTo>
                  <a:cubicBezTo>
                    <a:pt x="2828729" y="937904"/>
                    <a:pt x="2759870" y="1152453"/>
                    <a:pt x="2629038" y="1359935"/>
                  </a:cubicBezTo>
                  <a:cubicBezTo>
                    <a:pt x="2498203" y="1567416"/>
                    <a:pt x="2346705" y="1754263"/>
                    <a:pt x="2174543" y="1920473"/>
                  </a:cubicBezTo>
                  <a:cubicBezTo>
                    <a:pt x="2002381" y="2086683"/>
                    <a:pt x="1850865" y="2218690"/>
                    <a:pt x="1719993" y="2316494"/>
                  </a:cubicBezTo>
                  <a:cubicBezTo>
                    <a:pt x="1589122" y="2414297"/>
                    <a:pt x="1520205" y="2464329"/>
                    <a:pt x="1513244" y="2466591"/>
                  </a:cubicBezTo>
                  <a:lnTo>
                    <a:pt x="2903791" y="2466591"/>
                  </a:lnTo>
                  <a:lnTo>
                    <a:pt x="2903791" y="2593520"/>
                  </a:lnTo>
                  <a:lnTo>
                    <a:pt x="2903791" y="2597541"/>
                  </a:lnTo>
                  <a:lnTo>
                    <a:pt x="444697" y="2597541"/>
                  </a:lnTo>
                  <a:lnTo>
                    <a:pt x="524640" y="2524374"/>
                  </a:lnTo>
                  <a:cubicBezTo>
                    <a:pt x="568425" y="2483955"/>
                    <a:pt x="614142" y="2441422"/>
                    <a:pt x="661790" y="2396776"/>
                  </a:cubicBezTo>
                  <a:cubicBezTo>
                    <a:pt x="852382" y="2218193"/>
                    <a:pt x="1042975" y="2025787"/>
                    <a:pt x="1233568" y="1819563"/>
                  </a:cubicBezTo>
                  <a:cubicBezTo>
                    <a:pt x="1281216" y="1768007"/>
                    <a:pt x="1326933" y="1716836"/>
                    <a:pt x="1370717" y="1666051"/>
                  </a:cubicBezTo>
                  <a:lnTo>
                    <a:pt x="1429692" y="1595034"/>
                  </a:lnTo>
                  <a:lnTo>
                    <a:pt x="1496276" y="1514855"/>
                  </a:lnTo>
                  <a:cubicBezTo>
                    <a:pt x="1576119" y="1414829"/>
                    <a:pt x="1648236" y="1316347"/>
                    <a:pt x="1712625" y="1219409"/>
                  </a:cubicBezTo>
                  <a:cubicBezTo>
                    <a:pt x="1841404" y="1025531"/>
                    <a:pt x="1908369" y="857824"/>
                    <a:pt x="1913520" y="716286"/>
                  </a:cubicBezTo>
                  <a:cubicBezTo>
                    <a:pt x="1916213" y="665997"/>
                    <a:pt x="1907291" y="594323"/>
                    <a:pt x="1886754" y="501267"/>
                  </a:cubicBezTo>
                  <a:cubicBezTo>
                    <a:pt x="1866217" y="408210"/>
                    <a:pt x="1817904" y="322730"/>
                    <a:pt x="1741815" y="244827"/>
                  </a:cubicBezTo>
                  <a:cubicBezTo>
                    <a:pt x="1684748" y="186400"/>
                    <a:pt x="1602967" y="148525"/>
                    <a:pt x="1496472" y="131203"/>
                  </a:cubicBezTo>
                  <a:lnTo>
                    <a:pt x="1429692" y="125109"/>
                  </a:lnTo>
                  <a:lnTo>
                    <a:pt x="1381739" y="120732"/>
                  </a:lnTo>
                  <a:cubicBezTo>
                    <a:pt x="1279190" y="124450"/>
                    <a:pt x="1186867" y="161624"/>
                    <a:pt x="1104770" y="232257"/>
                  </a:cubicBezTo>
                  <a:cubicBezTo>
                    <a:pt x="1022673" y="302889"/>
                    <a:pt x="952508" y="384673"/>
                    <a:pt x="894273" y="477611"/>
                  </a:cubicBezTo>
                  <a:cubicBezTo>
                    <a:pt x="836039" y="570547"/>
                    <a:pt x="791439" y="652332"/>
                    <a:pt x="760476" y="722964"/>
                  </a:cubicBezTo>
                  <a:cubicBezTo>
                    <a:pt x="729512" y="793596"/>
                    <a:pt x="713888" y="830771"/>
                    <a:pt x="713604" y="834489"/>
                  </a:cubicBezTo>
                  <a:lnTo>
                    <a:pt x="18" y="488974"/>
                  </a:lnTo>
                  <a:cubicBezTo>
                    <a:pt x="-740" y="483295"/>
                    <a:pt x="23500" y="426506"/>
                    <a:pt x="72740" y="318607"/>
                  </a:cubicBezTo>
                  <a:cubicBezTo>
                    <a:pt x="109669" y="237682"/>
                    <a:pt x="163217" y="147174"/>
                    <a:pt x="233382" y="4708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xmlns="" id="{EE063750-BF86-4DC7-B12C-80ED6B2C3210}"/>
                </a:ext>
              </a:extLst>
            </p:cNvPr>
            <p:cNvSpPr/>
            <p:nvPr/>
          </p:nvSpPr>
          <p:spPr>
            <a:xfrm>
              <a:off x="1838126" y="1484766"/>
              <a:ext cx="2401698" cy="601377"/>
            </a:xfrm>
            <a:custGeom>
              <a:avLst/>
              <a:gdLst>
                <a:gd name="connsiteX0" fmla="*/ 1113846 w 2401698"/>
                <a:gd name="connsiteY0" fmla="*/ 0 h 601377"/>
                <a:gd name="connsiteX1" fmla="*/ 2062249 w 2401698"/>
                <a:gd name="connsiteY1" fmla="*/ 236548 h 601377"/>
                <a:gd name="connsiteX2" fmla="*/ 2322964 w 2401698"/>
                <a:gd name="connsiteY2" fmla="*/ 481528 h 601377"/>
                <a:gd name="connsiteX3" fmla="*/ 2401698 w 2401698"/>
                <a:gd name="connsiteY3" fmla="*/ 601377 h 601377"/>
                <a:gd name="connsiteX4" fmla="*/ 0 w 2401698"/>
                <a:gd name="connsiteY4" fmla="*/ 601377 h 601377"/>
                <a:gd name="connsiteX5" fmla="*/ 41194 w 2401698"/>
                <a:gd name="connsiteY5" fmla="*/ 545175 h 601377"/>
                <a:gd name="connsiteX6" fmla="*/ 468437 w 2401698"/>
                <a:gd name="connsiteY6" fmla="*/ 170368 h 601377"/>
                <a:gd name="connsiteX7" fmla="*/ 1113846 w 2401698"/>
                <a:gd name="connsiteY7" fmla="*/ 0 h 60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1698" h="601377">
                  <a:moveTo>
                    <a:pt x="1113846" y="0"/>
                  </a:moveTo>
                  <a:cubicBezTo>
                    <a:pt x="1536589" y="7512"/>
                    <a:pt x="1852723" y="86361"/>
                    <a:pt x="2062249" y="236548"/>
                  </a:cubicBezTo>
                  <a:cubicBezTo>
                    <a:pt x="2167013" y="311641"/>
                    <a:pt x="2253918" y="393301"/>
                    <a:pt x="2322964" y="481528"/>
                  </a:cubicBezTo>
                  <a:lnTo>
                    <a:pt x="2401698" y="601377"/>
                  </a:lnTo>
                  <a:lnTo>
                    <a:pt x="0" y="601377"/>
                  </a:lnTo>
                  <a:lnTo>
                    <a:pt x="41194" y="545175"/>
                  </a:lnTo>
                  <a:cubicBezTo>
                    <a:pt x="149520" y="403202"/>
                    <a:pt x="291934" y="278267"/>
                    <a:pt x="468437" y="170368"/>
                  </a:cubicBezTo>
                  <a:cubicBezTo>
                    <a:pt x="644939" y="62468"/>
                    <a:pt x="860076" y="5679"/>
                    <a:pt x="111384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xmlns="" id="{D8B14350-01C1-4BAE-B3AD-BC2E253A899A}"/>
                </a:ext>
              </a:extLst>
            </p:cNvPr>
            <p:cNvSpPr/>
            <p:nvPr/>
          </p:nvSpPr>
          <p:spPr>
            <a:xfrm>
              <a:off x="1552070" y="4683684"/>
              <a:ext cx="2921954" cy="618429"/>
            </a:xfrm>
            <a:custGeom>
              <a:avLst/>
              <a:gdLst>
                <a:gd name="connsiteX0" fmla="*/ 462860 w 2921954"/>
                <a:gd name="connsiteY0" fmla="*/ 0 h 618429"/>
                <a:gd name="connsiteX1" fmla="*/ 2921954 w 2921954"/>
                <a:gd name="connsiteY1" fmla="*/ 0 h 618429"/>
                <a:gd name="connsiteX2" fmla="*/ 2921954 w 2921954"/>
                <a:gd name="connsiteY2" fmla="*/ 618429 h 618429"/>
                <a:gd name="connsiteX3" fmla="*/ 0 w 2921954"/>
                <a:gd name="connsiteY3" fmla="*/ 618429 h 618429"/>
                <a:gd name="connsiteX4" fmla="*/ 0 w 2921954"/>
                <a:gd name="connsiteY4" fmla="*/ 404971 h 618429"/>
                <a:gd name="connsiteX5" fmla="*/ 200895 w 2921954"/>
                <a:gd name="connsiteY5" fmla="*/ 233542 h 618429"/>
                <a:gd name="connsiteX6" fmla="*/ 417244 w 2921954"/>
                <a:gd name="connsiteY6" fmla="*/ 41750 h 618429"/>
                <a:gd name="connsiteX7" fmla="*/ 462860 w 2921954"/>
                <a:gd name="connsiteY7" fmla="*/ 0 h 61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1954" h="618429">
                  <a:moveTo>
                    <a:pt x="462860" y="0"/>
                  </a:moveTo>
                  <a:lnTo>
                    <a:pt x="2921954" y="0"/>
                  </a:lnTo>
                  <a:lnTo>
                    <a:pt x="2921954" y="618429"/>
                  </a:lnTo>
                  <a:lnTo>
                    <a:pt x="0" y="618429"/>
                  </a:lnTo>
                  <a:lnTo>
                    <a:pt x="0" y="404971"/>
                  </a:lnTo>
                  <a:cubicBezTo>
                    <a:pt x="5151" y="401638"/>
                    <a:pt x="72117" y="344495"/>
                    <a:pt x="200895" y="233542"/>
                  </a:cubicBezTo>
                  <a:cubicBezTo>
                    <a:pt x="265285" y="178065"/>
                    <a:pt x="337401" y="114135"/>
                    <a:pt x="417244" y="41750"/>
                  </a:cubicBezTo>
                  <a:lnTo>
                    <a:pt x="46286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xmlns="" id="{4AFCE8C0-68FA-4B49-9EF9-9575AB5782F6}"/>
              </a:ext>
            </a:extLst>
          </p:cNvPr>
          <p:cNvGrpSpPr/>
          <p:nvPr userDrawn="1"/>
        </p:nvGrpSpPr>
        <p:grpSpPr>
          <a:xfrm>
            <a:off x="1781239" y="3430662"/>
            <a:ext cx="2392257" cy="3027264"/>
            <a:chOff x="1552070" y="1484766"/>
            <a:chExt cx="2921955" cy="3817347"/>
          </a:xfrm>
        </p:grpSpPr>
        <p:sp>
          <p:nvSpPr>
            <p:cNvPr id="8" name="Freeform: Shape 7">
              <a:extLst>
                <a:ext uri="{FF2B5EF4-FFF2-40B4-BE49-F238E27FC236}">
                  <a16:creationId xmlns:a16="http://schemas.microsoft.com/office/drawing/2014/main" xmlns="" id="{26884932-4901-4891-9CBA-8461D1BBBACE}"/>
                </a:ext>
              </a:extLst>
            </p:cNvPr>
            <p:cNvSpPr/>
            <p:nvPr/>
          </p:nvSpPr>
          <p:spPr>
            <a:xfrm>
              <a:off x="1570234" y="2086143"/>
              <a:ext cx="2903791" cy="2597541"/>
            </a:xfrm>
            <a:custGeom>
              <a:avLst/>
              <a:gdLst>
                <a:gd name="connsiteX0" fmla="*/ 267893 w 2903791"/>
                <a:gd name="connsiteY0" fmla="*/ 0 h 2597541"/>
                <a:gd name="connsiteX1" fmla="*/ 1429692 w 2903791"/>
                <a:gd name="connsiteY1" fmla="*/ 0 h 2597541"/>
                <a:gd name="connsiteX2" fmla="*/ 2669591 w 2903791"/>
                <a:gd name="connsiteY2" fmla="*/ 0 h 2597541"/>
                <a:gd name="connsiteX3" fmla="*/ 2681032 w 2903791"/>
                <a:gd name="connsiteY3" fmla="*/ 17416 h 2597541"/>
                <a:gd name="connsiteX4" fmla="*/ 2744420 w 2903791"/>
                <a:gd name="connsiteY4" fmla="*/ 164532 h 2597541"/>
                <a:gd name="connsiteX5" fmla="*/ 2835615 w 2903791"/>
                <a:gd name="connsiteY5" fmla="*/ 716286 h 2597541"/>
                <a:gd name="connsiteX6" fmla="*/ 2629038 w 2903791"/>
                <a:gd name="connsiteY6" fmla="*/ 1359935 h 2597541"/>
                <a:gd name="connsiteX7" fmla="*/ 2174543 w 2903791"/>
                <a:gd name="connsiteY7" fmla="*/ 1920473 h 2597541"/>
                <a:gd name="connsiteX8" fmla="*/ 1719993 w 2903791"/>
                <a:gd name="connsiteY8" fmla="*/ 2316494 h 2597541"/>
                <a:gd name="connsiteX9" fmla="*/ 1513244 w 2903791"/>
                <a:gd name="connsiteY9" fmla="*/ 2466591 h 2597541"/>
                <a:gd name="connsiteX10" fmla="*/ 2903791 w 2903791"/>
                <a:gd name="connsiteY10" fmla="*/ 2466591 h 2597541"/>
                <a:gd name="connsiteX11" fmla="*/ 2903791 w 2903791"/>
                <a:gd name="connsiteY11" fmla="*/ 2593520 h 2597541"/>
                <a:gd name="connsiteX12" fmla="*/ 2903791 w 2903791"/>
                <a:gd name="connsiteY12" fmla="*/ 2597541 h 2597541"/>
                <a:gd name="connsiteX13" fmla="*/ 444697 w 2903791"/>
                <a:gd name="connsiteY13" fmla="*/ 2597541 h 2597541"/>
                <a:gd name="connsiteX14" fmla="*/ 524640 w 2903791"/>
                <a:gd name="connsiteY14" fmla="*/ 2524374 h 2597541"/>
                <a:gd name="connsiteX15" fmla="*/ 661790 w 2903791"/>
                <a:gd name="connsiteY15" fmla="*/ 2396776 h 2597541"/>
                <a:gd name="connsiteX16" fmla="*/ 1233568 w 2903791"/>
                <a:gd name="connsiteY16" fmla="*/ 1819563 h 2597541"/>
                <a:gd name="connsiteX17" fmla="*/ 1370717 w 2903791"/>
                <a:gd name="connsiteY17" fmla="*/ 1666051 h 2597541"/>
                <a:gd name="connsiteX18" fmla="*/ 1429692 w 2903791"/>
                <a:gd name="connsiteY18" fmla="*/ 1595034 h 2597541"/>
                <a:gd name="connsiteX19" fmla="*/ 1496276 w 2903791"/>
                <a:gd name="connsiteY19" fmla="*/ 1514855 h 2597541"/>
                <a:gd name="connsiteX20" fmla="*/ 1712625 w 2903791"/>
                <a:gd name="connsiteY20" fmla="*/ 1219409 h 2597541"/>
                <a:gd name="connsiteX21" fmla="*/ 1913520 w 2903791"/>
                <a:gd name="connsiteY21" fmla="*/ 716286 h 2597541"/>
                <a:gd name="connsiteX22" fmla="*/ 1886754 w 2903791"/>
                <a:gd name="connsiteY22" fmla="*/ 501267 h 2597541"/>
                <a:gd name="connsiteX23" fmla="*/ 1741815 w 2903791"/>
                <a:gd name="connsiteY23" fmla="*/ 244827 h 2597541"/>
                <a:gd name="connsiteX24" fmla="*/ 1496472 w 2903791"/>
                <a:gd name="connsiteY24" fmla="*/ 131203 h 2597541"/>
                <a:gd name="connsiteX25" fmla="*/ 1429692 w 2903791"/>
                <a:gd name="connsiteY25" fmla="*/ 125109 h 2597541"/>
                <a:gd name="connsiteX26" fmla="*/ 1381739 w 2903791"/>
                <a:gd name="connsiteY26" fmla="*/ 120732 h 2597541"/>
                <a:gd name="connsiteX27" fmla="*/ 1104770 w 2903791"/>
                <a:gd name="connsiteY27" fmla="*/ 232257 h 2597541"/>
                <a:gd name="connsiteX28" fmla="*/ 894273 w 2903791"/>
                <a:gd name="connsiteY28" fmla="*/ 477611 h 2597541"/>
                <a:gd name="connsiteX29" fmla="*/ 760476 w 2903791"/>
                <a:gd name="connsiteY29" fmla="*/ 722964 h 2597541"/>
                <a:gd name="connsiteX30" fmla="*/ 713604 w 2903791"/>
                <a:gd name="connsiteY30" fmla="*/ 834489 h 2597541"/>
                <a:gd name="connsiteX31" fmla="*/ 18 w 2903791"/>
                <a:gd name="connsiteY31" fmla="*/ 488974 h 2597541"/>
                <a:gd name="connsiteX32" fmla="*/ 72740 w 2903791"/>
                <a:gd name="connsiteY32" fmla="*/ 318607 h 2597541"/>
                <a:gd name="connsiteX33" fmla="*/ 233382 w 2903791"/>
                <a:gd name="connsiteY33" fmla="*/ 47083 h 25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03791" h="2597541">
                  <a:moveTo>
                    <a:pt x="267893" y="0"/>
                  </a:moveTo>
                  <a:lnTo>
                    <a:pt x="1429692" y="0"/>
                  </a:lnTo>
                  <a:lnTo>
                    <a:pt x="2669591" y="0"/>
                  </a:lnTo>
                  <a:lnTo>
                    <a:pt x="2681032" y="17416"/>
                  </a:lnTo>
                  <a:cubicBezTo>
                    <a:pt x="2706626" y="64813"/>
                    <a:pt x="2727756" y="113852"/>
                    <a:pt x="2744420" y="164532"/>
                  </a:cubicBezTo>
                  <a:cubicBezTo>
                    <a:pt x="2811079" y="367253"/>
                    <a:pt x="2841477" y="551171"/>
                    <a:pt x="2835615" y="716286"/>
                  </a:cubicBezTo>
                  <a:cubicBezTo>
                    <a:pt x="2828729" y="937904"/>
                    <a:pt x="2759870" y="1152453"/>
                    <a:pt x="2629038" y="1359935"/>
                  </a:cubicBezTo>
                  <a:cubicBezTo>
                    <a:pt x="2498203" y="1567416"/>
                    <a:pt x="2346705" y="1754263"/>
                    <a:pt x="2174543" y="1920473"/>
                  </a:cubicBezTo>
                  <a:cubicBezTo>
                    <a:pt x="2002381" y="2086683"/>
                    <a:pt x="1850865" y="2218690"/>
                    <a:pt x="1719993" y="2316494"/>
                  </a:cubicBezTo>
                  <a:cubicBezTo>
                    <a:pt x="1589122" y="2414297"/>
                    <a:pt x="1520205" y="2464329"/>
                    <a:pt x="1513244" y="2466591"/>
                  </a:cubicBezTo>
                  <a:lnTo>
                    <a:pt x="2903791" y="2466591"/>
                  </a:lnTo>
                  <a:lnTo>
                    <a:pt x="2903791" y="2593520"/>
                  </a:lnTo>
                  <a:lnTo>
                    <a:pt x="2903791" y="2597541"/>
                  </a:lnTo>
                  <a:lnTo>
                    <a:pt x="444697" y="2597541"/>
                  </a:lnTo>
                  <a:lnTo>
                    <a:pt x="524640" y="2524374"/>
                  </a:lnTo>
                  <a:cubicBezTo>
                    <a:pt x="568425" y="2483955"/>
                    <a:pt x="614142" y="2441422"/>
                    <a:pt x="661790" y="2396776"/>
                  </a:cubicBezTo>
                  <a:cubicBezTo>
                    <a:pt x="852382" y="2218193"/>
                    <a:pt x="1042975" y="2025787"/>
                    <a:pt x="1233568" y="1819563"/>
                  </a:cubicBezTo>
                  <a:cubicBezTo>
                    <a:pt x="1281216" y="1768007"/>
                    <a:pt x="1326933" y="1716836"/>
                    <a:pt x="1370717" y="1666051"/>
                  </a:cubicBezTo>
                  <a:lnTo>
                    <a:pt x="1429692" y="1595034"/>
                  </a:lnTo>
                  <a:lnTo>
                    <a:pt x="1496276" y="1514855"/>
                  </a:lnTo>
                  <a:cubicBezTo>
                    <a:pt x="1576119" y="1414829"/>
                    <a:pt x="1648236" y="1316347"/>
                    <a:pt x="1712625" y="1219409"/>
                  </a:cubicBezTo>
                  <a:cubicBezTo>
                    <a:pt x="1841404" y="1025531"/>
                    <a:pt x="1908369" y="857824"/>
                    <a:pt x="1913520" y="716286"/>
                  </a:cubicBezTo>
                  <a:cubicBezTo>
                    <a:pt x="1916213" y="665997"/>
                    <a:pt x="1907291" y="594323"/>
                    <a:pt x="1886754" y="501267"/>
                  </a:cubicBezTo>
                  <a:cubicBezTo>
                    <a:pt x="1866217" y="408210"/>
                    <a:pt x="1817904" y="322730"/>
                    <a:pt x="1741815" y="244827"/>
                  </a:cubicBezTo>
                  <a:cubicBezTo>
                    <a:pt x="1684748" y="186400"/>
                    <a:pt x="1602967" y="148525"/>
                    <a:pt x="1496472" y="131203"/>
                  </a:cubicBezTo>
                  <a:lnTo>
                    <a:pt x="1429692" y="125109"/>
                  </a:lnTo>
                  <a:lnTo>
                    <a:pt x="1381739" y="120732"/>
                  </a:lnTo>
                  <a:cubicBezTo>
                    <a:pt x="1279190" y="124450"/>
                    <a:pt x="1186867" y="161624"/>
                    <a:pt x="1104770" y="232257"/>
                  </a:cubicBezTo>
                  <a:cubicBezTo>
                    <a:pt x="1022673" y="302889"/>
                    <a:pt x="952508" y="384673"/>
                    <a:pt x="894273" y="477611"/>
                  </a:cubicBezTo>
                  <a:cubicBezTo>
                    <a:pt x="836039" y="570547"/>
                    <a:pt x="791439" y="652332"/>
                    <a:pt x="760476" y="722964"/>
                  </a:cubicBezTo>
                  <a:cubicBezTo>
                    <a:pt x="729512" y="793596"/>
                    <a:pt x="713888" y="830771"/>
                    <a:pt x="713604" y="834489"/>
                  </a:cubicBezTo>
                  <a:lnTo>
                    <a:pt x="18" y="488974"/>
                  </a:lnTo>
                  <a:cubicBezTo>
                    <a:pt x="-740" y="483295"/>
                    <a:pt x="23500" y="426506"/>
                    <a:pt x="72740" y="318607"/>
                  </a:cubicBezTo>
                  <a:cubicBezTo>
                    <a:pt x="109669" y="237682"/>
                    <a:pt x="163217" y="147174"/>
                    <a:pt x="233382" y="4708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91600022-B05B-4E87-9B98-C27F86E5C5EA}"/>
                </a:ext>
              </a:extLst>
            </p:cNvPr>
            <p:cNvSpPr/>
            <p:nvPr/>
          </p:nvSpPr>
          <p:spPr>
            <a:xfrm>
              <a:off x="1838126" y="1484766"/>
              <a:ext cx="2401698" cy="601377"/>
            </a:xfrm>
            <a:custGeom>
              <a:avLst/>
              <a:gdLst>
                <a:gd name="connsiteX0" fmla="*/ 1113846 w 2401698"/>
                <a:gd name="connsiteY0" fmla="*/ 0 h 601377"/>
                <a:gd name="connsiteX1" fmla="*/ 2062249 w 2401698"/>
                <a:gd name="connsiteY1" fmla="*/ 236548 h 601377"/>
                <a:gd name="connsiteX2" fmla="*/ 2322964 w 2401698"/>
                <a:gd name="connsiteY2" fmla="*/ 481528 h 601377"/>
                <a:gd name="connsiteX3" fmla="*/ 2401698 w 2401698"/>
                <a:gd name="connsiteY3" fmla="*/ 601377 h 601377"/>
                <a:gd name="connsiteX4" fmla="*/ 0 w 2401698"/>
                <a:gd name="connsiteY4" fmla="*/ 601377 h 601377"/>
                <a:gd name="connsiteX5" fmla="*/ 41194 w 2401698"/>
                <a:gd name="connsiteY5" fmla="*/ 545175 h 601377"/>
                <a:gd name="connsiteX6" fmla="*/ 468437 w 2401698"/>
                <a:gd name="connsiteY6" fmla="*/ 170368 h 601377"/>
                <a:gd name="connsiteX7" fmla="*/ 1113846 w 2401698"/>
                <a:gd name="connsiteY7" fmla="*/ 0 h 60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1698" h="601377">
                  <a:moveTo>
                    <a:pt x="1113846" y="0"/>
                  </a:moveTo>
                  <a:cubicBezTo>
                    <a:pt x="1536589" y="7512"/>
                    <a:pt x="1852723" y="86361"/>
                    <a:pt x="2062249" y="236548"/>
                  </a:cubicBezTo>
                  <a:cubicBezTo>
                    <a:pt x="2167013" y="311641"/>
                    <a:pt x="2253918" y="393301"/>
                    <a:pt x="2322964" y="481528"/>
                  </a:cubicBezTo>
                  <a:lnTo>
                    <a:pt x="2401698" y="601377"/>
                  </a:lnTo>
                  <a:lnTo>
                    <a:pt x="0" y="601377"/>
                  </a:lnTo>
                  <a:lnTo>
                    <a:pt x="41194" y="545175"/>
                  </a:lnTo>
                  <a:cubicBezTo>
                    <a:pt x="149520" y="403202"/>
                    <a:pt x="291934" y="278267"/>
                    <a:pt x="468437" y="170368"/>
                  </a:cubicBezTo>
                  <a:cubicBezTo>
                    <a:pt x="644939" y="62468"/>
                    <a:pt x="860076" y="5679"/>
                    <a:pt x="111384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995A49BB-5A82-45B4-8A26-08FD0BB5DEBC}"/>
                </a:ext>
              </a:extLst>
            </p:cNvPr>
            <p:cNvSpPr/>
            <p:nvPr/>
          </p:nvSpPr>
          <p:spPr>
            <a:xfrm>
              <a:off x="1552070" y="4683684"/>
              <a:ext cx="2921954" cy="618429"/>
            </a:xfrm>
            <a:custGeom>
              <a:avLst/>
              <a:gdLst>
                <a:gd name="connsiteX0" fmla="*/ 462860 w 2921954"/>
                <a:gd name="connsiteY0" fmla="*/ 0 h 618429"/>
                <a:gd name="connsiteX1" fmla="*/ 2921954 w 2921954"/>
                <a:gd name="connsiteY1" fmla="*/ 0 h 618429"/>
                <a:gd name="connsiteX2" fmla="*/ 2921954 w 2921954"/>
                <a:gd name="connsiteY2" fmla="*/ 618429 h 618429"/>
                <a:gd name="connsiteX3" fmla="*/ 0 w 2921954"/>
                <a:gd name="connsiteY3" fmla="*/ 618429 h 618429"/>
                <a:gd name="connsiteX4" fmla="*/ 0 w 2921954"/>
                <a:gd name="connsiteY4" fmla="*/ 404971 h 618429"/>
                <a:gd name="connsiteX5" fmla="*/ 200895 w 2921954"/>
                <a:gd name="connsiteY5" fmla="*/ 233542 h 618429"/>
                <a:gd name="connsiteX6" fmla="*/ 417244 w 2921954"/>
                <a:gd name="connsiteY6" fmla="*/ 41750 h 618429"/>
                <a:gd name="connsiteX7" fmla="*/ 462860 w 2921954"/>
                <a:gd name="connsiteY7" fmla="*/ 0 h 61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1954" h="618429">
                  <a:moveTo>
                    <a:pt x="462860" y="0"/>
                  </a:moveTo>
                  <a:lnTo>
                    <a:pt x="2921954" y="0"/>
                  </a:lnTo>
                  <a:lnTo>
                    <a:pt x="2921954" y="618429"/>
                  </a:lnTo>
                  <a:lnTo>
                    <a:pt x="0" y="618429"/>
                  </a:lnTo>
                  <a:lnTo>
                    <a:pt x="0" y="404971"/>
                  </a:lnTo>
                  <a:cubicBezTo>
                    <a:pt x="5151" y="401638"/>
                    <a:pt x="72117" y="344495"/>
                    <a:pt x="200895" y="233542"/>
                  </a:cubicBezTo>
                  <a:cubicBezTo>
                    <a:pt x="265285" y="178065"/>
                    <a:pt x="337401" y="114135"/>
                    <a:pt x="417244" y="41750"/>
                  </a:cubicBezTo>
                  <a:lnTo>
                    <a:pt x="46286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3338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mplate 26">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E4966B08-1661-49C9-86DC-20704E078AF8}"/>
              </a:ext>
            </a:extLst>
          </p:cNvPr>
          <p:cNvSpPr>
            <a:spLocks noGrp="1"/>
          </p:cNvSpPr>
          <p:nvPr>
            <p:ph type="pic" sz="quarter" idx="10"/>
          </p:nvPr>
        </p:nvSpPr>
        <p:spPr>
          <a:xfrm>
            <a:off x="1335825" y="-1494"/>
            <a:ext cx="10754435" cy="6929226"/>
          </a:xfrm>
          <a:custGeom>
            <a:avLst/>
            <a:gdLst>
              <a:gd name="connsiteX0" fmla="*/ 8078106 w 10754435"/>
              <a:gd name="connsiteY0" fmla="*/ 3898408 h 6929226"/>
              <a:gd name="connsiteX1" fmla="*/ 7952190 w 10754435"/>
              <a:gd name="connsiteY1" fmla="*/ 3958493 h 6929226"/>
              <a:gd name="connsiteX2" fmla="*/ 7206136 w 10754435"/>
              <a:gd name="connsiteY2" fmla="*/ 5202498 h 6929226"/>
              <a:gd name="connsiteX3" fmla="*/ 7249461 w 10754435"/>
              <a:gd name="connsiteY3" fmla="*/ 5375645 h 6929226"/>
              <a:gd name="connsiteX4" fmla="*/ 7249460 w 10754435"/>
              <a:gd name="connsiteY4" fmla="*/ 5375646 h 6929226"/>
              <a:gd name="connsiteX5" fmla="*/ 7422606 w 10754435"/>
              <a:gd name="connsiteY5" fmla="*/ 5332321 h 6929226"/>
              <a:gd name="connsiteX6" fmla="*/ 8168661 w 10754435"/>
              <a:gd name="connsiteY6" fmla="*/ 4088315 h 6929226"/>
              <a:gd name="connsiteX7" fmla="*/ 8125337 w 10754435"/>
              <a:gd name="connsiteY7" fmla="*/ 3915168 h 6929226"/>
              <a:gd name="connsiteX8" fmla="*/ 8078106 w 10754435"/>
              <a:gd name="connsiteY8" fmla="*/ 3898408 h 6929226"/>
              <a:gd name="connsiteX9" fmla="*/ 9785444 w 10754435"/>
              <a:gd name="connsiteY9" fmla="*/ 0 h 6929226"/>
              <a:gd name="connsiteX10" fmla="*/ 10754435 w 10754435"/>
              <a:gd name="connsiteY10" fmla="*/ 0 h 6929226"/>
              <a:gd name="connsiteX11" fmla="*/ 6660108 w 10754435"/>
              <a:gd name="connsiteY11" fmla="*/ 6901931 h 6929226"/>
              <a:gd name="connsiteX12" fmla="*/ 6659531 w 10754435"/>
              <a:gd name="connsiteY12" fmla="*/ 6901934 h 6929226"/>
              <a:gd name="connsiteX13" fmla="*/ 6642963 w 10754435"/>
              <a:gd name="connsiteY13" fmla="*/ 6846580 h 6929226"/>
              <a:gd name="connsiteX14" fmla="*/ 4892357 w 10754435"/>
              <a:gd name="connsiteY14" fmla="*/ 6119058 h 6929226"/>
              <a:gd name="connsiteX15" fmla="*/ 3141751 w 10754435"/>
              <a:gd name="connsiteY15" fmla="*/ 6846580 h 6929226"/>
              <a:gd name="connsiteX16" fmla="*/ 3122957 w 10754435"/>
              <a:gd name="connsiteY16" fmla="*/ 6909373 h 6929226"/>
              <a:gd name="connsiteX17" fmla="*/ 3112071 w 10754435"/>
              <a:gd name="connsiteY17" fmla="*/ 6838049 h 6929226"/>
              <a:gd name="connsiteX18" fmla="*/ 2219433 w 10754435"/>
              <a:gd name="connsiteY18" fmla="*/ 6110528 h 6929226"/>
              <a:gd name="connsiteX19" fmla="*/ 1326796 w 10754435"/>
              <a:gd name="connsiteY19" fmla="*/ 6838049 h 6929226"/>
              <a:gd name="connsiteX20" fmla="*/ 1313702 w 10754435"/>
              <a:gd name="connsiteY20" fmla="*/ 6923841 h 6929226"/>
              <a:gd name="connsiteX21" fmla="*/ 0 w 10754435"/>
              <a:gd name="connsiteY21" fmla="*/ 6929226 h 69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54435" h="6929226">
                <a:moveTo>
                  <a:pt x="8078106" y="3898408"/>
                </a:moveTo>
                <a:cubicBezTo>
                  <a:pt x="8029404" y="3891540"/>
                  <a:pt x="7979077" y="3913660"/>
                  <a:pt x="7952190" y="3958493"/>
                </a:cubicBezTo>
                <a:lnTo>
                  <a:pt x="7206136" y="5202498"/>
                </a:lnTo>
                <a:cubicBezTo>
                  <a:pt x="7170287" y="5262276"/>
                  <a:pt x="7189684" y="5339795"/>
                  <a:pt x="7249461" y="5375645"/>
                </a:cubicBezTo>
                <a:lnTo>
                  <a:pt x="7249460" y="5375646"/>
                </a:lnTo>
                <a:cubicBezTo>
                  <a:pt x="7309237" y="5411495"/>
                  <a:pt x="7386757" y="5392098"/>
                  <a:pt x="7422606" y="5332321"/>
                </a:cubicBezTo>
                <a:cubicBezTo>
                  <a:pt x="7671291" y="4917652"/>
                  <a:pt x="7919977" y="4502985"/>
                  <a:pt x="8168661" y="4088315"/>
                </a:cubicBezTo>
                <a:cubicBezTo>
                  <a:pt x="8204511" y="4028538"/>
                  <a:pt x="8185114" y="3951018"/>
                  <a:pt x="8125337" y="3915168"/>
                </a:cubicBezTo>
                <a:cubicBezTo>
                  <a:pt x="8110393" y="3906206"/>
                  <a:pt x="8094338" y="3900696"/>
                  <a:pt x="8078106" y="3898408"/>
                </a:cubicBezTo>
                <a:close/>
                <a:moveTo>
                  <a:pt x="9785444" y="0"/>
                </a:moveTo>
                <a:lnTo>
                  <a:pt x="10754435" y="0"/>
                </a:lnTo>
                <a:lnTo>
                  <a:pt x="6660108" y="6901931"/>
                </a:lnTo>
                <a:lnTo>
                  <a:pt x="6659531" y="6901934"/>
                </a:lnTo>
                <a:lnTo>
                  <a:pt x="6642963" y="6846580"/>
                </a:lnTo>
                <a:cubicBezTo>
                  <a:pt x="6476341" y="6431384"/>
                  <a:pt x="5755880" y="6119059"/>
                  <a:pt x="4892357" y="6119058"/>
                </a:cubicBezTo>
                <a:cubicBezTo>
                  <a:pt x="4028835" y="6119059"/>
                  <a:pt x="3308374" y="6431384"/>
                  <a:pt x="3141751" y="6846580"/>
                </a:cubicBezTo>
                <a:lnTo>
                  <a:pt x="3122957" y="6909373"/>
                </a:lnTo>
                <a:lnTo>
                  <a:pt x="3112071" y="6838049"/>
                </a:lnTo>
                <a:cubicBezTo>
                  <a:pt x="3027110" y="6422853"/>
                  <a:pt x="2659745" y="6110528"/>
                  <a:pt x="2219433" y="6110528"/>
                </a:cubicBezTo>
                <a:cubicBezTo>
                  <a:pt x="1779121" y="6110527"/>
                  <a:pt x="1411757" y="6422853"/>
                  <a:pt x="1326796" y="6838049"/>
                </a:cubicBezTo>
                <a:lnTo>
                  <a:pt x="1313702" y="6923841"/>
                </a:lnTo>
                <a:lnTo>
                  <a:pt x="0" y="6929226"/>
                </a:ln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
        <p:nvSpPr>
          <p:cNvPr id="3" name="Right Triangle 2">
            <a:extLst>
              <a:ext uri="{FF2B5EF4-FFF2-40B4-BE49-F238E27FC236}">
                <a16:creationId xmlns:a16="http://schemas.microsoft.com/office/drawing/2014/main" xmlns="" id="{C3850835-D0E9-4840-B4FC-027F1636EF43}"/>
              </a:ext>
            </a:extLst>
          </p:cNvPr>
          <p:cNvSpPr/>
          <p:nvPr userDrawn="1"/>
        </p:nvSpPr>
        <p:spPr>
          <a:xfrm flipH="1">
            <a:off x="8175276" y="0"/>
            <a:ext cx="4016722" cy="6858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10">
            <a:extLst>
              <a:ext uri="{FF2B5EF4-FFF2-40B4-BE49-F238E27FC236}">
                <a16:creationId xmlns:a16="http://schemas.microsoft.com/office/drawing/2014/main" xmlns="" id="{49D3EA0C-76D4-48EA-B8F5-8E103C9D95AB}"/>
              </a:ext>
            </a:extLst>
          </p:cNvPr>
          <p:cNvSpPr/>
          <p:nvPr userDrawn="1"/>
        </p:nvSpPr>
        <p:spPr>
          <a:xfrm rot="19538005">
            <a:off x="-1065020" y="4927300"/>
            <a:ext cx="4745580" cy="102352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ounded Rectangle 9">
            <a:extLst>
              <a:ext uri="{FF2B5EF4-FFF2-40B4-BE49-F238E27FC236}">
                <a16:creationId xmlns:a16="http://schemas.microsoft.com/office/drawing/2014/main" xmlns="" id="{3C37B0DC-145B-4584-9825-B0C152FF73D3}"/>
              </a:ext>
            </a:extLst>
          </p:cNvPr>
          <p:cNvSpPr/>
          <p:nvPr userDrawn="1"/>
        </p:nvSpPr>
        <p:spPr>
          <a:xfrm rot="19538005">
            <a:off x="-891198" y="4760931"/>
            <a:ext cx="8610600" cy="28575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78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4" grpId="0" animBg="1"/>
      <p:bldP spid="5"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mplate 27">
    <p:spTree>
      <p:nvGrpSpPr>
        <p:cNvPr id="1" name=""/>
        <p:cNvGrpSpPr/>
        <p:nvPr/>
      </p:nvGrpSpPr>
      <p:grpSpPr>
        <a:xfrm>
          <a:off x="0" y="0"/>
          <a:ext cx="0" cy="0"/>
          <a:chOff x="0" y="0"/>
          <a:chExt cx="0" cy="0"/>
        </a:xfrm>
      </p:grpSpPr>
      <p:sp>
        <p:nvSpPr>
          <p:cNvPr id="3" name="Frame 2">
            <a:extLst>
              <a:ext uri="{FF2B5EF4-FFF2-40B4-BE49-F238E27FC236}">
                <a16:creationId xmlns:a16="http://schemas.microsoft.com/office/drawing/2014/main" xmlns="" id="{76B39C28-C7FE-446D-AA78-F6FBD04190F1}"/>
              </a:ext>
            </a:extLst>
          </p:cNvPr>
          <p:cNvSpPr/>
          <p:nvPr userDrawn="1"/>
        </p:nvSpPr>
        <p:spPr>
          <a:xfrm>
            <a:off x="314324" y="1171575"/>
            <a:ext cx="11877675" cy="4514850"/>
          </a:xfrm>
          <a:prstGeom prst="frame">
            <a:avLst>
              <a:gd name="adj1" fmla="val 3112"/>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Picture Placeholder 10">
            <a:extLst>
              <a:ext uri="{FF2B5EF4-FFF2-40B4-BE49-F238E27FC236}">
                <a16:creationId xmlns:a16="http://schemas.microsoft.com/office/drawing/2014/main" xmlns="" id="{A88916D3-A6AE-4DE2-B649-AFFA37D788C8}"/>
              </a:ext>
            </a:extLst>
          </p:cNvPr>
          <p:cNvSpPr>
            <a:spLocks noGrp="1"/>
          </p:cNvSpPr>
          <p:nvPr>
            <p:ph type="pic" sz="quarter" idx="10"/>
          </p:nvPr>
        </p:nvSpPr>
        <p:spPr>
          <a:xfrm>
            <a:off x="6096000" y="0"/>
            <a:ext cx="6096000" cy="6858000"/>
          </a:xfrm>
          <a:custGeom>
            <a:avLst/>
            <a:gdLst>
              <a:gd name="connsiteX0" fmla="*/ 1323583 w 6096000"/>
              <a:gd name="connsiteY0" fmla="*/ 1342633 h 6858000"/>
              <a:gd name="connsiteX1" fmla="*/ 4696217 w 6096000"/>
              <a:gd name="connsiteY1" fmla="*/ 1342633 h 6858000"/>
              <a:gd name="connsiteX2" fmla="*/ 4696217 w 6096000"/>
              <a:gd name="connsiteY2" fmla="*/ 5515367 h 6858000"/>
              <a:gd name="connsiteX3" fmla="*/ 1323583 w 6096000"/>
              <a:gd name="connsiteY3" fmla="*/ 5515367 h 6858000"/>
              <a:gd name="connsiteX4" fmla="*/ 990600 w 6096000"/>
              <a:gd name="connsiteY4" fmla="*/ 1009650 h 6858000"/>
              <a:gd name="connsiteX5" fmla="*/ 990600 w 6096000"/>
              <a:gd name="connsiteY5" fmla="*/ 5848350 h 6858000"/>
              <a:gd name="connsiteX6" fmla="*/ 5029200 w 6096000"/>
              <a:gd name="connsiteY6" fmla="*/ 5848350 h 6858000"/>
              <a:gd name="connsiteX7" fmla="*/ 5029200 w 6096000"/>
              <a:gd name="connsiteY7" fmla="*/ 1009650 h 6858000"/>
              <a:gd name="connsiteX8" fmla="*/ 766780 w 6096000"/>
              <a:gd name="connsiteY8" fmla="*/ 785830 h 6858000"/>
              <a:gd name="connsiteX9" fmla="*/ 5253020 w 6096000"/>
              <a:gd name="connsiteY9" fmla="*/ 785830 h 6858000"/>
              <a:gd name="connsiteX10" fmla="*/ 5253020 w 6096000"/>
              <a:gd name="connsiteY10" fmla="*/ 5976920 h 6858000"/>
              <a:gd name="connsiteX11" fmla="*/ 766780 w 6096000"/>
              <a:gd name="connsiteY11" fmla="*/ 5976920 h 6858000"/>
              <a:gd name="connsiteX12" fmla="*/ 323850 w 6096000"/>
              <a:gd name="connsiteY12" fmla="*/ 342900 h 6858000"/>
              <a:gd name="connsiteX13" fmla="*/ 323850 w 6096000"/>
              <a:gd name="connsiteY13" fmla="*/ 6419850 h 6858000"/>
              <a:gd name="connsiteX14" fmla="*/ 5695950 w 6096000"/>
              <a:gd name="connsiteY14" fmla="*/ 6419850 h 6858000"/>
              <a:gd name="connsiteX15" fmla="*/ 5695950 w 6096000"/>
              <a:gd name="connsiteY15" fmla="*/ 342900 h 6858000"/>
              <a:gd name="connsiteX16" fmla="*/ 0 w 6096000"/>
              <a:gd name="connsiteY16" fmla="*/ 0 h 6858000"/>
              <a:gd name="connsiteX17" fmla="*/ 6096000 w 6096000"/>
              <a:gd name="connsiteY17" fmla="*/ 0 h 6858000"/>
              <a:gd name="connsiteX18" fmla="*/ 6096000 w 6096000"/>
              <a:gd name="connsiteY18" fmla="*/ 6858000 h 6858000"/>
              <a:gd name="connsiteX19" fmla="*/ 0 w 6096000"/>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58000">
                <a:moveTo>
                  <a:pt x="1323583" y="1342633"/>
                </a:moveTo>
                <a:lnTo>
                  <a:pt x="4696217" y="1342633"/>
                </a:lnTo>
                <a:lnTo>
                  <a:pt x="4696217" y="5515367"/>
                </a:lnTo>
                <a:lnTo>
                  <a:pt x="1323583" y="5515367"/>
                </a:lnTo>
                <a:close/>
                <a:moveTo>
                  <a:pt x="990600" y="1009650"/>
                </a:moveTo>
                <a:lnTo>
                  <a:pt x="990600" y="5848350"/>
                </a:lnTo>
                <a:lnTo>
                  <a:pt x="5029200" y="5848350"/>
                </a:lnTo>
                <a:lnTo>
                  <a:pt x="5029200" y="1009650"/>
                </a:lnTo>
                <a:close/>
                <a:moveTo>
                  <a:pt x="766780" y="785830"/>
                </a:moveTo>
                <a:lnTo>
                  <a:pt x="5253020" y="785830"/>
                </a:lnTo>
                <a:lnTo>
                  <a:pt x="5253020" y="5976920"/>
                </a:lnTo>
                <a:lnTo>
                  <a:pt x="766780" y="5976920"/>
                </a:lnTo>
                <a:close/>
                <a:moveTo>
                  <a:pt x="323850" y="342900"/>
                </a:moveTo>
                <a:lnTo>
                  <a:pt x="323850" y="6419850"/>
                </a:lnTo>
                <a:lnTo>
                  <a:pt x="5695950" y="6419850"/>
                </a:lnTo>
                <a:lnTo>
                  <a:pt x="5695950" y="342900"/>
                </a:lnTo>
                <a:close/>
                <a:moveTo>
                  <a:pt x="0" y="0"/>
                </a:moveTo>
                <a:lnTo>
                  <a:pt x="6096000" y="0"/>
                </a:lnTo>
                <a:lnTo>
                  <a:pt x="6096000" y="6858000"/>
                </a:lnTo>
                <a:lnTo>
                  <a:pt x="0" y="6858000"/>
                </a:ln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66216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mplate 28">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6C4F60B2-B9E3-40B2-AEFD-647ABF883C09}"/>
              </a:ext>
            </a:extLst>
          </p:cNvPr>
          <p:cNvSpPr>
            <a:spLocks noGrp="1"/>
          </p:cNvSpPr>
          <p:nvPr>
            <p:ph type="pic" sz="quarter" idx="10"/>
          </p:nvPr>
        </p:nvSpPr>
        <p:spPr>
          <a:xfrm>
            <a:off x="5556478" y="-1"/>
            <a:ext cx="6635523" cy="6858001"/>
          </a:xfrm>
          <a:custGeom>
            <a:avLst/>
            <a:gdLst>
              <a:gd name="connsiteX0" fmla="*/ 953885 w 6635523"/>
              <a:gd name="connsiteY0" fmla="*/ 1 h 6858001"/>
              <a:gd name="connsiteX1" fmla="*/ 2414724 w 6635523"/>
              <a:gd name="connsiteY1" fmla="*/ 1 h 6858001"/>
              <a:gd name="connsiteX2" fmla="*/ 2277268 w 6635523"/>
              <a:gd name="connsiteY2" fmla="*/ 174916 h 6858001"/>
              <a:gd name="connsiteX3" fmla="*/ 1196783 w 6635523"/>
              <a:gd name="connsiteY3" fmla="*/ 3429001 h 6858001"/>
              <a:gd name="connsiteX4" fmla="*/ 2277268 w 6635523"/>
              <a:gd name="connsiteY4" fmla="*/ 6683086 h 6858001"/>
              <a:gd name="connsiteX5" fmla="*/ 2414724 w 6635523"/>
              <a:gd name="connsiteY5" fmla="*/ 6858001 h 6858001"/>
              <a:gd name="connsiteX6" fmla="*/ 953885 w 6635523"/>
              <a:gd name="connsiteY6" fmla="*/ 6858001 h 6858001"/>
              <a:gd name="connsiteX7" fmla="*/ 800872 w 6635523"/>
              <a:gd name="connsiteY7" fmla="*/ 6591885 h 6858001"/>
              <a:gd name="connsiteX8" fmla="*/ 0 w 6635523"/>
              <a:gd name="connsiteY8" fmla="*/ 3429001 h 6858001"/>
              <a:gd name="connsiteX9" fmla="*/ 800872 w 6635523"/>
              <a:gd name="connsiteY9" fmla="*/ 266117 h 6858001"/>
              <a:gd name="connsiteX10" fmla="*/ 6635523 w 6635523"/>
              <a:gd name="connsiteY10" fmla="*/ 0 h 6858001"/>
              <a:gd name="connsiteX11" fmla="*/ 6635523 w 6635523"/>
              <a:gd name="connsiteY11" fmla="*/ 1681856 h 6858001"/>
              <a:gd name="connsiteX12" fmla="*/ 4888379 w 6635523"/>
              <a:gd name="connsiteY12" fmla="*/ 3429000 h 6858001"/>
              <a:gd name="connsiteX13" fmla="*/ 6635523 w 6635523"/>
              <a:gd name="connsiteY13" fmla="*/ 5176144 h 6858001"/>
              <a:gd name="connsiteX14" fmla="*/ 6635523 w 6635523"/>
              <a:gd name="connsiteY14" fmla="*/ 6858000 h 6858001"/>
              <a:gd name="connsiteX15" fmla="*/ 3206523 w 6635523"/>
              <a:gd name="connsiteY15" fmla="*/ 3429000 h 6858001"/>
              <a:gd name="connsiteX16" fmla="*/ 6635523 w 6635523"/>
              <a:gd name="connsiteY16" fmla="*/ 0 h 6858001"/>
              <a:gd name="connsiteX17" fmla="*/ 2721779 w 6635523"/>
              <a:gd name="connsiteY17" fmla="*/ 0 h 6858001"/>
              <a:gd name="connsiteX18" fmla="*/ 5308889 w 6635523"/>
              <a:gd name="connsiteY18" fmla="*/ 0 h 6858001"/>
              <a:gd name="connsiteX19" fmla="*/ 5204375 w 6635523"/>
              <a:gd name="connsiteY19" fmla="*/ 41208 h 6858001"/>
              <a:gd name="connsiteX20" fmla="*/ 2958796 w 6635523"/>
              <a:gd name="connsiteY20" fmla="*/ 3429000 h 6858001"/>
              <a:gd name="connsiteX21" fmla="*/ 5204375 w 6635523"/>
              <a:gd name="connsiteY21" fmla="*/ 6816792 h 6858001"/>
              <a:gd name="connsiteX22" fmla="*/ 5308891 w 6635523"/>
              <a:gd name="connsiteY22" fmla="*/ 6858001 h 6858001"/>
              <a:gd name="connsiteX23" fmla="*/ 2721780 w 6635523"/>
              <a:gd name="connsiteY23" fmla="*/ 6858001 h 6858001"/>
              <a:gd name="connsiteX24" fmla="*/ 2619299 w 6635523"/>
              <a:gd name="connsiteY24" fmla="*/ 6739693 h 6858001"/>
              <a:gd name="connsiteX25" fmla="*/ 1430791 w 6635523"/>
              <a:gd name="connsiteY25" fmla="*/ 3429000 h 6858001"/>
              <a:gd name="connsiteX26" fmla="*/ 2619299 w 6635523"/>
              <a:gd name="connsiteY26" fmla="*/ 1183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35523" h="6858001">
                <a:moveTo>
                  <a:pt x="953885" y="1"/>
                </a:moveTo>
                <a:lnTo>
                  <a:pt x="2414724" y="1"/>
                </a:lnTo>
                <a:lnTo>
                  <a:pt x="2277268" y="174916"/>
                </a:lnTo>
                <a:cubicBezTo>
                  <a:pt x="1598655" y="1082330"/>
                  <a:pt x="1196783" y="2208735"/>
                  <a:pt x="1196783" y="3429001"/>
                </a:cubicBezTo>
                <a:cubicBezTo>
                  <a:pt x="1196783" y="4649267"/>
                  <a:pt x="1598655" y="5775672"/>
                  <a:pt x="2277268" y="6683086"/>
                </a:cubicBezTo>
                <a:lnTo>
                  <a:pt x="2414724" y="6858001"/>
                </a:lnTo>
                <a:lnTo>
                  <a:pt x="953885" y="6858001"/>
                </a:lnTo>
                <a:lnTo>
                  <a:pt x="800872" y="6591885"/>
                </a:lnTo>
                <a:cubicBezTo>
                  <a:pt x="290120" y="5651676"/>
                  <a:pt x="0" y="4574219"/>
                  <a:pt x="0" y="3429001"/>
                </a:cubicBezTo>
                <a:cubicBezTo>
                  <a:pt x="0" y="2283783"/>
                  <a:pt x="290120" y="1206326"/>
                  <a:pt x="800872" y="266117"/>
                </a:cubicBezTo>
                <a:close/>
                <a:moveTo>
                  <a:pt x="6635523" y="0"/>
                </a:moveTo>
                <a:lnTo>
                  <a:pt x="6635523" y="1681856"/>
                </a:lnTo>
                <a:cubicBezTo>
                  <a:pt x="5670602" y="1681856"/>
                  <a:pt x="4888379" y="2464079"/>
                  <a:pt x="4888379" y="3429000"/>
                </a:cubicBezTo>
                <a:cubicBezTo>
                  <a:pt x="4888379" y="4393921"/>
                  <a:pt x="5670602" y="5176144"/>
                  <a:pt x="6635523" y="5176144"/>
                </a:cubicBezTo>
                <a:lnTo>
                  <a:pt x="6635523" y="6858000"/>
                </a:lnTo>
                <a:cubicBezTo>
                  <a:pt x="4741739" y="6858000"/>
                  <a:pt x="3206523" y="5322784"/>
                  <a:pt x="3206523" y="3429000"/>
                </a:cubicBezTo>
                <a:cubicBezTo>
                  <a:pt x="3206523" y="1535216"/>
                  <a:pt x="4741739" y="0"/>
                  <a:pt x="6635523" y="0"/>
                </a:cubicBezTo>
                <a:close/>
                <a:moveTo>
                  <a:pt x="2721779" y="0"/>
                </a:moveTo>
                <a:lnTo>
                  <a:pt x="5308889" y="0"/>
                </a:lnTo>
                <a:lnTo>
                  <a:pt x="5204375" y="41208"/>
                </a:lnTo>
                <a:cubicBezTo>
                  <a:pt x="3884742" y="599366"/>
                  <a:pt x="2958796" y="1906050"/>
                  <a:pt x="2958796" y="3429000"/>
                </a:cubicBezTo>
                <a:cubicBezTo>
                  <a:pt x="2958796" y="4951950"/>
                  <a:pt x="3884742" y="6258634"/>
                  <a:pt x="5204375" y="6816792"/>
                </a:cubicBezTo>
                <a:lnTo>
                  <a:pt x="5308891" y="6858001"/>
                </a:lnTo>
                <a:lnTo>
                  <a:pt x="2721780" y="6858001"/>
                </a:lnTo>
                <a:lnTo>
                  <a:pt x="2619299" y="6739693"/>
                </a:lnTo>
                <a:cubicBezTo>
                  <a:pt x="1876813" y="5840008"/>
                  <a:pt x="1430791" y="4686591"/>
                  <a:pt x="1430791" y="3429000"/>
                </a:cubicBezTo>
                <a:cubicBezTo>
                  <a:pt x="1430791" y="2171409"/>
                  <a:pt x="1876813" y="1017992"/>
                  <a:pt x="2619299" y="118307"/>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2093343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9CEA131D-A45F-40D7-BFE6-B32240A4CB07}"/>
              </a:ext>
            </a:extLst>
          </p:cNvPr>
          <p:cNvSpPr>
            <a:spLocks noGrp="1"/>
          </p:cNvSpPr>
          <p:nvPr>
            <p:ph type="pic" sz="quarter" idx="10"/>
          </p:nvPr>
        </p:nvSpPr>
        <p:spPr>
          <a:xfrm>
            <a:off x="0" y="938213"/>
            <a:ext cx="12192000" cy="3754682"/>
          </a:xfrm>
          <a:prstGeom prst="rect">
            <a:avLst/>
          </a:prstGeom>
          <a:pattFill prst="pct5">
            <a:fgClr>
              <a:schemeClr val="accent1"/>
            </a:fgClr>
            <a:bgClr>
              <a:schemeClr val="bg1"/>
            </a:bgClr>
          </a:pattFill>
        </p:spPr>
        <p:txBody>
          <a:bodyPr anchor="ctr"/>
          <a:lstStyle>
            <a:lvl1pPr marL="0" indent="0" algn="ctr">
              <a:buNone/>
              <a:defRPr/>
            </a:lvl1pPr>
          </a:lstStyle>
          <a:p>
            <a:endParaRPr lang="en-US"/>
          </a:p>
        </p:txBody>
      </p:sp>
    </p:spTree>
    <p:extLst>
      <p:ext uri="{BB962C8B-B14F-4D97-AF65-F5344CB8AC3E}">
        <p14:creationId xmlns:p14="http://schemas.microsoft.com/office/powerpoint/2010/main" val="30589087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mplate 2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CF824D30-BE83-4D5E-B771-18C630F15E8E}"/>
              </a:ext>
            </a:extLst>
          </p:cNvPr>
          <p:cNvSpPr>
            <a:spLocks noGrp="1"/>
          </p:cNvSpPr>
          <p:nvPr>
            <p:ph type="pic" sz="quarter" idx="10"/>
          </p:nvPr>
        </p:nvSpPr>
        <p:spPr>
          <a:xfrm>
            <a:off x="0" y="0"/>
            <a:ext cx="6635523" cy="6858001"/>
          </a:xfrm>
          <a:custGeom>
            <a:avLst/>
            <a:gdLst>
              <a:gd name="connsiteX0" fmla="*/ 4220799 w 6635523"/>
              <a:gd name="connsiteY0" fmla="*/ 1 h 6858001"/>
              <a:gd name="connsiteX1" fmla="*/ 5681638 w 6635523"/>
              <a:gd name="connsiteY1" fmla="*/ 1 h 6858001"/>
              <a:gd name="connsiteX2" fmla="*/ 5834651 w 6635523"/>
              <a:gd name="connsiteY2" fmla="*/ 266117 h 6858001"/>
              <a:gd name="connsiteX3" fmla="*/ 6635523 w 6635523"/>
              <a:gd name="connsiteY3" fmla="*/ 3429001 h 6858001"/>
              <a:gd name="connsiteX4" fmla="*/ 5834651 w 6635523"/>
              <a:gd name="connsiteY4" fmla="*/ 6591885 h 6858001"/>
              <a:gd name="connsiteX5" fmla="*/ 5681638 w 6635523"/>
              <a:gd name="connsiteY5" fmla="*/ 6858001 h 6858001"/>
              <a:gd name="connsiteX6" fmla="*/ 4220799 w 6635523"/>
              <a:gd name="connsiteY6" fmla="*/ 6858001 h 6858001"/>
              <a:gd name="connsiteX7" fmla="*/ 4358255 w 6635523"/>
              <a:gd name="connsiteY7" fmla="*/ 6683086 h 6858001"/>
              <a:gd name="connsiteX8" fmla="*/ 5438740 w 6635523"/>
              <a:gd name="connsiteY8" fmla="*/ 3429001 h 6858001"/>
              <a:gd name="connsiteX9" fmla="*/ 4358255 w 6635523"/>
              <a:gd name="connsiteY9" fmla="*/ 174916 h 6858001"/>
              <a:gd name="connsiteX10" fmla="*/ 1326634 w 6635523"/>
              <a:gd name="connsiteY10" fmla="*/ 0 h 6858001"/>
              <a:gd name="connsiteX11" fmla="*/ 3913744 w 6635523"/>
              <a:gd name="connsiteY11" fmla="*/ 0 h 6858001"/>
              <a:gd name="connsiteX12" fmla="*/ 4016224 w 6635523"/>
              <a:gd name="connsiteY12" fmla="*/ 118307 h 6858001"/>
              <a:gd name="connsiteX13" fmla="*/ 5204732 w 6635523"/>
              <a:gd name="connsiteY13" fmla="*/ 3429000 h 6858001"/>
              <a:gd name="connsiteX14" fmla="*/ 4016224 w 6635523"/>
              <a:gd name="connsiteY14" fmla="*/ 6739693 h 6858001"/>
              <a:gd name="connsiteX15" fmla="*/ 3913743 w 6635523"/>
              <a:gd name="connsiteY15" fmla="*/ 6858001 h 6858001"/>
              <a:gd name="connsiteX16" fmla="*/ 1326632 w 6635523"/>
              <a:gd name="connsiteY16" fmla="*/ 6858001 h 6858001"/>
              <a:gd name="connsiteX17" fmla="*/ 1431148 w 6635523"/>
              <a:gd name="connsiteY17" fmla="*/ 6816792 h 6858001"/>
              <a:gd name="connsiteX18" fmla="*/ 3676727 w 6635523"/>
              <a:gd name="connsiteY18" fmla="*/ 3429000 h 6858001"/>
              <a:gd name="connsiteX19" fmla="*/ 1431148 w 6635523"/>
              <a:gd name="connsiteY19" fmla="*/ 41208 h 6858001"/>
              <a:gd name="connsiteX20" fmla="*/ 0 w 6635523"/>
              <a:gd name="connsiteY20" fmla="*/ 0 h 6858001"/>
              <a:gd name="connsiteX21" fmla="*/ 3429000 w 6635523"/>
              <a:gd name="connsiteY21" fmla="*/ 3429000 h 6858001"/>
              <a:gd name="connsiteX22" fmla="*/ 0 w 6635523"/>
              <a:gd name="connsiteY22" fmla="*/ 6858000 h 6858001"/>
              <a:gd name="connsiteX23" fmla="*/ 0 w 6635523"/>
              <a:gd name="connsiteY23" fmla="*/ 5176144 h 6858001"/>
              <a:gd name="connsiteX24" fmla="*/ 1747144 w 6635523"/>
              <a:gd name="connsiteY24" fmla="*/ 3429000 h 6858001"/>
              <a:gd name="connsiteX25" fmla="*/ 0 w 6635523"/>
              <a:gd name="connsiteY25" fmla="*/ 1681856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35523" h="6858001">
                <a:moveTo>
                  <a:pt x="4220799" y="1"/>
                </a:moveTo>
                <a:lnTo>
                  <a:pt x="5681638" y="1"/>
                </a:lnTo>
                <a:lnTo>
                  <a:pt x="5834651" y="266117"/>
                </a:lnTo>
                <a:cubicBezTo>
                  <a:pt x="6345403" y="1206326"/>
                  <a:pt x="6635523" y="2283783"/>
                  <a:pt x="6635523" y="3429001"/>
                </a:cubicBezTo>
                <a:cubicBezTo>
                  <a:pt x="6635523" y="4574219"/>
                  <a:pt x="6345403" y="5651676"/>
                  <a:pt x="5834651" y="6591885"/>
                </a:cubicBezTo>
                <a:lnTo>
                  <a:pt x="5681638" y="6858001"/>
                </a:lnTo>
                <a:lnTo>
                  <a:pt x="4220799" y="6858001"/>
                </a:lnTo>
                <a:lnTo>
                  <a:pt x="4358255" y="6683086"/>
                </a:lnTo>
                <a:cubicBezTo>
                  <a:pt x="5036868" y="5775672"/>
                  <a:pt x="5438740" y="4649267"/>
                  <a:pt x="5438740" y="3429001"/>
                </a:cubicBezTo>
                <a:cubicBezTo>
                  <a:pt x="5438740" y="2208735"/>
                  <a:pt x="5036868" y="1082330"/>
                  <a:pt x="4358255" y="174916"/>
                </a:cubicBezTo>
                <a:close/>
                <a:moveTo>
                  <a:pt x="1326634" y="0"/>
                </a:moveTo>
                <a:lnTo>
                  <a:pt x="3913744" y="0"/>
                </a:lnTo>
                <a:lnTo>
                  <a:pt x="4016224" y="118307"/>
                </a:lnTo>
                <a:cubicBezTo>
                  <a:pt x="4758710" y="1017992"/>
                  <a:pt x="5204732" y="2171409"/>
                  <a:pt x="5204732" y="3429000"/>
                </a:cubicBezTo>
                <a:cubicBezTo>
                  <a:pt x="5204732" y="4686591"/>
                  <a:pt x="4758710" y="5840008"/>
                  <a:pt x="4016224" y="6739693"/>
                </a:cubicBezTo>
                <a:lnTo>
                  <a:pt x="3913743" y="6858001"/>
                </a:lnTo>
                <a:lnTo>
                  <a:pt x="1326632" y="6858001"/>
                </a:lnTo>
                <a:lnTo>
                  <a:pt x="1431148" y="6816792"/>
                </a:lnTo>
                <a:cubicBezTo>
                  <a:pt x="2750781" y="6258634"/>
                  <a:pt x="3676727" y="4951950"/>
                  <a:pt x="3676727" y="3429000"/>
                </a:cubicBezTo>
                <a:cubicBezTo>
                  <a:pt x="3676727" y="1906050"/>
                  <a:pt x="2750781" y="599366"/>
                  <a:pt x="1431148" y="41208"/>
                </a:cubicBezTo>
                <a:close/>
                <a:moveTo>
                  <a:pt x="0" y="0"/>
                </a:moveTo>
                <a:cubicBezTo>
                  <a:pt x="1893784" y="0"/>
                  <a:pt x="3429000" y="1535216"/>
                  <a:pt x="3429000" y="3429000"/>
                </a:cubicBezTo>
                <a:cubicBezTo>
                  <a:pt x="3429000" y="5322784"/>
                  <a:pt x="1893784" y="6858000"/>
                  <a:pt x="0" y="6858000"/>
                </a:cubicBezTo>
                <a:lnTo>
                  <a:pt x="0" y="5176144"/>
                </a:lnTo>
                <a:cubicBezTo>
                  <a:pt x="964921" y="5176144"/>
                  <a:pt x="1747144" y="4393921"/>
                  <a:pt x="1747144" y="3429000"/>
                </a:cubicBezTo>
                <a:cubicBezTo>
                  <a:pt x="1747144" y="2464079"/>
                  <a:pt x="964921" y="1681856"/>
                  <a:pt x="0" y="1681856"/>
                </a:cubicBezTo>
                <a:close/>
              </a:path>
            </a:pathLst>
          </a:custGeom>
          <a:pattFill prst="pct5">
            <a:fgClr>
              <a:schemeClr val="accent1"/>
            </a:fgClr>
            <a:bgClr>
              <a:schemeClr val="bg1"/>
            </a:bgClr>
          </a:pattFill>
        </p:spPr>
        <p:txBody>
          <a:bodyPr wrap="square" anchor="ctr">
            <a:noAutofit/>
          </a:bodyPr>
          <a:lstStyle>
            <a:lvl1pPr marL="0" indent="0" algn="ctr">
              <a:buNone/>
              <a:defRPr sz="2000"/>
            </a:lvl1pPr>
          </a:lstStyle>
          <a:p>
            <a:endParaRPr lang="en-US"/>
          </a:p>
        </p:txBody>
      </p:sp>
    </p:spTree>
    <p:extLst>
      <p:ext uri="{BB962C8B-B14F-4D97-AF65-F5344CB8AC3E}">
        <p14:creationId xmlns:p14="http://schemas.microsoft.com/office/powerpoint/2010/main" val="2365926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mplate 3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3698AA39-0288-4AFF-A79F-38E28903F9E0}"/>
              </a:ext>
            </a:extLst>
          </p:cNvPr>
          <p:cNvSpPr>
            <a:spLocks noGrp="1"/>
          </p:cNvSpPr>
          <p:nvPr>
            <p:ph type="pic" sz="quarter" idx="10"/>
          </p:nvPr>
        </p:nvSpPr>
        <p:spPr>
          <a:xfrm>
            <a:off x="2" y="72189"/>
            <a:ext cx="6785809" cy="6785813"/>
          </a:xfrm>
          <a:custGeom>
            <a:avLst/>
            <a:gdLst>
              <a:gd name="connsiteX0" fmla="*/ 0 w 6785809"/>
              <a:gd name="connsiteY0" fmla="*/ 1443790 h 6785813"/>
              <a:gd name="connsiteX1" fmla="*/ 274899 w 6785809"/>
              <a:gd name="connsiteY1" fmla="*/ 1450741 h 6785813"/>
              <a:gd name="connsiteX2" fmla="*/ 5342021 w 6785809"/>
              <a:gd name="connsiteY2" fmla="*/ 6785812 h 6785813"/>
              <a:gd name="connsiteX3" fmla="*/ 5342021 w 6785809"/>
              <a:gd name="connsiteY3" fmla="*/ 6785813 h 6785813"/>
              <a:gd name="connsiteX4" fmla="*/ 0 w 6785809"/>
              <a:gd name="connsiteY4" fmla="*/ 6785813 h 6785813"/>
              <a:gd name="connsiteX5" fmla="*/ 0 w 6785809"/>
              <a:gd name="connsiteY5" fmla="*/ 0 h 6785813"/>
              <a:gd name="connsiteX6" fmla="*/ 349195 w 6785809"/>
              <a:gd name="connsiteY6" fmla="*/ 8830 h 6785813"/>
              <a:gd name="connsiteX7" fmla="*/ 6785809 w 6785809"/>
              <a:gd name="connsiteY7" fmla="*/ 6785811 h 6785813"/>
              <a:gd name="connsiteX8" fmla="*/ 6785809 w 6785809"/>
              <a:gd name="connsiteY8" fmla="*/ 6785813 h 6785813"/>
              <a:gd name="connsiteX9" fmla="*/ 5823282 w 6785809"/>
              <a:gd name="connsiteY9" fmla="*/ 6785813 h 6785813"/>
              <a:gd name="connsiteX10" fmla="*/ 5823282 w 6785809"/>
              <a:gd name="connsiteY10" fmla="*/ 6785811 h 6785813"/>
              <a:gd name="connsiteX11" fmla="*/ 299663 w 6785809"/>
              <a:gd name="connsiteY11" fmla="*/ 970104 h 6785813"/>
              <a:gd name="connsiteX12" fmla="*/ 0 w 6785809"/>
              <a:gd name="connsiteY12" fmla="*/ 962527 h 678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5809" h="6785813">
                <a:moveTo>
                  <a:pt x="0" y="1443790"/>
                </a:moveTo>
                <a:lnTo>
                  <a:pt x="274899" y="1450741"/>
                </a:lnTo>
                <a:cubicBezTo>
                  <a:pt x="3097462" y="1593817"/>
                  <a:pt x="5342021" y="3927693"/>
                  <a:pt x="5342021" y="6785812"/>
                </a:cubicBezTo>
                <a:lnTo>
                  <a:pt x="5342021" y="6785813"/>
                </a:lnTo>
                <a:lnTo>
                  <a:pt x="0" y="6785813"/>
                </a:lnTo>
                <a:close/>
                <a:moveTo>
                  <a:pt x="0" y="0"/>
                </a:moveTo>
                <a:lnTo>
                  <a:pt x="349195" y="8830"/>
                </a:lnTo>
                <a:cubicBezTo>
                  <a:pt x="3934613" y="190575"/>
                  <a:pt x="6785809" y="3155227"/>
                  <a:pt x="6785809" y="6785811"/>
                </a:cubicBezTo>
                <a:lnTo>
                  <a:pt x="6785809" y="6785813"/>
                </a:lnTo>
                <a:lnTo>
                  <a:pt x="5823282" y="6785813"/>
                </a:lnTo>
                <a:lnTo>
                  <a:pt x="5823282" y="6785811"/>
                </a:lnTo>
                <a:cubicBezTo>
                  <a:pt x="5823282" y="3670204"/>
                  <a:pt x="3376511" y="1126070"/>
                  <a:pt x="299663" y="970104"/>
                </a:cubicBezTo>
                <a:lnTo>
                  <a:pt x="0" y="962527"/>
                </a:lnTo>
                <a:close/>
              </a:path>
            </a:pathLst>
          </a:custGeom>
          <a:pattFill prst="pct5">
            <a:fgClr>
              <a:schemeClr val="accent1"/>
            </a:fgClr>
            <a:bgClr>
              <a:schemeClr val="bg1"/>
            </a:bgClr>
          </a:pattFill>
        </p:spPr>
        <p:txBody>
          <a:bodyPr wrap="square" anchor="ctr">
            <a:noAutofit/>
          </a:bodyPr>
          <a:lstStyle>
            <a:lvl1pPr marL="0" indent="0" algn="ctr">
              <a:buNone/>
              <a:defRPr sz="2400"/>
            </a:lvl1pPr>
          </a:lstStyle>
          <a:p>
            <a:endParaRPr lang="en-US"/>
          </a:p>
        </p:txBody>
      </p:sp>
      <p:sp>
        <p:nvSpPr>
          <p:cNvPr id="3" name="Freeform: Shape 2">
            <a:extLst>
              <a:ext uri="{FF2B5EF4-FFF2-40B4-BE49-F238E27FC236}">
                <a16:creationId xmlns:a16="http://schemas.microsoft.com/office/drawing/2014/main" xmlns="" id="{F6E983C3-D907-47A7-B6C5-1260D21DAE04}"/>
              </a:ext>
            </a:extLst>
          </p:cNvPr>
          <p:cNvSpPr/>
          <p:nvPr userDrawn="1"/>
        </p:nvSpPr>
        <p:spPr>
          <a:xfrm rot="20311659">
            <a:off x="6742803" y="4487259"/>
            <a:ext cx="1700367" cy="2609820"/>
          </a:xfrm>
          <a:custGeom>
            <a:avLst/>
            <a:gdLst>
              <a:gd name="connsiteX0" fmla="*/ 1700367 w 1700367"/>
              <a:gd name="connsiteY0" fmla="*/ 1 h 2609820"/>
              <a:gd name="connsiteX1" fmla="*/ 1690231 w 1700367"/>
              <a:gd name="connsiteY1" fmla="*/ 177651 h 2609820"/>
              <a:gd name="connsiteX2" fmla="*/ 1274563 w 1700367"/>
              <a:gd name="connsiteY2" fmla="*/ 2197834 h 2609820"/>
              <a:gd name="connsiteX3" fmla="*/ 1124418 w 1700367"/>
              <a:gd name="connsiteY3" fmla="*/ 2609820 h 2609820"/>
              <a:gd name="connsiteX4" fmla="*/ 0 w 1700367"/>
              <a:gd name="connsiteY4" fmla="*/ 2167526 h 2609820"/>
              <a:gd name="connsiteX5" fmla="*/ 128849 w 1700367"/>
              <a:gd name="connsiteY5" fmla="*/ 1813979 h 2609820"/>
              <a:gd name="connsiteX6" fmla="*/ 485557 w 1700367"/>
              <a:gd name="connsiteY6" fmla="*/ 80347 h 2609820"/>
              <a:gd name="connsiteX7" fmla="*/ 490141 w 1700367"/>
              <a:gd name="connsiteY7" fmla="*/ 0 h 2609820"/>
              <a:gd name="connsiteX8" fmla="*/ 1700367 w 1700367"/>
              <a:gd name="connsiteY8" fmla="*/ 1 h 260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0367" h="2609820">
                <a:moveTo>
                  <a:pt x="1700367" y="1"/>
                </a:moveTo>
                <a:lnTo>
                  <a:pt x="1690231" y="177651"/>
                </a:lnTo>
                <a:cubicBezTo>
                  <a:pt x="1635466" y="852563"/>
                  <a:pt x="1498818" y="1530338"/>
                  <a:pt x="1274563" y="2197834"/>
                </a:cubicBezTo>
                <a:lnTo>
                  <a:pt x="1124418" y="2609820"/>
                </a:lnTo>
                <a:lnTo>
                  <a:pt x="0" y="2167526"/>
                </a:lnTo>
                <a:lnTo>
                  <a:pt x="128849" y="1813979"/>
                </a:lnTo>
                <a:cubicBezTo>
                  <a:pt x="321295" y="1241164"/>
                  <a:pt x="438560" y="659526"/>
                  <a:pt x="485557" y="80347"/>
                </a:cubicBezTo>
                <a:lnTo>
                  <a:pt x="490141" y="0"/>
                </a:lnTo>
                <a:lnTo>
                  <a:pt x="170036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745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mplate 3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A28C89E4-1E17-42AD-86BD-4D8B0F96246A}"/>
              </a:ext>
            </a:extLst>
          </p:cNvPr>
          <p:cNvSpPr>
            <a:spLocks noGrp="1"/>
          </p:cNvSpPr>
          <p:nvPr>
            <p:ph type="pic" sz="quarter" idx="10"/>
          </p:nvPr>
        </p:nvSpPr>
        <p:spPr>
          <a:xfrm>
            <a:off x="5406188" y="72191"/>
            <a:ext cx="6785812" cy="6785809"/>
          </a:xfrm>
          <a:custGeom>
            <a:avLst/>
            <a:gdLst>
              <a:gd name="connsiteX0" fmla="*/ 6785811 w 6785812"/>
              <a:gd name="connsiteY0" fmla="*/ 1443788 h 6785809"/>
              <a:gd name="connsiteX1" fmla="*/ 6785812 w 6785812"/>
              <a:gd name="connsiteY1" fmla="*/ 1443788 h 6785809"/>
              <a:gd name="connsiteX2" fmla="*/ 6785812 w 6785812"/>
              <a:gd name="connsiteY2" fmla="*/ 6785809 h 6785809"/>
              <a:gd name="connsiteX3" fmla="*/ 1443790 w 6785812"/>
              <a:gd name="connsiteY3" fmla="*/ 6785809 h 6785809"/>
              <a:gd name="connsiteX4" fmla="*/ 1450741 w 6785812"/>
              <a:gd name="connsiteY4" fmla="*/ 6510910 h 6785809"/>
              <a:gd name="connsiteX5" fmla="*/ 6785811 w 6785812"/>
              <a:gd name="connsiteY5" fmla="*/ 1443788 h 6785809"/>
              <a:gd name="connsiteX6" fmla="*/ 6785810 w 6785812"/>
              <a:gd name="connsiteY6" fmla="*/ 0 h 6785809"/>
              <a:gd name="connsiteX7" fmla="*/ 6785812 w 6785812"/>
              <a:gd name="connsiteY7" fmla="*/ 0 h 6785809"/>
              <a:gd name="connsiteX8" fmla="*/ 6785812 w 6785812"/>
              <a:gd name="connsiteY8" fmla="*/ 962527 h 6785809"/>
              <a:gd name="connsiteX9" fmla="*/ 6785810 w 6785812"/>
              <a:gd name="connsiteY9" fmla="*/ 962527 h 6785809"/>
              <a:gd name="connsiteX10" fmla="*/ 970104 w 6785812"/>
              <a:gd name="connsiteY10" fmla="*/ 6486146 h 6785809"/>
              <a:gd name="connsiteX11" fmla="*/ 962526 w 6785812"/>
              <a:gd name="connsiteY11" fmla="*/ 6785809 h 6785809"/>
              <a:gd name="connsiteX12" fmla="*/ 0 w 6785812"/>
              <a:gd name="connsiteY12" fmla="*/ 6785809 h 6785809"/>
              <a:gd name="connsiteX13" fmla="*/ 8829 w 6785812"/>
              <a:gd name="connsiteY13" fmla="*/ 6436614 h 6785809"/>
              <a:gd name="connsiteX14" fmla="*/ 6785810 w 6785812"/>
              <a:gd name="connsiteY14" fmla="*/ 0 h 678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85812" h="6785809">
                <a:moveTo>
                  <a:pt x="6785811" y="1443788"/>
                </a:moveTo>
                <a:lnTo>
                  <a:pt x="6785812" y="1443788"/>
                </a:lnTo>
                <a:lnTo>
                  <a:pt x="6785812" y="6785809"/>
                </a:lnTo>
                <a:lnTo>
                  <a:pt x="1443790" y="6785809"/>
                </a:lnTo>
                <a:lnTo>
                  <a:pt x="1450741" y="6510910"/>
                </a:lnTo>
                <a:cubicBezTo>
                  <a:pt x="1593817" y="3688347"/>
                  <a:pt x="3927692" y="1443788"/>
                  <a:pt x="6785811" y="1443788"/>
                </a:cubicBezTo>
                <a:close/>
                <a:moveTo>
                  <a:pt x="6785810" y="0"/>
                </a:moveTo>
                <a:lnTo>
                  <a:pt x="6785812" y="0"/>
                </a:lnTo>
                <a:lnTo>
                  <a:pt x="6785812" y="962527"/>
                </a:lnTo>
                <a:lnTo>
                  <a:pt x="6785810" y="962527"/>
                </a:lnTo>
                <a:cubicBezTo>
                  <a:pt x="3670203" y="962527"/>
                  <a:pt x="1126069" y="3409298"/>
                  <a:pt x="970104" y="6486146"/>
                </a:cubicBezTo>
                <a:lnTo>
                  <a:pt x="962526" y="6785809"/>
                </a:lnTo>
                <a:lnTo>
                  <a:pt x="0" y="6785809"/>
                </a:lnTo>
                <a:lnTo>
                  <a:pt x="8829" y="6436614"/>
                </a:lnTo>
                <a:cubicBezTo>
                  <a:pt x="190575" y="2851196"/>
                  <a:pt x="3155226" y="0"/>
                  <a:pt x="6785810" y="0"/>
                </a:cubicBezTo>
                <a:close/>
              </a:path>
            </a:pathLst>
          </a:custGeom>
          <a:pattFill prst="pct5">
            <a:fgClr>
              <a:schemeClr val="accent1"/>
            </a:fgClr>
            <a:bgClr>
              <a:schemeClr val="bg1"/>
            </a:bgClr>
          </a:pattFill>
        </p:spPr>
        <p:txBody>
          <a:bodyPr wrap="square" anchor="ctr">
            <a:noAutofit/>
          </a:bodyPr>
          <a:lstStyle>
            <a:lvl1pPr marL="0" indent="0" algn="ctr">
              <a:buNone/>
              <a:defRPr sz="2400"/>
            </a:lvl1pPr>
          </a:lstStyle>
          <a:p>
            <a:endParaRPr lang="en-US"/>
          </a:p>
        </p:txBody>
      </p:sp>
      <p:sp>
        <p:nvSpPr>
          <p:cNvPr id="3" name="Freeform: Shape 2">
            <a:extLst>
              <a:ext uri="{FF2B5EF4-FFF2-40B4-BE49-F238E27FC236}">
                <a16:creationId xmlns:a16="http://schemas.microsoft.com/office/drawing/2014/main" xmlns="" id="{80634C7C-9F5D-4565-80C8-25CFBF999C1E}"/>
              </a:ext>
            </a:extLst>
          </p:cNvPr>
          <p:cNvSpPr/>
          <p:nvPr userDrawn="1"/>
        </p:nvSpPr>
        <p:spPr>
          <a:xfrm rot="1288341" flipH="1">
            <a:off x="3688219" y="4487258"/>
            <a:ext cx="1700367" cy="2609820"/>
          </a:xfrm>
          <a:custGeom>
            <a:avLst/>
            <a:gdLst>
              <a:gd name="connsiteX0" fmla="*/ 1700367 w 1700367"/>
              <a:gd name="connsiteY0" fmla="*/ 1 h 2609820"/>
              <a:gd name="connsiteX1" fmla="*/ 1690231 w 1700367"/>
              <a:gd name="connsiteY1" fmla="*/ 177651 h 2609820"/>
              <a:gd name="connsiteX2" fmla="*/ 1274563 w 1700367"/>
              <a:gd name="connsiteY2" fmla="*/ 2197834 h 2609820"/>
              <a:gd name="connsiteX3" fmla="*/ 1124418 w 1700367"/>
              <a:gd name="connsiteY3" fmla="*/ 2609820 h 2609820"/>
              <a:gd name="connsiteX4" fmla="*/ 0 w 1700367"/>
              <a:gd name="connsiteY4" fmla="*/ 2167526 h 2609820"/>
              <a:gd name="connsiteX5" fmla="*/ 128849 w 1700367"/>
              <a:gd name="connsiteY5" fmla="*/ 1813979 h 2609820"/>
              <a:gd name="connsiteX6" fmla="*/ 485557 w 1700367"/>
              <a:gd name="connsiteY6" fmla="*/ 80347 h 2609820"/>
              <a:gd name="connsiteX7" fmla="*/ 490141 w 1700367"/>
              <a:gd name="connsiteY7" fmla="*/ 0 h 2609820"/>
              <a:gd name="connsiteX8" fmla="*/ 1700367 w 1700367"/>
              <a:gd name="connsiteY8" fmla="*/ 1 h 260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0367" h="2609820">
                <a:moveTo>
                  <a:pt x="1700367" y="1"/>
                </a:moveTo>
                <a:lnTo>
                  <a:pt x="1690231" y="177651"/>
                </a:lnTo>
                <a:cubicBezTo>
                  <a:pt x="1635466" y="852563"/>
                  <a:pt x="1498818" y="1530338"/>
                  <a:pt x="1274563" y="2197834"/>
                </a:cubicBezTo>
                <a:lnTo>
                  <a:pt x="1124418" y="2609820"/>
                </a:lnTo>
                <a:lnTo>
                  <a:pt x="0" y="2167526"/>
                </a:lnTo>
                <a:lnTo>
                  <a:pt x="128849" y="1813979"/>
                </a:lnTo>
                <a:cubicBezTo>
                  <a:pt x="321295" y="1241164"/>
                  <a:pt x="438560" y="659526"/>
                  <a:pt x="485557" y="80347"/>
                </a:cubicBezTo>
                <a:lnTo>
                  <a:pt x="490141" y="0"/>
                </a:lnTo>
                <a:lnTo>
                  <a:pt x="170036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13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mplate 3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18E6851A-8330-45EB-ACB3-EF7D8AF17FEF}"/>
              </a:ext>
            </a:extLst>
          </p:cNvPr>
          <p:cNvSpPr>
            <a:spLocks noGrp="1"/>
          </p:cNvSpPr>
          <p:nvPr>
            <p:ph type="pic" sz="quarter" idx="10"/>
          </p:nvPr>
        </p:nvSpPr>
        <p:spPr>
          <a:xfrm>
            <a:off x="5406190" y="24064"/>
            <a:ext cx="6785808" cy="6785813"/>
          </a:xfrm>
          <a:custGeom>
            <a:avLst/>
            <a:gdLst>
              <a:gd name="connsiteX0" fmla="*/ 1443788 w 6785808"/>
              <a:gd name="connsiteY0" fmla="*/ 0 h 6785813"/>
              <a:gd name="connsiteX1" fmla="*/ 6785808 w 6785808"/>
              <a:gd name="connsiteY1" fmla="*/ 0 h 6785813"/>
              <a:gd name="connsiteX2" fmla="*/ 6785808 w 6785808"/>
              <a:gd name="connsiteY2" fmla="*/ 5342023 h 6785813"/>
              <a:gd name="connsiteX3" fmla="*/ 6510909 w 6785808"/>
              <a:gd name="connsiteY3" fmla="*/ 5335072 h 6785813"/>
              <a:gd name="connsiteX4" fmla="*/ 1443788 w 6785808"/>
              <a:gd name="connsiteY4" fmla="*/ 1 h 6785813"/>
              <a:gd name="connsiteX5" fmla="*/ 0 w 6785808"/>
              <a:gd name="connsiteY5" fmla="*/ 0 h 6785813"/>
              <a:gd name="connsiteX6" fmla="*/ 962526 w 6785808"/>
              <a:gd name="connsiteY6" fmla="*/ 0 h 6785813"/>
              <a:gd name="connsiteX7" fmla="*/ 962526 w 6785808"/>
              <a:gd name="connsiteY7" fmla="*/ 2 h 6785813"/>
              <a:gd name="connsiteX8" fmla="*/ 6486145 w 6785808"/>
              <a:gd name="connsiteY8" fmla="*/ 5815709 h 6785813"/>
              <a:gd name="connsiteX9" fmla="*/ 6785808 w 6785808"/>
              <a:gd name="connsiteY9" fmla="*/ 5823286 h 6785813"/>
              <a:gd name="connsiteX10" fmla="*/ 6785808 w 6785808"/>
              <a:gd name="connsiteY10" fmla="*/ 6785813 h 6785813"/>
              <a:gd name="connsiteX11" fmla="*/ 6436613 w 6785808"/>
              <a:gd name="connsiteY11" fmla="*/ 6776983 h 6785813"/>
              <a:gd name="connsiteX12" fmla="*/ 0 w 6785808"/>
              <a:gd name="connsiteY12" fmla="*/ 2 h 678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5808" h="6785813">
                <a:moveTo>
                  <a:pt x="1443788" y="0"/>
                </a:moveTo>
                <a:lnTo>
                  <a:pt x="6785808" y="0"/>
                </a:lnTo>
                <a:lnTo>
                  <a:pt x="6785808" y="5342023"/>
                </a:lnTo>
                <a:lnTo>
                  <a:pt x="6510909" y="5335072"/>
                </a:lnTo>
                <a:cubicBezTo>
                  <a:pt x="3688346" y="5191996"/>
                  <a:pt x="1443788" y="2858120"/>
                  <a:pt x="1443788" y="1"/>
                </a:cubicBezTo>
                <a:close/>
                <a:moveTo>
                  <a:pt x="0" y="0"/>
                </a:moveTo>
                <a:lnTo>
                  <a:pt x="962526" y="0"/>
                </a:lnTo>
                <a:lnTo>
                  <a:pt x="962526" y="2"/>
                </a:lnTo>
                <a:cubicBezTo>
                  <a:pt x="962526" y="3115609"/>
                  <a:pt x="3409297" y="5659743"/>
                  <a:pt x="6486145" y="5815709"/>
                </a:cubicBezTo>
                <a:lnTo>
                  <a:pt x="6785808" y="5823286"/>
                </a:lnTo>
                <a:lnTo>
                  <a:pt x="6785808" y="6785813"/>
                </a:lnTo>
                <a:lnTo>
                  <a:pt x="6436613" y="6776983"/>
                </a:lnTo>
                <a:cubicBezTo>
                  <a:pt x="2851195" y="6595238"/>
                  <a:pt x="0" y="3630586"/>
                  <a:pt x="0" y="2"/>
                </a:cubicBezTo>
                <a:close/>
              </a:path>
            </a:pathLst>
          </a:custGeom>
          <a:pattFill prst="pct5">
            <a:fgClr>
              <a:schemeClr val="accent1"/>
            </a:fgClr>
            <a:bgClr>
              <a:schemeClr val="bg1"/>
            </a:bgClr>
          </a:pattFill>
        </p:spPr>
        <p:txBody>
          <a:bodyPr wrap="square" anchor="ctr">
            <a:noAutofit/>
          </a:bodyPr>
          <a:lstStyle>
            <a:lvl1pPr marL="0" indent="0" algn="ctr">
              <a:buNone/>
              <a:defRPr sz="2400"/>
            </a:lvl1pPr>
          </a:lstStyle>
          <a:p>
            <a:endParaRPr lang="en-US"/>
          </a:p>
        </p:txBody>
      </p:sp>
      <p:sp>
        <p:nvSpPr>
          <p:cNvPr id="3" name="Freeform: Shape 2">
            <a:extLst>
              <a:ext uri="{FF2B5EF4-FFF2-40B4-BE49-F238E27FC236}">
                <a16:creationId xmlns:a16="http://schemas.microsoft.com/office/drawing/2014/main" xmlns="" id="{DFB53DBD-7A95-475B-B23A-48791825B3AD}"/>
              </a:ext>
            </a:extLst>
          </p:cNvPr>
          <p:cNvSpPr/>
          <p:nvPr userDrawn="1"/>
        </p:nvSpPr>
        <p:spPr>
          <a:xfrm rot="20311659" flipH="1" flipV="1">
            <a:off x="3688219" y="-181002"/>
            <a:ext cx="1700367" cy="2609820"/>
          </a:xfrm>
          <a:custGeom>
            <a:avLst/>
            <a:gdLst>
              <a:gd name="connsiteX0" fmla="*/ 1700367 w 1700367"/>
              <a:gd name="connsiteY0" fmla="*/ 1 h 2609820"/>
              <a:gd name="connsiteX1" fmla="*/ 1690231 w 1700367"/>
              <a:gd name="connsiteY1" fmla="*/ 177651 h 2609820"/>
              <a:gd name="connsiteX2" fmla="*/ 1274563 w 1700367"/>
              <a:gd name="connsiteY2" fmla="*/ 2197834 h 2609820"/>
              <a:gd name="connsiteX3" fmla="*/ 1124418 w 1700367"/>
              <a:gd name="connsiteY3" fmla="*/ 2609820 h 2609820"/>
              <a:gd name="connsiteX4" fmla="*/ 0 w 1700367"/>
              <a:gd name="connsiteY4" fmla="*/ 2167526 h 2609820"/>
              <a:gd name="connsiteX5" fmla="*/ 128849 w 1700367"/>
              <a:gd name="connsiteY5" fmla="*/ 1813979 h 2609820"/>
              <a:gd name="connsiteX6" fmla="*/ 485557 w 1700367"/>
              <a:gd name="connsiteY6" fmla="*/ 80347 h 2609820"/>
              <a:gd name="connsiteX7" fmla="*/ 490141 w 1700367"/>
              <a:gd name="connsiteY7" fmla="*/ 0 h 2609820"/>
              <a:gd name="connsiteX8" fmla="*/ 1700367 w 1700367"/>
              <a:gd name="connsiteY8" fmla="*/ 1 h 260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0367" h="2609820">
                <a:moveTo>
                  <a:pt x="1700367" y="1"/>
                </a:moveTo>
                <a:lnTo>
                  <a:pt x="1690231" y="177651"/>
                </a:lnTo>
                <a:cubicBezTo>
                  <a:pt x="1635466" y="852563"/>
                  <a:pt x="1498818" y="1530338"/>
                  <a:pt x="1274563" y="2197834"/>
                </a:cubicBezTo>
                <a:lnTo>
                  <a:pt x="1124418" y="2609820"/>
                </a:lnTo>
                <a:lnTo>
                  <a:pt x="0" y="2167526"/>
                </a:lnTo>
                <a:lnTo>
                  <a:pt x="128849" y="1813979"/>
                </a:lnTo>
                <a:cubicBezTo>
                  <a:pt x="321295" y="1241164"/>
                  <a:pt x="438560" y="659526"/>
                  <a:pt x="485557" y="80347"/>
                </a:cubicBezTo>
                <a:lnTo>
                  <a:pt x="490141" y="0"/>
                </a:lnTo>
                <a:lnTo>
                  <a:pt x="170036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57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mplate 3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580CB703-6534-4CD1-B34B-1E785FCBC285}"/>
              </a:ext>
            </a:extLst>
          </p:cNvPr>
          <p:cNvSpPr>
            <a:spLocks noGrp="1"/>
          </p:cNvSpPr>
          <p:nvPr>
            <p:ph type="pic" sz="quarter" idx="10"/>
          </p:nvPr>
        </p:nvSpPr>
        <p:spPr>
          <a:xfrm>
            <a:off x="0" y="1"/>
            <a:ext cx="6785813" cy="6785809"/>
          </a:xfrm>
          <a:custGeom>
            <a:avLst/>
            <a:gdLst>
              <a:gd name="connsiteX0" fmla="*/ 5823287 w 6785813"/>
              <a:gd name="connsiteY0" fmla="*/ 0 h 6785809"/>
              <a:gd name="connsiteX1" fmla="*/ 6785813 w 6785813"/>
              <a:gd name="connsiteY1" fmla="*/ 0 h 6785809"/>
              <a:gd name="connsiteX2" fmla="*/ 6776983 w 6785813"/>
              <a:gd name="connsiteY2" fmla="*/ 349195 h 6785809"/>
              <a:gd name="connsiteX3" fmla="*/ 2 w 6785813"/>
              <a:gd name="connsiteY3" fmla="*/ 6785809 h 6785809"/>
              <a:gd name="connsiteX4" fmla="*/ 0 w 6785813"/>
              <a:gd name="connsiteY4" fmla="*/ 6785809 h 6785809"/>
              <a:gd name="connsiteX5" fmla="*/ 0 w 6785813"/>
              <a:gd name="connsiteY5" fmla="*/ 5823282 h 6785809"/>
              <a:gd name="connsiteX6" fmla="*/ 2 w 6785813"/>
              <a:gd name="connsiteY6" fmla="*/ 5823282 h 6785809"/>
              <a:gd name="connsiteX7" fmla="*/ 5815709 w 6785813"/>
              <a:gd name="connsiteY7" fmla="*/ 299663 h 6785809"/>
              <a:gd name="connsiteX8" fmla="*/ 0 w 6785813"/>
              <a:gd name="connsiteY8" fmla="*/ 0 h 6785809"/>
              <a:gd name="connsiteX9" fmla="*/ 5342024 w 6785813"/>
              <a:gd name="connsiteY9" fmla="*/ 0 h 6785809"/>
              <a:gd name="connsiteX10" fmla="*/ 5335072 w 6785813"/>
              <a:gd name="connsiteY10" fmla="*/ 274899 h 6785809"/>
              <a:gd name="connsiteX11" fmla="*/ 1 w 6785813"/>
              <a:gd name="connsiteY11" fmla="*/ 5342021 h 6785809"/>
              <a:gd name="connsiteX12" fmla="*/ 0 w 6785813"/>
              <a:gd name="connsiteY12" fmla="*/ 5342021 h 678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5813" h="6785809">
                <a:moveTo>
                  <a:pt x="5823287" y="0"/>
                </a:moveTo>
                <a:lnTo>
                  <a:pt x="6785813" y="0"/>
                </a:lnTo>
                <a:lnTo>
                  <a:pt x="6776983" y="349195"/>
                </a:lnTo>
                <a:cubicBezTo>
                  <a:pt x="6595238" y="3934613"/>
                  <a:pt x="3630587" y="6785809"/>
                  <a:pt x="2" y="6785809"/>
                </a:cubicBezTo>
                <a:lnTo>
                  <a:pt x="0" y="6785809"/>
                </a:lnTo>
                <a:lnTo>
                  <a:pt x="0" y="5823282"/>
                </a:lnTo>
                <a:lnTo>
                  <a:pt x="2" y="5823282"/>
                </a:lnTo>
                <a:cubicBezTo>
                  <a:pt x="3115610" y="5823282"/>
                  <a:pt x="5659744" y="3376511"/>
                  <a:pt x="5815709" y="299663"/>
                </a:cubicBezTo>
                <a:close/>
                <a:moveTo>
                  <a:pt x="0" y="0"/>
                </a:moveTo>
                <a:lnTo>
                  <a:pt x="5342024" y="0"/>
                </a:lnTo>
                <a:lnTo>
                  <a:pt x="5335072" y="274899"/>
                </a:lnTo>
                <a:cubicBezTo>
                  <a:pt x="5191996" y="3097462"/>
                  <a:pt x="2858121" y="5342021"/>
                  <a:pt x="1" y="5342021"/>
                </a:cubicBezTo>
                <a:lnTo>
                  <a:pt x="0" y="5342021"/>
                </a:lnTo>
                <a:close/>
              </a:path>
            </a:pathLst>
          </a:custGeom>
          <a:pattFill prst="pct5">
            <a:fgClr>
              <a:schemeClr val="accent1"/>
            </a:fgClr>
            <a:bgClr>
              <a:schemeClr val="bg1"/>
            </a:bgClr>
          </a:pattFill>
        </p:spPr>
        <p:txBody>
          <a:bodyPr wrap="square" anchor="ctr">
            <a:noAutofit/>
          </a:bodyPr>
          <a:lstStyle>
            <a:lvl1pPr marL="0" indent="0" algn="ctr">
              <a:buNone/>
              <a:defRPr sz="2000"/>
            </a:lvl1pPr>
          </a:lstStyle>
          <a:p>
            <a:endParaRPr lang="en-US"/>
          </a:p>
        </p:txBody>
      </p:sp>
      <p:sp>
        <p:nvSpPr>
          <p:cNvPr id="3" name="Freeform: Shape 2">
            <a:extLst>
              <a:ext uri="{FF2B5EF4-FFF2-40B4-BE49-F238E27FC236}">
                <a16:creationId xmlns:a16="http://schemas.microsoft.com/office/drawing/2014/main" xmlns="" id="{BC995981-25EC-408D-8E23-ABDC1ACE3247}"/>
              </a:ext>
            </a:extLst>
          </p:cNvPr>
          <p:cNvSpPr/>
          <p:nvPr userDrawn="1"/>
        </p:nvSpPr>
        <p:spPr>
          <a:xfrm rot="1288341" flipV="1">
            <a:off x="6742803" y="-180999"/>
            <a:ext cx="1700367" cy="2609820"/>
          </a:xfrm>
          <a:custGeom>
            <a:avLst/>
            <a:gdLst>
              <a:gd name="connsiteX0" fmla="*/ 1700367 w 1700367"/>
              <a:gd name="connsiteY0" fmla="*/ 1 h 2609820"/>
              <a:gd name="connsiteX1" fmla="*/ 1690231 w 1700367"/>
              <a:gd name="connsiteY1" fmla="*/ 177651 h 2609820"/>
              <a:gd name="connsiteX2" fmla="*/ 1274563 w 1700367"/>
              <a:gd name="connsiteY2" fmla="*/ 2197834 h 2609820"/>
              <a:gd name="connsiteX3" fmla="*/ 1124418 w 1700367"/>
              <a:gd name="connsiteY3" fmla="*/ 2609820 h 2609820"/>
              <a:gd name="connsiteX4" fmla="*/ 0 w 1700367"/>
              <a:gd name="connsiteY4" fmla="*/ 2167526 h 2609820"/>
              <a:gd name="connsiteX5" fmla="*/ 128849 w 1700367"/>
              <a:gd name="connsiteY5" fmla="*/ 1813979 h 2609820"/>
              <a:gd name="connsiteX6" fmla="*/ 485557 w 1700367"/>
              <a:gd name="connsiteY6" fmla="*/ 80347 h 2609820"/>
              <a:gd name="connsiteX7" fmla="*/ 490141 w 1700367"/>
              <a:gd name="connsiteY7" fmla="*/ 0 h 2609820"/>
              <a:gd name="connsiteX8" fmla="*/ 1700367 w 1700367"/>
              <a:gd name="connsiteY8" fmla="*/ 1 h 260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0367" h="2609820">
                <a:moveTo>
                  <a:pt x="1700367" y="1"/>
                </a:moveTo>
                <a:lnTo>
                  <a:pt x="1690231" y="177651"/>
                </a:lnTo>
                <a:cubicBezTo>
                  <a:pt x="1635466" y="852563"/>
                  <a:pt x="1498818" y="1530338"/>
                  <a:pt x="1274563" y="2197834"/>
                </a:cubicBezTo>
                <a:lnTo>
                  <a:pt x="1124418" y="2609820"/>
                </a:lnTo>
                <a:lnTo>
                  <a:pt x="0" y="2167526"/>
                </a:lnTo>
                <a:lnTo>
                  <a:pt x="128849" y="1813979"/>
                </a:lnTo>
                <a:cubicBezTo>
                  <a:pt x="321295" y="1241164"/>
                  <a:pt x="438560" y="659526"/>
                  <a:pt x="485557" y="80347"/>
                </a:cubicBezTo>
                <a:lnTo>
                  <a:pt x="490141" y="0"/>
                </a:lnTo>
                <a:lnTo>
                  <a:pt x="1700367"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973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mplate 34">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1958FC8B-680D-4811-AC38-7EFF6708FA8A}"/>
              </a:ext>
            </a:extLst>
          </p:cNvPr>
          <p:cNvSpPr>
            <a:spLocks noGrp="1"/>
          </p:cNvSpPr>
          <p:nvPr>
            <p:ph type="title"/>
          </p:nvPr>
        </p:nvSpPr>
        <p:spPr>
          <a:xfrm>
            <a:off x="838200" y="850006"/>
            <a:ext cx="10515600" cy="840682"/>
          </a:xfrm>
          <a:prstGeom prst="rect">
            <a:avLst/>
          </a:prstGeom>
        </p:spPr>
        <p:txBody>
          <a:bodyPr anchor="ctr"/>
          <a:lstStyle>
            <a:lvl1pPr algn="ctr">
              <a:defRPr sz="3200"/>
            </a:lvl1pPr>
          </a:lstStyle>
          <a:p>
            <a:r>
              <a:rPr lang="en-US"/>
              <a:t>Click to edit Master title style</a:t>
            </a:r>
          </a:p>
        </p:txBody>
      </p:sp>
      <p:sp>
        <p:nvSpPr>
          <p:cNvPr id="12" name="Text Placeholder 11">
            <a:extLst>
              <a:ext uri="{FF2B5EF4-FFF2-40B4-BE49-F238E27FC236}">
                <a16:creationId xmlns:a16="http://schemas.microsoft.com/office/drawing/2014/main" xmlns="" id="{1C9A9732-F50C-4A8F-89EE-BEAFC9A5B8EA}"/>
              </a:ext>
            </a:extLst>
          </p:cNvPr>
          <p:cNvSpPr>
            <a:spLocks noGrp="1"/>
          </p:cNvSpPr>
          <p:nvPr>
            <p:ph type="body" sz="quarter" idx="10"/>
          </p:nvPr>
        </p:nvSpPr>
        <p:spPr>
          <a:xfrm>
            <a:off x="838200" y="2018478"/>
            <a:ext cx="4475749" cy="542925"/>
          </a:xfrm>
          <a:prstGeom prst="rect">
            <a:avLst/>
          </a:prstGeom>
        </p:spPr>
        <p:txBody>
          <a:bodyPr anchor="ctr"/>
          <a:lstStyle>
            <a:lvl1pPr marL="0" indent="0" algn="ctr">
              <a:buNone/>
              <a:defRPr sz="2000"/>
            </a:lvl1pPr>
          </a:lstStyle>
          <a:p>
            <a:pPr lvl="0"/>
            <a:r>
              <a:rPr lang="en-US" dirty="0"/>
              <a:t>Edit Master text style</a:t>
            </a:r>
          </a:p>
        </p:txBody>
      </p:sp>
      <p:sp>
        <p:nvSpPr>
          <p:cNvPr id="13" name="Text Placeholder 11">
            <a:extLst>
              <a:ext uri="{FF2B5EF4-FFF2-40B4-BE49-F238E27FC236}">
                <a16:creationId xmlns:a16="http://schemas.microsoft.com/office/drawing/2014/main" xmlns="" id="{977518C4-B08F-43BE-B359-159038734236}"/>
              </a:ext>
            </a:extLst>
          </p:cNvPr>
          <p:cNvSpPr>
            <a:spLocks noGrp="1"/>
          </p:cNvSpPr>
          <p:nvPr>
            <p:ph type="body" sz="quarter" idx="11"/>
          </p:nvPr>
        </p:nvSpPr>
        <p:spPr>
          <a:xfrm>
            <a:off x="6857554" y="2018477"/>
            <a:ext cx="4476250" cy="542925"/>
          </a:xfrm>
          <a:prstGeom prst="rect">
            <a:avLst/>
          </a:prstGeom>
        </p:spPr>
        <p:txBody>
          <a:bodyPr anchor="ctr"/>
          <a:lstStyle>
            <a:lvl1pPr marL="0" indent="0" algn="ctr">
              <a:buNone/>
              <a:defRPr sz="2000"/>
            </a:lvl1pPr>
          </a:lstStyle>
          <a:p>
            <a:pPr lvl="0"/>
            <a:r>
              <a:rPr lang="en-US" dirty="0"/>
              <a:t>Edit Master text style</a:t>
            </a:r>
          </a:p>
        </p:txBody>
      </p:sp>
      <p:sp>
        <p:nvSpPr>
          <p:cNvPr id="11" name="Freeform: Shape 10">
            <a:extLst>
              <a:ext uri="{FF2B5EF4-FFF2-40B4-BE49-F238E27FC236}">
                <a16:creationId xmlns:a16="http://schemas.microsoft.com/office/drawing/2014/main" xmlns="" id="{BECFFCCC-EF7D-459E-B259-E64533B415B6}"/>
              </a:ext>
            </a:extLst>
          </p:cNvPr>
          <p:cNvSpPr/>
          <p:nvPr/>
        </p:nvSpPr>
        <p:spPr>
          <a:xfrm>
            <a:off x="1653493" y="2595180"/>
            <a:ext cx="2845160" cy="2845160"/>
          </a:xfrm>
          <a:custGeom>
            <a:avLst/>
            <a:gdLst>
              <a:gd name="connsiteX0" fmla="*/ 4667250 w 4667250"/>
              <a:gd name="connsiteY0" fmla="*/ 2333625 h 4667250"/>
              <a:gd name="connsiteX1" fmla="*/ 2333625 w 4667250"/>
              <a:gd name="connsiteY1" fmla="*/ 4667250 h 4667250"/>
              <a:gd name="connsiteX2" fmla="*/ 0 w 4667250"/>
              <a:gd name="connsiteY2" fmla="*/ 2333625 h 4667250"/>
              <a:gd name="connsiteX3" fmla="*/ 2333625 w 4667250"/>
              <a:gd name="connsiteY3" fmla="*/ 0 h 4667250"/>
              <a:gd name="connsiteX4" fmla="*/ 4667250 w 4667250"/>
              <a:gd name="connsiteY4" fmla="*/ 2333625 h 466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7250" h="4667250">
                <a:moveTo>
                  <a:pt x="4667250" y="2333625"/>
                </a:moveTo>
                <a:cubicBezTo>
                  <a:pt x="4667250" y="3622451"/>
                  <a:pt x="3622451" y="4667250"/>
                  <a:pt x="2333625" y="4667250"/>
                </a:cubicBezTo>
                <a:cubicBezTo>
                  <a:pt x="1044800" y="4667250"/>
                  <a:pt x="0" y="3622451"/>
                  <a:pt x="0" y="2333625"/>
                </a:cubicBezTo>
                <a:cubicBezTo>
                  <a:pt x="0" y="1044800"/>
                  <a:pt x="1044800" y="0"/>
                  <a:pt x="2333625" y="0"/>
                </a:cubicBezTo>
                <a:cubicBezTo>
                  <a:pt x="3622451" y="0"/>
                  <a:pt x="4667250" y="1044800"/>
                  <a:pt x="4667250" y="2333625"/>
                </a:cubicBezTo>
                <a:close/>
              </a:path>
            </a:pathLst>
          </a:custGeom>
          <a:solidFill>
            <a:schemeClr val="accent3"/>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3ECA55BC-ECD1-43C8-AB7B-27AE5D615BFE}"/>
              </a:ext>
            </a:extLst>
          </p:cNvPr>
          <p:cNvSpPr/>
          <p:nvPr/>
        </p:nvSpPr>
        <p:spPr>
          <a:xfrm>
            <a:off x="1589620" y="3143698"/>
            <a:ext cx="2972907" cy="1748124"/>
          </a:xfrm>
          <a:custGeom>
            <a:avLst/>
            <a:gdLst>
              <a:gd name="connsiteX0" fmla="*/ 2438405 w 4876809"/>
              <a:gd name="connsiteY0" fmla="*/ 0 h 2867653"/>
              <a:gd name="connsiteX1" fmla="*/ 28418 w 4876809"/>
              <a:gd name="connsiteY1" fmla="*/ 1356560 h 2867653"/>
              <a:gd name="connsiteX2" fmla="*/ 28418 w 4876809"/>
              <a:gd name="connsiteY2" fmla="*/ 1511084 h 2867653"/>
              <a:gd name="connsiteX3" fmla="*/ 2438405 w 4876809"/>
              <a:gd name="connsiteY3" fmla="*/ 2867654 h 2867653"/>
              <a:gd name="connsiteX4" fmla="*/ 4848392 w 4876809"/>
              <a:gd name="connsiteY4" fmla="*/ 1511094 h 2867653"/>
              <a:gd name="connsiteX5" fmla="*/ 4848392 w 4876809"/>
              <a:gd name="connsiteY5" fmla="*/ 1356570 h 2867653"/>
              <a:gd name="connsiteX6" fmla="*/ 2438405 w 4876809"/>
              <a:gd name="connsiteY6" fmla="*/ 0 h 28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809" h="2867653">
                <a:moveTo>
                  <a:pt x="2438405" y="0"/>
                </a:moveTo>
                <a:cubicBezTo>
                  <a:pt x="1264677" y="0"/>
                  <a:pt x="281888" y="1058504"/>
                  <a:pt x="28418" y="1356560"/>
                </a:cubicBezTo>
                <a:cubicBezTo>
                  <a:pt x="-9473" y="1401118"/>
                  <a:pt x="-9473" y="1466526"/>
                  <a:pt x="28418" y="1511084"/>
                </a:cubicBezTo>
                <a:cubicBezTo>
                  <a:pt x="281888" y="1809141"/>
                  <a:pt x="1264677" y="2867654"/>
                  <a:pt x="2438405" y="2867654"/>
                </a:cubicBezTo>
                <a:cubicBezTo>
                  <a:pt x="3612133" y="2867654"/>
                  <a:pt x="4594922" y="1809150"/>
                  <a:pt x="4848392" y="1511094"/>
                </a:cubicBezTo>
                <a:cubicBezTo>
                  <a:pt x="4886282" y="1466536"/>
                  <a:pt x="4886282" y="1401128"/>
                  <a:pt x="4848392" y="1356570"/>
                </a:cubicBezTo>
                <a:cubicBezTo>
                  <a:pt x="4594922" y="1058513"/>
                  <a:pt x="3612133" y="0"/>
                  <a:pt x="2438405" y="0"/>
                </a:cubicBezTo>
                <a:close/>
              </a:path>
            </a:pathLst>
          </a:custGeom>
          <a:solidFill>
            <a:schemeClr val="accent1"/>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C7A89800-CAE9-429E-AA93-B9F542961C38}"/>
              </a:ext>
            </a:extLst>
          </p:cNvPr>
          <p:cNvSpPr/>
          <p:nvPr/>
        </p:nvSpPr>
        <p:spPr>
          <a:xfrm>
            <a:off x="7757222" y="2595180"/>
            <a:ext cx="2845160" cy="2845160"/>
          </a:xfrm>
          <a:custGeom>
            <a:avLst/>
            <a:gdLst>
              <a:gd name="connsiteX0" fmla="*/ 4667250 w 4667250"/>
              <a:gd name="connsiteY0" fmla="*/ 2333625 h 4667250"/>
              <a:gd name="connsiteX1" fmla="*/ 2333625 w 4667250"/>
              <a:gd name="connsiteY1" fmla="*/ 4667250 h 4667250"/>
              <a:gd name="connsiteX2" fmla="*/ 0 w 4667250"/>
              <a:gd name="connsiteY2" fmla="*/ 2333625 h 4667250"/>
              <a:gd name="connsiteX3" fmla="*/ 2333625 w 4667250"/>
              <a:gd name="connsiteY3" fmla="*/ 0 h 4667250"/>
              <a:gd name="connsiteX4" fmla="*/ 4667250 w 4667250"/>
              <a:gd name="connsiteY4" fmla="*/ 2333625 h 466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7250" h="4667250">
                <a:moveTo>
                  <a:pt x="4667250" y="2333625"/>
                </a:moveTo>
                <a:cubicBezTo>
                  <a:pt x="4667250" y="3622451"/>
                  <a:pt x="3622451" y="4667250"/>
                  <a:pt x="2333625" y="4667250"/>
                </a:cubicBezTo>
                <a:cubicBezTo>
                  <a:pt x="1044800" y="4667250"/>
                  <a:pt x="0" y="3622451"/>
                  <a:pt x="0" y="2333625"/>
                </a:cubicBezTo>
                <a:cubicBezTo>
                  <a:pt x="0" y="1044800"/>
                  <a:pt x="1044800" y="0"/>
                  <a:pt x="2333625" y="0"/>
                </a:cubicBezTo>
                <a:cubicBezTo>
                  <a:pt x="3622451" y="0"/>
                  <a:pt x="4667250" y="1044800"/>
                  <a:pt x="4667250" y="2333625"/>
                </a:cubicBezTo>
                <a:close/>
              </a:path>
            </a:pathLst>
          </a:custGeom>
          <a:solidFill>
            <a:schemeClr val="accent3"/>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FB58125-4B68-4663-B69D-F342576529B0}"/>
              </a:ext>
            </a:extLst>
          </p:cNvPr>
          <p:cNvSpPr/>
          <p:nvPr/>
        </p:nvSpPr>
        <p:spPr>
          <a:xfrm>
            <a:off x="7693349" y="3143698"/>
            <a:ext cx="2972907" cy="1748124"/>
          </a:xfrm>
          <a:custGeom>
            <a:avLst/>
            <a:gdLst>
              <a:gd name="connsiteX0" fmla="*/ 2438405 w 4876809"/>
              <a:gd name="connsiteY0" fmla="*/ 0 h 2867653"/>
              <a:gd name="connsiteX1" fmla="*/ 28418 w 4876809"/>
              <a:gd name="connsiteY1" fmla="*/ 1356560 h 2867653"/>
              <a:gd name="connsiteX2" fmla="*/ 28418 w 4876809"/>
              <a:gd name="connsiteY2" fmla="*/ 1511084 h 2867653"/>
              <a:gd name="connsiteX3" fmla="*/ 2438405 w 4876809"/>
              <a:gd name="connsiteY3" fmla="*/ 2867654 h 2867653"/>
              <a:gd name="connsiteX4" fmla="*/ 4848392 w 4876809"/>
              <a:gd name="connsiteY4" fmla="*/ 1511094 h 2867653"/>
              <a:gd name="connsiteX5" fmla="*/ 4848392 w 4876809"/>
              <a:gd name="connsiteY5" fmla="*/ 1356570 h 2867653"/>
              <a:gd name="connsiteX6" fmla="*/ 2438405 w 4876809"/>
              <a:gd name="connsiteY6" fmla="*/ 0 h 28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809" h="2867653">
                <a:moveTo>
                  <a:pt x="2438405" y="0"/>
                </a:moveTo>
                <a:cubicBezTo>
                  <a:pt x="1264677" y="0"/>
                  <a:pt x="281888" y="1058504"/>
                  <a:pt x="28418" y="1356560"/>
                </a:cubicBezTo>
                <a:cubicBezTo>
                  <a:pt x="-9473" y="1401118"/>
                  <a:pt x="-9473" y="1466526"/>
                  <a:pt x="28418" y="1511084"/>
                </a:cubicBezTo>
                <a:cubicBezTo>
                  <a:pt x="281888" y="1809141"/>
                  <a:pt x="1264677" y="2867654"/>
                  <a:pt x="2438405" y="2867654"/>
                </a:cubicBezTo>
                <a:cubicBezTo>
                  <a:pt x="3612133" y="2867654"/>
                  <a:pt x="4594922" y="1809150"/>
                  <a:pt x="4848392" y="1511094"/>
                </a:cubicBezTo>
                <a:cubicBezTo>
                  <a:pt x="4886282" y="1466536"/>
                  <a:pt x="4886282" y="1401128"/>
                  <a:pt x="4848392" y="1356570"/>
                </a:cubicBezTo>
                <a:cubicBezTo>
                  <a:pt x="4594922" y="1058513"/>
                  <a:pt x="3612133" y="0"/>
                  <a:pt x="2438405" y="0"/>
                </a:cubicBezTo>
                <a:close/>
              </a:path>
            </a:pathLst>
          </a:custGeom>
          <a:solidFill>
            <a:schemeClr val="accent1"/>
          </a:solidFill>
          <a:ln w="9525" cap="flat">
            <a:noFill/>
            <a:prstDash val="solid"/>
            <a:miter/>
          </a:ln>
        </p:spPr>
        <p:txBody>
          <a:bodyPr rtlCol="0" anchor="ctr"/>
          <a:lstStyle/>
          <a:p>
            <a:endParaRPr lang="en-US"/>
          </a:p>
        </p:txBody>
      </p:sp>
      <p:sp>
        <p:nvSpPr>
          <p:cNvPr id="22" name="Picture Placeholder 21">
            <a:extLst>
              <a:ext uri="{FF2B5EF4-FFF2-40B4-BE49-F238E27FC236}">
                <a16:creationId xmlns:a16="http://schemas.microsoft.com/office/drawing/2014/main" xmlns="" id="{AA19E5CC-7E51-4C4D-AC59-563CF3891B9C}"/>
              </a:ext>
            </a:extLst>
          </p:cNvPr>
          <p:cNvSpPr>
            <a:spLocks noGrp="1"/>
          </p:cNvSpPr>
          <p:nvPr>
            <p:ph type="pic" sz="quarter" idx="12"/>
          </p:nvPr>
        </p:nvSpPr>
        <p:spPr>
          <a:xfrm>
            <a:off x="2133029" y="3074989"/>
            <a:ext cx="1886090" cy="1885817"/>
          </a:xfrm>
          <a:custGeom>
            <a:avLst/>
            <a:gdLst>
              <a:gd name="connsiteX0" fmla="*/ 937639 w 1886090"/>
              <a:gd name="connsiteY0" fmla="*/ 0 h 1885817"/>
              <a:gd name="connsiteX1" fmla="*/ 948452 w 1886090"/>
              <a:gd name="connsiteY1" fmla="*/ 0 h 1885817"/>
              <a:gd name="connsiteX2" fmla="*/ 1039466 w 1886090"/>
              <a:gd name="connsiteY2" fmla="*/ 4596 h 1885817"/>
              <a:gd name="connsiteX3" fmla="*/ 1886090 w 1886090"/>
              <a:gd name="connsiteY3" fmla="*/ 942772 h 1885817"/>
              <a:gd name="connsiteX4" fmla="*/ 943045 w 1886090"/>
              <a:gd name="connsiteY4" fmla="*/ 1885817 h 1885817"/>
              <a:gd name="connsiteX5" fmla="*/ 0 w 1886090"/>
              <a:gd name="connsiteY5" fmla="*/ 942772 h 1885817"/>
              <a:gd name="connsiteX6" fmla="*/ 846624 w 1886090"/>
              <a:gd name="connsiteY6" fmla="*/ 4596 h 188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090" h="1885817">
                <a:moveTo>
                  <a:pt x="937639" y="0"/>
                </a:moveTo>
                <a:lnTo>
                  <a:pt x="948452" y="0"/>
                </a:lnTo>
                <a:lnTo>
                  <a:pt x="1039466" y="4596"/>
                </a:lnTo>
                <a:cubicBezTo>
                  <a:pt x="1515002" y="52889"/>
                  <a:pt x="1886090" y="454495"/>
                  <a:pt x="1886090" y="942772"/>
                </a:cubicBezTo>
                <a:cubicBezTo>
                  <a:pt x="1886090" y="1463601"/>
                  <a:pt x="1463874" y="1885817"/>
                  <a:pt x="943045" y="1885817"/>
                </a:cubicBezTo>
                <a:cubicBezTo>
                  <a:pt x="422216" y="1885817"/>
                  <a:pt x="0" y="1463601"/>
                  <a:pt x="0" y="942772"/>
                </a:cubicBezTo>
                <a:cubicBezTo>
                  <a:pt x="0" y="454495"/>
                  <a:pt x="371088" y="52889"/>
                  <a:pt x="846624" y="4596"/>
                </a:cubicBezTo>
                <a:close/>
              </a:path>
            </a:pathLst>
          </a:custGeom>
        </p:spPr>
        <p:txBody>
          <a:bodyPr wrap="square" anchor="ctr">
            <a:noAutofit/>
          </a:bodyPr>
          <a:lstStyle>
            <a:lvl1pPr marL="0" indent="0" algn="ctr">
              <a:buNone/>
              <a:defRPr sz="1600">
                <a:solidFill>
                  <a:schemeClr val="bg1"/>
                </a:solidFill>
              </a:defRPr>
            </a:lvl1pPr>
          </a:lstStyle>
          <a:p>
            <a:endParaRPr lang="en-US"/>
          </a:p>
        </p:txBody>
      </p:sp>
      <p:sp>
        <p:nvSpPr>
          <p:cNvPr id="23" name="Picture Placeholder 22">
            <a:extLst>
              <a:ext uri="{FF2B5EF4-FFF2-40B4-BE49-F238E27FC236}">
                <a16:creationId xmlns:a16="http://schemas.microsoft.com/office/drawing/2014/main" xmlns="" id="{D3139A3A-7246-480B-84BD-362161F0CBE8}"/>
              </a:ext>
            </a:extLst>
          </p:cNvPr>
          <p:cNvSpPr>
            <a:spLocks noGrp="1"/>
          </p:cNvSpPr>
          <p:nvPr>
            <p:ph type="pic" sz="quarter" idx="13"/>
          </p:nvPr>
        </p:nvSpPr>
        <p:spPr>
          <a:xfrm>
            <a:off x="8237538" y="3074715"/>
            <a:ext cx="1885310" cy="1886090"/>
          </a:xfrm>
          <a:custGeom>
            <a:avLst/>
            <a:gdLst>
              <a:gd name="connsiteX0" fmla="*/ 942265 w 1885310"/>
              <a:gd name="connsiteY0" fmla="*/ 0 h 1886090"/>
              <a:gd name="connsiteX1" fmla="*/ 1885310 w 1885310"/>
              <a:gd name="connsiteY1" fmla="*/ 943045 h 1886090"/>
              <a:gd name="connsiteX2" fmla="*/ 942265 w 1885310"/>
              <a:gd name="connsiteY2" fmla="*/ 1886090 h 1886090"/>
              <a:gd name="connsiteX3" fmla="*/ 4089 w 1885310"/>
              <a:gd name="connsiteY3" fmla="*/ 1039466 h 1886090"/>
              <a:gd name="connsiteX4" fmla="*/ 0 w 1885310"/>
              <a:gd name="connsiteY4" fmla="*/ 958492 h 1886090"/>
              <a:gd name="connsiteX5" fmla="*/ 0 w 1885310"/>
              <a:gd name="connsiteY5" fmla="*/ 927598 h 1886090"/>
              <a:gd name="connsiteX6" fmla="*/ 4089 w 1885310"/>
              <a:gd name="connsiteY6" fmla="*/ 846624 h 1886090"/>
              <a:gd name="connsiteX7" fmla="*/ 942265 w 1885310"/>
              <a:gd name="connsiteY7" fmla="*/ 0 h 188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5310" h="1886090">
                <a:moveTo>
                  <a:pt x="942265" y="0"/>
                </a:moveTo>
                <a:cubicBezTo>
                  <a:pt x="1463094" y="0"/>
                  <a:pt x="1885310" y="422216"/>
                  <a:pt x="1885310" y="943045"/>
                </a:cubicBezTo>
                <a:cubicBezTo>
                  <a:pt x="1885310" y="1463874"/>
                  <a:pt x="1463094" y="1886090"/>
                  <a:pt x="942265" y="1886090"/>
                </a:cubicBezTo>
                <a:cubicBezTo>
                  <a:pt x="453988" y="1886090"/>
                  <a:pt x="52382" y="1515002"/>
                  <a:pt x="4089" y="1039466"/>
                </a:cubicBezTo>
                <a:lnTo>
                  <a:pt x="0" y="958492"/>
                </a:lnTo>
                <a:lnTo>
                  <a:pt x="0" y="927598"/>
                </a:lnTo>
                <a:lnTo>
                  <a:pt x="4089" y="846624"/>
                </a:lnTo>
                <a:cubicBezTo>
                  <a:pt x="52382" y="371088"/>
                  <a:pt x="453988" y="0"/>
                  <a:pt x="942265" y="0"/>
                </a:cubicBezTo>
                <a:close/>
              </a:path>
            </a:pathLst>
          </a:custGeom>
        </p:spPr>
        <p:txBody>
          <a:bodyPr wrap="square" anchor="ctr">
            <a:noAutofit/>
          </a:bodyPr>
          <a:lstStyle>
            <a:lvl1pPr marL="0" indent="0" algn="ctr">
              <a:buNone/>
              <a:defRPr sz="1600">
                <a:solidFill>
                  <a:schemeClr val="bg1"/>
                </a:solidFill>
              </a:defRPr>
            </a:lvl1pPr>
          </a:lstStyle>
          <a:p>
            <a:endParaRPr lang="en-US"/>
          </a:p>
        </p:txBody>
      </p:sp>
      <p:sp>
        <p:nvSpPr>
          <p:cNvPr id="26" name="Text Placeholder 25">
            <a:extLst>
              <a:ext uri="{FF2B5EF4-FFF2-40B4-BE49-F238E27FC236}">
                <a16:creationId xmlns:a16="http://schemas.microsoft.com/office/drawing/2014/main" xmlns="" id="{9A2B1B47-8C98-4E1E-9D98-3C62FA498B7D}"/>
              </a:ext>
            </a:extLst>
          </p:cNvPr>
          <p:cNvSpPr>
            <a:spLocks noGrp="1"/>
          </p:cNvSpPr>
          <p:nvPr>
            <p:ph type="body" sz="quarter" idx="14"/>
          </p:nvPr>
        </p:nvSpPr>
        <p:spPr>
          <a:xfrm>
            <a:off x="838200" y="5537200"/>
            <a:ext cx="4475163" cy="1095375"/>
          </a:xfrm>
          <a:prstGeom prst="rect">
            <a:avLst/>
          </a:prstGeom>
        </p:spPr>
        <p:txBody>
          <a:bodyPr/>
          <a:lstStyle>
            <a:lvl1pPr marL="0" indent="0" algn="ctr">
              <a:lnSpc>
                <a:spcPct val="150000"/>
              </a:lnSpc>
              <a:spcBef>
                <a:spcPts val="0"/>
              </a:spcBef>
              <a:buNone/>
              <a:defRPr sz="1600"/>
            </a:lvl1pPr>
          </a:lstStyle>
          <a:p>
            <a:pPr lvl="0"/>
            <a:r>
              <a:rPr lang="en-US"/>
              <a:t>Click to edit Master text</a:t>
            </a:r>
          </a:p>
        </p:txBody>
      </p:sp>
      <p:sp>
        <p:nvSpPr>
          <p:cNvPr id="27" name="Text Placeholder 25">
            <a:extLst>
              <a:ext uri="{FF2B5EF4-FFF2-40B4-BE49-F238E27FC236}">
                <a16:creationId xmlns:a16="http://schemas.microsoft.com/office/drawing/2014/main" xmlns="" id="{68639E10-2290-4368-855D-4796CB0C4874}"/>
              </a:ext>
            </a:extLst>
          </p:cNvPr>
          <p:cNvSpPr>
            <a:spLocks noGrp="1"/>
          </p:cNvSpPr>
          <p:nvPr>
            <p:ph type="body" sz="quarter" idx="15"/>
          </p:nvPr>
        </p:nvSpPr>
        <p:spPr>
          <a:xfrm>
            <a:off x="6857554" y="5537199"/>
            <a:ext cx="4475163" cy="1095375"/>
          </a:xfrm>
          <a:prstGeom prst="rect">
            <a:avLst/>
          </a:prstGeom>
        </p:spPr>
        <p:txBody>
          <a:bodyPr/>
          <a:lstStyle>
            <a:lvl1pPr marL="0" indent="0" algn="ctr">
              <a:lnSpc>
                <a:spcPct val="150000"/>
              </a:lnSpc>
              <a:spcBef>
                <a:spcPts val="0"/>
              </a:spcBef>
              <a:buNone/>
              <a:defRPr sz="1600"/>
            </a:lvl1pPr>
          </a:lstStyle>
          <a:p>
            <a:pPr lvl="0"/>
            <a:r>
              <a:rPr lang="en-US"/>
              <a:t>Click to edit Master text</a:t>
            </a:r>
          </a:p>
        </p:txBody>
      </p:sp>
    </p:spTree>
    <p:extLst>
      <p:ext uri="{BB962C8B-B14F-4D97-AF65-F5344CB8AC3E}">
        <p14:creationId xmlns:p14="http://schemas.microsoft.com/office/powerpoint/2010/main" val="226953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16" presetClass="entr" presetSubtype="37" fill="hold" grpId="0" nodeType="with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barn(outVertical)">
                                      <p:cBhvr>
                                        <p:cTn id="18" dur="500"/>
                                        <p:tgtEl>
                                          <p:spTgt spid="14"/>
                                        </p:tgtEl>
                                      </p:cBhvr>
                                    </p:animEffect>
                                  </p:childTnLst>
                                </p:cTn>
                              </p:par>
                              <p:par>
                                <p:cTn id="19" presetID="10" presetClass="entr" presetSubtype="0" fill="hold" grpId="0" nodeType="withEffect" nodePh="1">
                                  <p:stCondLst>
                                    <p:cond delay="1000"/>
                                  </p:stCondLst>
                                  <p:endCondLst>
                                    <p:cond evt="begin" delay="0">
                                      <p:tn val="19"/>
                                    </p:cond>
                                  </p:end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150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par>
                                <p:cTn id="25" presetID="10" presetClass="entr" presetSubtype="0" fill="hold" grpId="0" nodeType="withEffect">
                                  <p:stCondLst>
                                    <p:cond delay="200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fade">
                                      <p:cBhvr>
                                        <p:cTn id="27" dur="500"/>
                                        <p:tgtEl>
                                          <p:spTgt spid="2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par>
                                <p:cTn id="35" presetID="16" presetClass="entr" presetSubtype="37" fill="hold" grpId="0" nodeType="withEffect">
                                  <p:stCondLst>
                                    <p:cond delay="500"/>
                                  </p:stCondLst>
                                  <p:childTnLst>
                                    <p:set>
                                      <p:cBhvr>
                                        <p:cTn id="36" dur="1" fill="hold">
                                          <p:stCondLst>
                                            <p:cond delay="0"/>
                                          </p:stCondLst>
                                        </p:cTn>
                                        <p:tgtEl>
                                          <p:spTgt spid="20"/>
                                        </p:tgtEl>
                                        <p:attrNameLst>
                                          <p:attrName>style.visibility</p:attrName>
                                        </p:attrNameLst>
                                      </p:cBhvr>
                                      <p:to>
                                        <p:strVal val="visible"/>
                                      </p:to>
                                    </p:set>
                                    <p:animEffect transition="in" filter="barn(outVertical)">
                                      <p:cBhvr>
                                        <p:cTn id="37" dur="500"/>
                                        <p:tgtEl>
                                          <p:spTgt spid="20"/>
                                        </p:tgtEl>
                                      </p:cBhvr>
                                    </p:animEffect>
                                  </p:childTnLst>
                                </p:cTn>
                              </p:par>
                              <p:par>
                                <p:cTn id="38" presetID="10" presetClass="entr" presetSubtype="0" fill="hold" grpId="0" nodeType="withEffect" nodePh="1">
                                  <p:stCondLst>
                                    <p:cond delay="1000"/>
                                  </p:stCondLst>
                                  <p:endCondLst>
                                    <p:cond evt="begin" delay="0">
                                      <p:tn val="38"/>
                                    </p:cond>
                                  </p:end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1500"/>
                                  </p:stCondLst>
                                  <p:childTnLst>
                                    <p:set>
                                      <p:cBhvr>
                                        <p:cTn id="42" dur="1" fill="hold">
                                          <p:stCondLst>
                                            <p:cond delay="0"/>
                                          </p:stCondLst>
                                        </p:cTn>
                                        <p:tgtEl>
                                          <p:spTgt spid="13">
                                            <p:txEl>
                                              <p:pRg st="0" end="0"/>
                                            </p:txEl>
                                          </p:spTgt>
                                        </p:tgtEl>
                                        <p:attrNameLst>
                                          <p:attrName>style.visibility</p:attrName>
                                        </p:attrNameLst>
                                      </p:cBhvr>
                                      <p:to>
                                        <p:strVal val="visible"/>
                                      </p:to>
                                    </p:set>
                                    <p:animEffect transition="in" filter="fade">
                                      <p:cBhvr>
                                        <p:cTn id="43" dur="500"/>
                                        <p:tgtEl>
                                          <p:spTgt spid="13">
                                            <p:txEl>
                                              <p:pRg st="0" end="0"/>
                                            </p:txEl>
                                          </p:spTgt>
                                        </p:tgtEl>
                                      </p:cBhvr>
                                    </p:animEffect>
                                  </p:childTnLst>
                                </p:cTn>
                              </p:par>
                              <p:par>
                                <p:cTn id="44" presetID="10" presetClass="entr" presetSubtype="0" fill="hold" grpId="0" nodeType="withEffect">
                                  <p:stCondLst>
                                    <p:cond delay="2000"/>
                                  </p:stCondLst>
                                  <p:childTnLst>
                                    <p:set>
                                      <p:cBhvr>
                                        <p:cTn id="45" dur="1" fill="hold">
                                          <p:stCondLst>
                                            <p:cond delay="0"/>
                                          </p:stCondLst>
                                        </p:cTn>
                                        <p:tgtEl>
                                          <p:spTgt spid="27">
                                            <p:txEl>
                                              <p:pRg st="0" end="0"/>
                                            </p:txEl>
                                          </p:spTgt>
                                        </p:tgtEl>
                                        <p:attrNameLst>
                                          <p:attrName>style.visibility</p:attrName>
                                        </p:attrNameLst>
                                      </p:cBhvr>
                                      <p:to>
                                        <p:strVal val="visible"/>
                                      </p:to>
                                    </p:set>
                                    <p:animEffect transition="in" filter="fade">
                                      <p:cBhvr>
                                        <p:cTn id="46"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tmplLst>
          <p:tmpl lvl="1">
            <p:tnLst>
              <p:par>
                <p:cTn presetID="10" presetClass="entr" presetSubtype="0" fill="hold" nodeType="withEffect">
                  <p:stCondLst>
                    <p:cond delay="15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bldP spid="11" grpId="0" animBg="1"/>
      <p:bldP spid="14" grpId="0" animBg="1"/>
      <p:bldP spid="18" grpId="0" animBg="1"/>
      <p:bldP spid="20" grpId="0" animBg="1"/>
      <p:bldP spid="22" grpId="0"/>
      <p:bldP spid="23" grpId="0"/>
      <p:bldP spid="26" grpId="0" build="p">
        <p:tmplLst>
          <p:tmpl lvl="1">
            <p:tnLst>
              <p:par>
                <p:cTn presetID="10" presetClass="entr" presetSubtype="0" fill="hold" nodeType="withEffect">
                  <p:stCondLst>
                    <p:cond delay="20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mplate 35">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xmlns="" id="{C50EF595-5181-44C7-80C0-5282C1501483}"/>
              </a:ext>
            </a:extLst>
          </p:cNvPr>
          <p:cNvSpPr>
            <a:spLocks noGrp="1"/>
          </p:cNvSpPr>
          <p:nvPr>
            <p:ph type="title"/>
          </p:nvPr>
        </p:nvSpPr>
        <p:spPr>
          <a:xfrm>
            <a:off x="838200" y="927279"/>
            <a:ext cx="10515600" cy="763409"/>
          </a:xfrm>
          <a:prstGeom prst="rect">
            <a:avLst/>
          </a:prstGeom>
        </p:spPr>
        <p:txBody>
          <a:bodyPr anchor="ctr"/>
          <a:lstStyle>
            <a:lvl1pPr algn="ctr">
              <a:defRPr sz="2400"/>
            </a:lvl1pPr>
          </a:lstStyle>
          <a:p>
            <a:r>
              <a:rPr lang="en-US"/>
              <a:t>Click to edit Master title style</a:t>
            </a:r>
          </a:p>
        </p:txBody>
      </p:sp>
      <p:sp>
        <p:nvSpPr>
          <p:cNvPr id="11" name="Text Placeholder 11">
            <a:extLst>
              <a:ext uri="{FF2B5EF4-FFF2-40B4-BE49-F238E27FC236}">
                <a16:creationId xmlns:a16="http://schemas.microsoft.com/office/drawing/2014/main" xmlns="" id="{02388F35-FBD2-4044-B9A1-5A9BDDFF520F}"/>
              </a:ext>
            </a:extLst>
          </p:cNvPr>
          <p:cNvSpPr>
            <a:spLocks noGrp="1"/>
          </p:cNvSpPr>
          <p:nvPr>
            <p:ph type="body" sz="quarter" idx="10"/>
          </p:nvPr>
        </p:nvSpPr>
        <p:spPr>
          <a:xfrm>
            <a:off x="840962" y="2014973"/>
            <a:ext cx="3420580" cy="542925"/>
          </a:xfrm>
          <a:prstGeom prst="rect">
            <a:avLst/>
          </a:prstGeom>
        </p:spPr>
        <p:txBody>
          <a:bodyPr anchor="ctr"/>
          <a:lstStyle>
            <a:lvl1pPr marL="0" indent="0" algn="ctr">
              <a:buNone/>
              <a:defRPr sz="2000"/>
            </a:lvl1pPr>
          </a:lstStyle>
          <a:p>
            <a:pPr lvl="0"/>
            <a:r>
              <a:rPr lang="en-US" dirty="0"/>
              <a:t>Edit Master text style</a:t>
            </a:r>
          </a:p>
        </p:txBody>
      </p:sp>
      <p:sp>
        <p:nvSpPr>
          <p:cNvPr id="19" name="Freeform: Shape 18">
            <a:extLst>
              <a:ext uri="{FF2B5EF4-FFF2-40B4-BE49-F238E27FC236}">
                <a16:creationId xmlns:a16="http://schemas.microsoft.com/office/drawing/2014/main" xmlns="" id="{481987CE-CD82-493C-9A87-18B20287841C}"/>
              </a:ext>
            </a:extLst>
          </p:cNvPr>
          <p:cNvSpPr/>
          <p:nvPr userDrawn="1"/>
        </p:nvSpPr>
        <p:spPr>
          <a:xfrm>
            <a:off x="1394652" y="2756898"/>
            <a:ext cx="2313200" cy="2313200"/>
          </a:xfrm>
          <a:custGeom>
            <a:avLst/>
            <a:gdLst>
              <a:gd name="connsiteX0" fmla="*/ 4667250 w 4667250"/>
              <a:gd name="connsiteY0" fmla="*/ 2333625 h 4667250"/>
              <a:gd name="connsiteX1" fmla="*/ 2333625 w 4667250"/>
              <a:gd name="connsiteY1" fmla="*/ 4667250 h 4667250"/>
              <a:gd name="connsiteX2" fmla="*/ 0 w 4667250"/>
              <a:gd name="connsiteY2" fmla="*/ 2333625 h 4667250"/>
              <a:gd name="connsiteX3" fmla="*/ 2333625 w 4667250"/>
              <a:gd name="connsiteY3" fmla="*/ 0 h 4667250"/>
              <a:gd name="connsiteX4" fmla="*/ 4667250 w 4667250"/>
              <a:gd name="connsiteY4" fmla="*/ 2333625 h 466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7250" h="4667250">
                <a:moveTo>
                  <a:pt x="4667250" y="2333625"/>
                </a:moveTo>
                <a:cubicBezTo>
                  <a:pt x="4667250" y="3622451"/>
                  <a:pt x="3622451" y="4667250"/>
                  <a:pt x="2333625" y="4667250"/>
                </a:cubicBezTo>
                <a:cubicBezTo>
                  <a:pt x="1044800" y="4667250"/>
                  <a:pt x="0" y="3622451"/>
                  <a:pt x="0" y="2333625"/>
                </a:cubicBezTo>
                <a:cubicBezTo>
                  <a:pt x="0" y="1044800"/>
                  <a:pt x="1044800" y="0"/>
                  <a:pt x="2333625" y="0"/>
                </a:cubicBezTo>
                <a:cubicBezTo>
                  <a:pt x="3622451" y="0"/>
                  <a:pt x="4667250" y="1044800"/>
                  <a:pt x="4667250" y="2333625"/>
                </a:cubicBezTo>
                <a:close/>
              </a:path>
            </a:pathLst>
          </a:custGeom>
          <a:solidFill>
            <a:schemeClr val="accent3"/>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9605DFE8-CF89-40C0-8795-0DABCBED9AC7}"/>
              </a:ext>
            </a:extLst>
          </p:cNvPr>
          <p:cNvSpPr/>
          <p:nvPr userDrawn="1"/>
        </p:nvSpPr>
        <p:spPr>
          <a:xfrm>
            <a:off x="1342721" y="3202860"/>
            <a:ext cx="2417062" cy="1421277"/>
          </a:xfrm>
          <a:custGeom>
            <a:avLst/>
            <a:gdLst>
              <a:gd name="connsiteX0" fmla="*/ 2438405 w 4876809"/>
              <a:gd name="connsiteY0" fmla="*/ 0 h 2867653"/>
              <a:gd name="connsiteX1" fmla="*/ 28418 w 4876809"/>
              <a:gd name="connsiteY1" fmla="*/ 1356560 h 2867653"/>
              <a:gd name="connsiteX2" fmla="*/ 28418 w 4876809"/>
              <a:gd name="connsiteY2" fmla="*/ 1511084 h 2867653"/>
              <a:gd name="connsiteX3" fmla="*/ 2438405 w 4876809"/>
              <a:gd name="connsiteY3" fmla="*/ 2867654 h 2867653"/>
              <a:gd name="connsiteX4" fmla="*/ 4848392 w 4876809"/>
              <a:gd name="connsiteY4" fmla="*/ 1511094 h 2867653"/>
              <a:gd name="connsiteX5" fmla="*/ 4848392 w 4876809"/>
              <a:gd name="connsiteY5" fmla="*/ 1356570 h 2867653"/>
              <a:gd name="connsiteX6" fmla="*/ 2438405 w 4876809"/>
              <a:gd name="connsiteY6" fmla="*/ 0 h 28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809" h="2867653">
                <a:moveTo>
                  <a:pt x="2438405" y="0"/>
                </a:moveTo>
                <a:cubicBezTo>
                  <a:pt x="1264677" y="0"/>
                  <a:pt x="281888" y="1058504"/>
                  <a:pt x="28418" y="1356560"/>
                </a:cubicBezTo>
                <a:cubicBezTo>
                  <a:pt x="-9473" y="1401118"/>
                  <a:pt x="-9473" y="1466526"/>
                  <a:pt x="28418" y="1511084"/>
                </a:cubicBezTo>
                <a:cubicBezTo>
                  <a:pt x="281888" y="1809141"/>
                  <a:pt x="1264677" y="2867654"/>
                  <a:pt x="2438405" y="2867654"/>
                </a:cubicBezTo>
                <a:cubicBezTo>
                  <a:pt x="3612133" y="2867654"/>
                  <a:pt x="4594922" y="1809150"/>
                  <a:pt x="4848392" y="1511094"/>
                </a:cubicBezTo>
                <a:cubicBezTo>
                  <a:pt x="4886282" y="1466536"/>
                  <a:pt x="4886282" y="1401128"/>
                  <a:pt x="4848392" y="1356570"/>
                </a:cubicBezTo>
                <a:cubicBezTo>
                  <a:pt x="4594922" y="1058513"/>
                  <a:pt x="3612133" y="0"/>
                  <a:pt x="2438405" y="0"/>
                </a:cubicBezTo>
                <a:close/>
              </a:path>
            </a:pathLst>
          </a:custGeom>
          <a:solidFill>
            <a:schemeClr val="accent1"/>
          </a:solidFill>
          <a:ln w="9525" cap="flat">
            <a:noFill/>
            <a:prstDash val="solid"/>
            <a:miter/>
          </a:ln>
        </p:spPr>
        <p:txBody>
          <a:bodyPr rtlCol="0" anchor="ctr"/>
          <a:lstStyle/>
          <a:p>
            <a:endParaRPr lang="en-US"/>
          </a:p>
        </p:txBody>
      </p:sp>
      <p:sp>
        <p:nvSpPr>
          <p:cNvPr id="23" name="Picture Placeholder 22">
            <a:extLst>
              <a:ext uri="{FF2B5EF4-FFF2-40B4-BE49-F238E27FC236}">
                <a16:creationId xmlns:a16="http://schemas.microsoft.com/office/drawing/2014/main" xmlns="" id="{18DF31F3-208A-4608-9CD1-301B9050752F}"/>
              </a:ext>
            </a:extLst>
          </p:cNvPr>
          <p:cNvSpPr>
            <a:spLocks noGrp="1"/>
          </p:cNvSpPr>
          <p:nvPr>
            <p:ph type="pic" sz="quarter" idx="12"/>
          </p:nvPr>
        </p:nvSpPr>
        <p:spPr>
          <a:xfrm>
            <a:off x="1784529" y="3146886"/>
            <a:ext cx="1533447" cy="1533225"/>
          </a:xfrm>
          <a:custGeom>
            <a:avLst/>
            <a:gdLst>
              <a:gd name="connsiteX0" fmla="*/ 937639 w 1886090"/>
              <a:gd name="connsiteY0" fmla="*/ 0 h 1885817"/>
              <a:gd name="connsiteX1" fmla="*/ 948452 w 1886090"/>
              <a:gd name="connsiteY1" fmla="*/ 0 h 1885817"/>
              <a:gd name="connsiteX2" fmla="*/ 1039466 w 1886090"/>
              <a:gd name="connsiteY2" fmla="*/ 4596 h 1885817"/>
              <a:gd name="connsiteX3" fmla="*/ 1886090 w 1886090"/>
              <a:gd name="connsiteY3" fmla="*/ 942772 h 1885817"/>
              <a:gd name="connsiteX4" fmla="*/ 943045 w 1886090"/>
              <a:gd name="connsiteY4" fmla="*/ 1885817 h 1885817"/>
              <a:gd name="connsiteX5" fmla="*/ 0 w 1886090"/>
              <a:gd name="connsiteY5" fmla="*/ 942772 h 1885817"/>
              <a:gd name="connsiteX6" fmla="*/ 846624 w 1886090"/>
              <a:gd name="connsiteY6" fmla="*/ 4596 h 188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090" h="1885817">
                <a:moveTo>
                  <a:pt x="937639" y="0"/>
                </a:moveTo>
                <a:lnTo>
                  <a:pt x="948452" y="0"/>
                </a:lnTo>
                <a:lnTo>
                  <a:pt x="1039466" y="4596"/>
                </a:lnTo>
                <a:cubicBezTo>
                  <a:pt x="1515002" y="52889"/>
                  <a:pt x="1886090" y="454495"/>
                  <a:pt x="1886090" y="942772"/>
                </a:cubicBezTo>
                <a:cubicBezTo>
                  <a:pt x="1886090" y="1463601"/>
                  <a:pt x="1463874" y="1885817"/>
                  <a:pt x="943045" y="1885817"/>
                </a:cubicBezTo>
                <a:cubicBezTo>
                  <a:pt x="422216" y="1885817"/>
                  <a:pt x="0" y="1463601"/>
                  <a:pt x="0" y="942772"/>
                </a:cubicBezTo>
                <a:cubicBezTo>
                  <a:pt x="0" y="454495"/>
                  <a:pt x="371088" y="52889"/>
                  <a:pt x="846624" y="4596"/>
                </a:cubicBezTo>
                <a:close/>
              </a:path>
            </a:pathLst>
          </a:custGeom>
        </p:spPr>
        <p:txBody>
          <a:bodyPr wrap="square" anchor="ctr">
            <a:noAutofit/>
          </a:bodyPr>
          <a:lstStyle>
            <a:lvl1pPr marL="0" indent="0" algn="ctr">
              <a:buNone/>
              <a:defRPr sz="1600">
                <a:solidFill>
                  <a:schemeClr val="bg1"/>
                </a:solidFill>
              </a:defRPr>
            </a:lvl1pPr>
          </a:lstStyle>
          <a:p>
            <a:endParaRPr lang="en-US"/>
          </a:p>
        </p:txBody>
      </p:sp>
      <p:sp>
        <p:nvSpPr>
          <p:cNvPr id="25" name="Text Placeholder 25">
            <a:extLst>
              <a:ext uri="{FF2B5EF4-FFF2-40B4-BE49-F238E27FC236}">
                <a16:creationId xmlns:a16="http://schemas.microsoft.com/office/drawing/2014/main" xmlns="" id="{442DEE36-F077-4B72-A9CF-4902E974FF62}"/>
              </a:ext>
            </a:extLst>
          </p:cNvPr>
          <p:cNvSpPr>
            <a:spLocks noGrp="1"/>
          </p:cNvSpPr>
          <p:nvPr>
            <p:ph type="body" sz="quarter" idx="14"/>
          </p:nvPr>
        </p:nvSpPr>
        <p:spPr>
          <a:xfrm>
            <a:off x="840962" y="5254862"/>
            <a:ext cx="3420580" cy="1095375"/>
          </a:xfrm>
          <a:prstGeom prst="rect">
            <a:avLst/>
          </a:prstGeom>
        </p:spPr>
        <p:txBody>
          <a:bodyPr/>
          <a:lstStyle>
            <a:lvl1pPr marL="0" indent="0" algn="ctr">
              <a:lnSpc>
                <a:spcPct val="150000"/>
              </a:lnSpc>
              <a:spcBef>
                <a:spcPts val="0"/>
              </a:spcBef>
              <a:buNone/>
              <a:defRPr sz="1600"/>
            </a:lvl1pPr>
          </a:lstStyle>
          <a:p>
            <a:pPr lvl="0"/>
            <a:r>
              <a:rPr lang="en-US"/>
              <a:t>Click to edit Master text</a:t>
            </a:r>
          </a:p>
        </p:txBody>
      </p:sp>
      <p:sp>
        <p:nvSpPr>
          <p:cNvPr id="33" name="Text Placeholder 11">
            <a:extLst>
              <a:ext uri="{FF2B5EF4-FFF2-40B4-BE49-F238E27FC236}">
                <a16:creationId xmlns:a16="http://schemas.microsoft.com/office/drawing/2014/main" xmlns="" id="{FFE4D61E-9A1E-4EF9-BA71-A6B7EE7BA4D9}"/>
              </a:ext>
            </a:extLst>
          </p:cNvPr>
          <p:cNvSpPr>
            <a:spLocks noGrp="1"/>
          </p:cNvSpPr>
          <p:nvPr>
            <p:ph type="body" sz="quarter" idx="15"/>
          </p:nvPr>
        </p:nvSpPr>
        <p:spPr>
          <a:xfrm>
            <a:off x="4385710" y="2018478"/>
            <a:ext cx="3420580" cy="542925"/>
          </a:xfrm>
          <a:prstGeom prst="rect">
            <a:avLst/>
          </a:prstGeom>
        </p:spPr>
        <p:txBody>
          <a:bodyPr anchor="ctr"/>
          <a:lstStyle>
            <a:lvl1pPr marL="0" indent="0" algn="ctr">
              <a:buNone/>
              <a:defRPr sz="2000"/>
            </a:lvl1pPr>
          </a:lstStyle>
          <a:p>
            <a:pPr lvl="0"/>
            <a:r>
              <a:rPr lang="en-US" dirty="0"/>
              <a:t>Edit Master text style</a:t>
            </a:r>
          </a:p>
        </p:txBody>
      </p:sp>
      <p:sp>
        <p:nvSpPr>
          <p:cNvPr id="34" name="Freeform: Shape 33">
            <a:extLst>
              <a:ext uri="{FF2B5EF4-FFF2-40B4-BE49-F238E27FC236}">
                <a16:creationId xmlns:a16="http://schemas.microsoft.com/office/drawing/2014/main" xmlns="" id="{BE9B3187-1BC2-4577-B9B7-857EB7A0DE52}"/>
              </a:ext>
            </a:extLst>
          </p:cNvPr>
          <p:cNvSpPr/>
          <p:nvPr userDrawn="1"/>
        </p:nvSpPr>
        <p:spPr>
          <a:xfrm>
            <a:off x="4941463" y="2760403"/>
            <a:ext cx="2313200" cy="2313200"/>
          </a:xfrm>
          <a:custGeom>
            <a:avLst/>
            <a:gdLst>
              <a:gd name="connsiteX0" fmla="*/ 4667250 w 4667250"/>
              <a:gd name="connsiteY0" fmla="*/ 2333625 h 4667250"/>
              <a:gd name="connsiteX1" fmla="*/ 2333625 w 4667250"/>
              <a:gd name="connsiteY1" fmla="*/ 4667250 h 4667250"/>
              <a:gd name="connsiteX2" fmla="*/ 0 w 4667250"/>
              <a:gd name="connsiteY2" fmla="*/ 2333625 h 4667250"/>
              <a:gd name="connsiteX3" fmla="*/ 2333625 w 4667250"/>
              <a:gd name="connsiteY3" fmla="*/ 0 h 4667250"/>
              <a:gd name="connsiteX4" fmla="*/ 4667250 w 4667250"/>
              <a:gd name="connsiteY4" fmla="*/ 2333625 h 466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7250" h="4667250">
                <a:moveTo>
                  <a:pt x="4667250" y="2333625"/>
                </a:moveTo>
                <a:cubicBezTo>
                  <a:pt x="4667250" y="3622451"/>
                  <a:pt x="3622451" y="4667250"/>
                  <a:pt x="2333625" y="4667250"/>
                </a:cubicBezTo>
                <a:cubicBezTo>
                  <a:pt x="1044800" y="4667250"/>
                  <a:pt x="0" y="3622451"/>
                  <a:pt x="0" y="2333625"/>
                </a:cubicBezTo>
                <a:cubicBezTo>
                  <a:pt x="0" y="1044800"/>
                  <a:pt x="1044800" y="0"/>
                  <a:pt x="2333625" y="0"/>
                </a:cubicBezTo>
                <a:cubicBezTo>
                  <a:pt x="3622451" y="0"/>
                  <a:pt x="4667250" y="1044800"/>
                  <a:pt x="4667250" y="2333625"/>
                </a:cubicBezTo>
                <a:close/>
              </a:path>
            </a:pathLst>
          </a:custGeom>
          <a:solidFill>
            <a:schemeClr val="accent3"/>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xmlns="" id="{97C366A5-1929-4CEE-B886-5D28619D4DDD}"/>
              </a:ext>
            </a:extLst>
          </p:cNvPr>
          <p:cNvSpPr/>
          <p:nvPr userDrawn="1"/>
        </p:nvSpPr>
        <p:spPr>
          <a:xfrm>
            <a:off x="4889532" y="3206365"/>
            <a:ext cx="2417062" cy="1421277"/>
          </a:xfrm>
          <a:custGeom>
            <a:avLst/>
            <a:gdLst>
              <a:gd name="connsiteX0" fmla="*/ 2438405 w 4876809"/>
              <a:gd name="connsiteY0" fmla="*/ 0 h 2867653"/>
              <a:gd name="connsiteX1" fmla="*/ 28418 w 4876809"/>
              <a:gd name="connsiteY1" fmla="*/ 1356560 h 2867653"/>
              <a:gd name="connsiteX2" fmla="*/ 28418 w 4876809"/>
              <a:gd name="connsiteY2" fmla="*/ 1511084 h 2867653"/>
              <a:gd name="connsiteX3" fmla="*/ 2438405 w 4876809"/>
              <a:gd name="connsiteY3" fmla="*/ 2867654 h 2867653"/>
              <a:gd name="connsiteX4" fmla="*/ 4848392 w 4876809"/>
              <a:gd name="connsiteY4" fmla="*/ 1511094 h 2867653"/>
              <a:gd name="connsiteX5" fmla="*/ 4848392 w 4876809"/>
              <a:gd name="connsiteY5" fmla="*/ 1356570 h 2867653"/>
              <a:gd name="connsiteX6" fmla="*/ 2438405 w 4876809"/>
              <a:gd name="connsiteY6" fmla="*/ 0 h 28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809" h="2867653">
                <a:moveTo>
                  <a:pt x="2438405" y="0"/>
                </a:moveTo>
                <a:cubicBezTo>
                  <a:pt x="1264677" y="0"/>
                  <a:pt x="281888" y="1058504"/>
                  <a:pt x="28418" y="1356560"/>
                </a:cubicBezTo>
                <a:cubicBezTo>
                  <a:pt x="-9473" y="1401118"/>
                  <a:pt x="-9473" y="1466526"/>
                  <a:pt x="28418" y="1511084"/>
                </a:cubicBezTo>
                <a:cubicBezTo>
                  <a:pt x="281888" y="1809141"/>
                  <a:pt x="1264677" y="2867654"/>
                  <a:pt x="2438405" y="2867654"/>
                </a:cubicBezTo>
                <a:cubicBezTo>
                  <a:pt x="3612133" y="2867654"/>
                  <a:pt x="4594922" y="1809150"/>
                  <a:pt x="4848392" y="1511094"/>
                </a:cubicBezTo>
                <a:cubicBezTo>
                  <a:pt x="4886282" y="1466536"/>
                  <a:pt x="4886282" y="1401128"/>
                  <a:pt x="4848392" y="1356570"/>
                </a:cubicBezTo>
                <a:cubicBezTo>
                  <a:pt x="4594922" y="1058513"/>
                  <a:pt x="3612133" y="0"/>
                  <a:pt x="2438405" y="0"/>
                </a:cubicBezTo>
                <a:close/>
              </a:path>
            </a:pathLst>
          </a:custGeom>
          <a:solidFill>
            <a:schemeClr val="accent1"/>
          </a:solidFill>
          <a:ln w="9525" cap="flat">
            <a:noFill/>
            <a:prstDash val="solid"/>
            <a:miter/>
          </a:ln>
        </p:spPr>
        <p:txBody>
          <a:bodyPr rtlCol="0" anchor="ctr"/>
          <a:lstStyle/>
          <a:p>
            <a:endParaRPr lang="en-US"/>
          </a:p>
        </p:txBody>
      </p:sp>
      <p:sp>
        <p:nvSpPr>
          <p:cNvPr id="36" name="Picture Placeholder 35">
            <a:extLst>
              <a:ext uri="{FF2B5EF4-FFF2-40B4-BE49-F238E27FC236}">
                <a16:creationId xmlns:a16="http://schemas.microsoft.com/office/drawing/2014/main" xmlns="" id="{F7F7A3CE-1B7D-492E-822A-0E389C110861}"/>
              </a:ext>
            </a:extLst>
          </p:cNvPr>
          <p:cNvSpPr>
            <a:spLocks noGrp="1"/>
          </p:cNvSpPr>
          <p:nvPr>
            <p:ph type="pic" sz="quarter" idx="16"/>
          </p:nvPr>
        </p:nvSpPr>
        <p:spPr>
          <a:xfrm>
            <a:off x="5331340" y="3150391"/>
            <a:ext cx="1533447" cy="1533225"/>
          </a:xfrm>
          <a:custGeom>
            <a:avLst/>
            <a:gdLst>
              <a:gd name="connsiteX0" fmla="*/ 937639 w 1886090"/>
              <a:gd name="connsiteY0" fmla="*/ 0 h 1885817"/>
              <a:gd name="connsiteX1" fmla="*/ 948452 w 1886090"/>
              <a:gd name="connsiteY1" fmla="*/ 0 h 1885817"/>
              <a:gd name="connsiteX2" fmla="*/ 1039466 w 1886090"/>
              <a:gd name="connsiteY2" fmla="*/ 4596 h 1885817"/>
              <a:gd name="connsiteX3" fmla="*/ 1886090 w 1886090"/>
              <a:gd name="connsiteY3" fmla="*/ 942772 h 1885817"/>
              <a:gd name="connsiteX4" fmla="*/ 943045 w 1886090"/>
              <a:gd name="connsiteY4" fmla="*/ 1885817 h 1885817"/>
              <a:gd name="connsiteX5" fmla="*/ 0 w 1886090"/>
              <a:gd name="connsiteY5" fmla="*/ 942772 h 1885817"/>
              <a:gd name="connsiteX6" fmla="*/ 846624 w 1886090"/>
              <a:gd name="connsiteY6" fmla="*/ 4596 h 188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090" h="1885817">
                <a:moveTo>
                  <a:pt x="937639" y="0"/>
                </a:moveTo>
                <a:lnTo>
                  <a:pt x="948452" y="0"/>
                </a:lnTo>
                <a:lnTo>
                  <a:pt x="1039466" y="4596"/>
                </a:lnTo>
                <a:cubicBezTo>
                  <a:pt x="1515002" y="52889"/>
                  <a:pt x="1886090" y="454495"/>
                  <a:pt x="1886090" y="942772"/>
                </a:cubicBezTo>
                <a:cubicBezTo>
                  <a:pt x="1886090" y="1463601"/>
                  <a:pt x="1463874" y="1885817"/>
                  <a:pt x="943045" y="1885817"/>
                </a:cubicBezTo>
                <a:cubicBezTo>
                  <a:pt x="422216" y="1885817"/>
                  <a:pt x="0" y="1463601"/>
                  <a:pt x="0" y="942772"/>
                </a:cubicBezTo>
                <a:cubicBezTo>
                  <a:pt x="0" y="454495"/>
                  <a:pt x="371088" y="52889"/>
                  <a:pt x="846624" y="4596"/>
                </a:cubicBezTo>
                <a:close/>
              </a:path>
            </a:pathLst>
          </a:custGeom>
        </p:spPr>
        <p:txBody>
          <a:bodyPr wrap="square" anchor="ctr">
            <a:noAutofit/>
          </a:bodyPr>
          <a:lstStyle>
            <a:lvl1pPr marL="0" indent="0" algn="ctr">
              <a:buNone/>
              <a:defRPr sz="1600">
                <a:solidFill>
                  <a:schemeClr val="bg1"/>
                </a:solidFill>
              </a:defRPr>
            </a:lvl1pPr>
          </a:lstStyle>
          <a:p>
            <a:endParaRPr lang="en-US"/>
          </a:p>
        </p:txBody>
      </p:sp>
      <p:sp>
        <p:nvSpPr>
          <p:cNvPr id="37" name="Text Placeholder 25">
            <a:extLst>
              <a:ext uri="{FF2B5EF4-FFF2-40B4-BE49-F238E27FC236}">
                <a16:creationId xmlns:a16="http://schemas.microsoft.com/office/drawing/2014/main" xmlns="" id="{CD21F4AE-F27E-472A-9592-4B63E579B6B1}"/>
              </a:ext>
            </a:extLst>
          </p:cNvPr>
          <p:cNvSpPr>
            <a:spLocks noGrp="1"/>
          </p:cNvSpPr>
          <p:nvPr>
            <p:ph type="body" sz="quarter" idx="17"/>
          </p:nvPr>
        </p:nvSpPr>
        <p:spPr>
          <a:xfrm>
            <a:off x="4400654" y="5258366"/>
            <a:ext cx="3420580" cy="1095375"/>
          </a:xfrm>
          <a:prstGeom prst="rect">
            <a:avLst/>
          </a:prstGeom>
        </p:spPr>
        <p:txBody>
          <a:bodyPr/>
          <a:lstStyle>
            <a:lvl1pPr marL="0" indent="0" algn="ctr">
              <a:lnSpc>
                <a:spcPct val="150000"/>
              </a:lnSpc>
              <a:spcBef>
                <a:spcPts val="0"/>
              </a:spcBef>
              <a:buNone/>
              <a:defRPr sz="1600"/>
            </a:lvl1pPr>
          </a:lstStyle>
          <a:p>
            <a:pPr lvl="0"/>
            <a:r>
              <a:rPr lang="en-US"/>
              <a:t>Click to edit Master text</a:t>
            </a:r>
          </a:p>
        </p:txBody>
      </p:sp>
      <p:sp>
        <p:nvSpPr>
          <p:cNvPr id="38" name="Text Placeholder 11">
            <a:extLst>
              <a:ext uri="{FF2B5EF4-FFF2-40B4-BE49-F238E27FC236}">
                <a16:creationId xmlns:a16="http://schemas.microsoft.com/office/drawing/2014/main" xmlns="" id="{4FFA5CDF-A16E-49B3-ABA9-24A9587D2535}"/>
              </a:ext>
            </a:extLst>
          </p:cNvPr>
          <p:cNvSpPr>
            <a:spLocks noGrp="1"/>
          </p:cNvSpPr>
          <p:nvPr>
            <p:ph type="body" sz="quarter" idx="18"/>
          </p:nvPr>
        </p:nvSpPr>
        <p:spPr>
          <a:xfrm>
            <a:off x="7915515" y="2014973"/>
            <a:ext cx="3420580" cy="542925"/>
          </a:xfrm>
          <a:prstGeom prst="rect">
            <a:avLst/>
          </a:prstGeom>
        </p:spPr>
        <p:txBody>
          <a:bodyPr anchor="ctr"/>
          <a:lstStyle>
            <a:lvl1pPr marL="0" indent="0" algn="ctr">
              <a:buNone/>
              <a:defRPr sz="2000"/>
            </a:lvl1pPr>
          </a:lstStyle>
          <a:p>
            <a:pPr lvl="0"/>
            <a:r>
              <a:rPr lang="en-US" dirty="0"/>
              <a:t>Edit Master text style</a:t>
            </a:r>
          </a:p>
        </p:txBody>
      </p:sp>
      <p:sp>
        <p:nvSpPr>
          <p:cNvPr id="39" name="Freeform: Shape 38">
            <a:extLst>
              <a:ext uri="{FF2B5EF4-FFF2-40B4-BE49-F238E27FC236}">
                <a16:creationId xmlns:a16="http://schemas.microsoft.com/office/drawing/2014/main" xmlns="" id="{602D801E-3E1A-46F8-BBCE-F0AAFE5EB83E}"/>
              </a:ext>
            </a:extLst>
          </p:cNvPr>
          <p:cNvSpPr/>
          <p:nvPr userDrawn="1"/>
        </p:nvSpPr>
        <p:spPr>
          <a:xfrm>
            <a:off x="8471268" y="2756898"/>
            <a:ext cx="2313200" cy="2313200"/>
          </a:xfrm>
          <a:custGeom>
            <a:avLst/>
            <a:gdLst>
              <a:gd name="connsiteX0" fmla="*/ 4667250 w 4667250"/>
              <a:gd name="connsiteY0" fmla="*/ 2333625 h 4667250"/>
              <a:gd name="connsiteX1" fmla="*/ 2333625 w 4667250"/>
              <a:gd name="connsiteY1" fmla="*/ 4667250 h 4667250"/>
              <a:gd name="connsiteX2" fmla="*/ 0 w 4667250"/>
              <a:gd name="connsiteY2" fmla="*/ 2333625 h 4667250"/>
              <a:gd name="connsiteX3" fmla="*/ 2333625 w 4667250"/>
              <a:gd name="connsiteY3" fmla="*/ 0 h 4667250"/>
              <a:gd name="connsiteX4" fmla="*/ 4667250 w 4667250"/>
              <a:gd name="connsiteY4" fmla="*/ 2333625 h 466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7250" h="4667250">
                <a:moveTo>
                  <a:pt x="4667250" y="2333625"/>
                </a:moveTo>
                <a:cubicBezTo>
                  <a:pt x="4667250" y="3622451"/>
                  <a:pt x="3622451" y="4667250"/>
                  <a:pt x="2333625" y="4667250"/>
                </a:cubicBezTo>
                <a:cubicBezTo>
                  <a:pt x="1044800" y="4667250"/>
                  <a:pt x="0" y="3622451"/>
                  <a:pt x="0" y="2333625"/>
                </a:cubicBezTo>
                <a:cubicBezTo>
                  <a:pt x="0" y="1044800"/>
                  <a:pt x="1044800" y="0"/>
                  <a:pt x="2333625" y="0"/>
                </a:cubicBezTo>
                <a:cubicBezTo>
                  <a:pt x="3622451" y="0"/>
                  <a:pt x="4667250" y="1044800"/>
                  <a:pt x="4667250" y="2333625"/>
                </a:cubicBezTo>
                <a:close/>
              </a:path>
            </a:pathLst>
          </a:custGeom>
          <a:solidFill>
            <a:schemeClr val="accent3"/>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xmlns="" id="{646AE326-7AB0-487C-A6E1-92621D790204}"/>
              </a:ext>
            </a:extLst>
          </p:cNvPr>
          <p:cNvSpPr/>
          <p:nvPr userDrawn="1"/>
        </p:nvSpPr>
        <p:spPr>
          <a:xfrm>
            <a:off x="8419337" y="3202860"/>
            <a:ext cx="2417062" cy="1421277"/>
          </a:xfrm>
          <a:custGeom>
            <a:avLst/>
            <a:gdLst>
              <a:gd name="connsiteX0" fmla="*/ 2438405 w 4876809"/>
              <a:gd name="connsiteY0" fmla="*/ 0 h 2867653"/>
              <a:gd name="connsiteX1" fmla="*/ 28418 w 4876809"/>
              <a:gd name="connsiteY1" fmla="*/ 1356560 h 2867653"/>
              <a:gd name="connsiteX2" fmla="*/ 28418 w 4876809"/>
              <a:gd name="connsiteY2" fmla="*/ 1511084 h 2867653"/>
              <a:gd name="connsiteX3" fmla="*/ 2438405 w 4876809"/>
              <a:gd name="connsiteY3" fmla="*/ 2867654 h 2867653"/>
              <a:gd name="connsiteX4" fmla="*/ 4848392 w 4876809"/>
              <a:gd name="connsiteY4" fmla="*/ 1511094 h 2867653"/>
              <a:gd name="connsiteX5" fmla="*/ 4848392 w 4876809"/>
              <a:gd name="connsiteY5" fmla="*/ 1356570 h 2867653"/>
              <a:gd name="connsiteX6" fmla="*/ 2438405 w 4876809"/>
              <a:gd name="connsiteY6" fmla="*/ 0 h 28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809" h="2867653">
                <a:moveTo>
                  <a:pt x="2438405" y="0"/>
                </a:moveTo>
                <a:cubicBezTo>
                  <a:pt x="1264677" y="0"/>
                  <a:pt x="281888" y="1058504"/>
                  <a:pt x="28418" y="1356560"/>
                </a:cubicBezTo>
                <a:cubicBezTo>
                  <a:pt x="-9473" y="1401118"/>
                  <a:pt x="-9473" y="1466526"/>
                  <a:pt x="28418" y="1511084"/>
                </a:cubicBezTo>
                <a:cubicBezTo>
                  <a:pt x="281888" y="1809141"/>
                  <a:pt x="1264677" y="2867654"/>
                  <a:pt x="2438405" y="2867654"/>
                </a:cubicBezTo>
                <a:cubicBezTo>
                  <a:pt x="3612133" y="2867654"/>
                  <a:pt x="4594922" y="1809150"/>
                  <a:pt x="4848392" y="1511094"/>
                </a:cubicBezTo>
                <a:cubicBezTo>
                  <a:pt x="4886282" y="1466536"/>
                  <a:pt x="4886282" y="1401128"/>
                  <a:pt x="4848392" y="1356570"/>
                </a:cubicBezTo>
                <a:cubicBezTo>
                  <a:pt x="4594922" y="1058513"/>
                  <a:pt x="3612133" y="0"/>
                  <a:pt x="2438405" y="0"/>
                </a:cubicBezTo>
                <a:close/>
              </a:path>
            </a:pathLst>
          </a:custGeom>
          <a:solidFill>
            <a:schemeClr val="accent1"/>
          </a:solidFill>
          <a:ln w="9525" cap="flat">
            <a:noFill/>
            <a:prstDash val="solid"/>
            <a:miter/>
          </a:ln>
        </p:spPr>
        <p:txBody>
          <a:bodyPr rtlCol="0" anchor="ctr"/>
          <a:lstStyle/>
          <a:p>
            <a:endParaRPr lang="en-US"/>
          </a:p>
        </p:txBody>
      </p:sp>
      <p:sp>
        <p:nvSpPr>
          <p:cNvPr id="41" name="Picture Placeholder 40">
            <a:extLst>
              <a:ext uri="{FF2B5EF4-FFF2-40B4-BE49-F238E27FC236}">
                <a16:creationId xmlns:a16="http://schemas.microsoft.com/office/drawing/2014/main" xmlns="" id="{A6E7EC07-0C0D-4D50-B898-9C6D8B621FD6}"/>
              </a:ext>
            </a:extLst>
          </p:cNvPr>
          <p:cNvSpPr>
            <a:spLocks noGrp="1"/>
          </p:cNvSpPr>
          <p:nvPr>
            <p:ph type="pic" sz="quarter" idx="19"/>
          </p:nvPr>
        </p:nvSpPr>
        <p:spPr>
          <a:xfrm>
            <a:off x="8861145" y="3146886"/>
            <a:ext cx="1533447" cy="1533225"/>
          </a:xfrm>
          <a:custGeom>
            <a:avLst/>
            <a:gdLst>
              <a:gd name="connsiteX0" fmla="*/ 937639 w 1886090"/>
              <a:gd name="connsiteY0" fmla="*/ 0 h 1885817"/>
              <a:gd name="connsiteX1" fmla="*/ 948452 w 1886090"/>
              <a:gd name="connsiteY1" fmla="*/ 0 h 1885817"/>
              <a:gd name="connsiteX2" fmla="*/ 1039466 w 1886090"/>
              <a:gd name="connsiteY2" fmla="*/ 4596 h 1885817"/>
              <a:gd name="connsiteX3" fmla="*/ 1886090 w 1886090"/>
              <a:gd name="connsiteY3" fmla="*/ 942772 h 1885817"/>
              <a:gd name="connsiteX4" fmla="*/ 943045 w 1886090"/>
              <a:gd name="connsiteY4" fmla="*/ 1885817 h 1885817"/>
              <a:gd name="connsiteX5" fmla="*/ 0 w 1886090"/>
              <a:gd name="connsiteY5" fmla="*/ 942772 h 1885817"/>
              <a:gd name="connsiteX6" fmla="*/ 846624 w 1886090"/>
              <a:gd name="connsiteY6" fmla="*/ 4596 h 188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090" h="1885817">
                <a:moveTo>
                  <a:pt x="937639" y="0"/>
                </a:moveTo>
                <a:lnTo>
                  <a:pt x="948452" y="0"/>
                </a:lnTo>
                <a:lnTo>
                  <a:pt x="1039466" y="4596"/>
                </a:lnTo>
                <a:cubicBezTo>
                  <a:pt x="1515002" y="52889"/>
                  <a:pt x="1886090" y="454495"/>
                  <a:pt x="1886090" y="942772"/>
                </a:cubicBezTo>
                <a:cubicBezTo>
                  <a:pt x="1886090" y="1463601"/>
                  <a:pt x="1463874" y="1885817"/>
                  <a:pt x="943045" y="1885817"/>
                </a:cubicBezTo>
                <a:cubicBezTo>
                  <a:pt x="422216" y="1885817"/>
                  <a:pt x="0" y="1463601"/>
                  <a:pt x="0" y="942772"/>
                </a:cubicBezTo>
                <a:cubicBezTo>
                  <a:pt x="0" y="454495"/>
                  <a:pt x="371088" y="52889"/>
                  <a:pt x="846624" y="4596"/>
                </a:cubicBezTo>
                <a:close/>
              </a:path>
            </a:pathLst>
          </a:custGeom>
        </p:spPr>
        <p:txBody>
          <a:bodyPr wrap="square" anchor="ctr">
            <a:noAutofit/>
          </a:bodyPr>
          <a:lstStyle>
            <a:lvl1pPr marL="0" indent="0" algn="ctr">
              <a:buNone/>
              <a:defRPr sz="1600">
                <a:solidFill>
                  <a:schemeClr val="bg1"/>
                </a:solidFill>
              </a:defRPr>
            </a:lvl1pPr>
          </a:lstStyle>
          <a:p>
            <a:endParaRPr lang="en-US"/>
          </a:p>
        </p:txBody>
      </p:sp>
      <p:sp>
        <p:nvSpPr>
          <p:cNvPr id="42" name="Text Placeholder 25">
            <a:extLst>
              <a:ext uri="{FF2B5EF4-FFF2-40B4-BE49-F238E27FC236}">
                <a16:creationId xmlns:a16="http://schemas.microsoft.com/office/drawing/2014/main" xmlns="" id="{3FB628EA-AD65-415B-B11F-694D5B3B3105}"/>
              </a:ext>
            </a:extLst>
          </p:cNvPr>
          <p:cNvSpPr>
            <a:spLocks noGrp="1"/>
          </p:cNvSpPr>
          <p:nvPr>
            <p:ph type="body" sz="quarter" idx="20"/>
          </p:nvPr>
        </p:nvSpPr>
        <p:spPr>
          <a:xfrm>
            <a:off x="7930459" y="5254861"/>
            <a:ext cx="3420580" cy="1095375"/>
          </a:xfrm>
          <a:prstGeom prst="rect">
            <a:avLst/>
          </a:prstGeom>
        </p:spPr>
        <p:txBody>
          <a:bodyPr/>
          <a:lstStyle>
            <a:lvl1pPr marL="0" indent="0" algn="ctr">
              <a:lnSpc>
                <a:spcPct val="150000"/>
              </a:lnSpc>
              <a:spcBef>
                <a:spcPts val="0"/>
              </a:spcBef>
              <a:buNone/>
              <a:defRPr sz="1600"/>
            </a:lvl1pPr>
          </a:lstStyle>
          <a:p>
            <a:pPr lvl="0"/>
            <a:r>
              <a:rPr lang="en-US"/>
              <a:t>Click to edit Master text</a:t>
            </a:r>
          </a:p>
        </p:txBody>
      </p:sp>
    </p:spTree>
    <p:extLst>
      <p:ext uri="{BB962C8B-B14F-4D97-AF65-F5344CB8AC3E}">
        <p14:creationId xmlns:p14="http://schemas.microsoft.com/office/powerpoint/2010/main" val="389595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par>
                                <p:cTn id="16" presetID="16" presetClass="entr" presetSubtype="37" fill="hold" grpId="0" nodeType="withEffect">
                                  <p:stCondLst>
                                    <p:cond delay="50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par>
                                <p:cTn id="19" presetID="10" presetClass="entr" presetSubtype="0" fill="hold" grpId="0" nodeType="withEffect" nodePh="1">
                                  <p:stCondLst>
                                    <p:cond delay="1000"/>
                                  </p:stCondLst>
                                  <p:endCondLst>
                                    <p:cond evt="begin" delay="0">
                                      <p:tn val="19"/>
                                    </p:cond>
                                  </p:end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150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500"/>
                                        <p:tgtEl>
                                          <p:spTgt spid="11">
                                            <p:txEl>
                                              <p:pRg st="0" end="0"/>
                                            </p:txEl>
                                          </p:spTgt>
                                        </p:tgtEl>
                                      </p:cBhvr>
                                    </p:animEffect>
                                  </p:childTnLst>
                                </p:cTn>
                              </p:par>
                              <p:par>
                                <p:cTn id="25" presetID="10" presetClass="entr" presetSubtype="0" fill="hold" grpId="0" nodeType="withEffect">
                                  <p:stCondLst>
                                    <p:cond delay="200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fade">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par>
                                <p:cTn id="35" presetID="16" presetClass="entr" presetSubtype="37" fill="hold" grpId="0" nodeType="withEffect">
                                  <p:stCondLst>
                                    <p:cond delay="500"/>
                                  </p:stCondLst>
                                  <p:childTnLst>
                                    <p:set>
                                      <p:cBhvr>
                                        <p:cTn id="36" dur="1" fill="hold">
                                          <p:stCondLst>
                                            <p:cond delay="0"/>
                                          </p:stCondLst>
                                        </p:cTn>
                                        <p:tgtEl>
                                          <p:spTgt spid="35"/>
                                        </p:tgtEl>
                                        <p:attrNameLst>
                                          <p:attrName>style.visibility</p:attrName>
                                        </p:attrNameLst>
                                      </p:cBhvr>
                                      <p:to>
                                        <p:strVal val="visible"/>
                                      </p:to>
                                    </p:set>
                                    <p:animEffect transition="in" filter="barn(outVertical)">
                                      <p:cBhvr>
                                        <p:cTn id="37" dur="500"/>
                                        <p:tgtEl>
                                          <p:spTgt spid="35"/>
                                        </p:tgtEl>
                                      </p:cBhvr>
                                    </p:animEffect>
                                  </p:childTnLst>
                                </p:cTn>
                              </p:par>
                              <p:par>
                                <p:cTn id="38" presetID="10" presetClass="entr" presetSubtype="0" fill="hold" grpId="0" nodeType="withEffect" nodePh="1">
                                  <p:stCondLst>
                                    <p:cond delay="1000"/>
                                  </p:stCondLst>
                                  <p:endCondLst>
                                    <p:cond evt="begin" delay="0">
                                      <p:tn val="38"/>
                                    </p:cond>
                                  </p:end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par>
                                <p:cTn id="41" presetID="10" presetClass="entr" presetSubtype="0" fill="hold" grpId="0" nodeType="withEffect">
                                  <p:stCondLst>
                                    <p:cond delay="1500"/>
                                  </p:stCondLst>
                                  <p:childTnLst>
                                    <p:set>
                                      <p:cBhvr>
                                        <p:cTn id="42" dur="1" fill="hold">
                                          <p:stCondLst>
                                            <p:cond delay="0"/>
                                          </p:stCondLst>
                                        </p:cTn>
                                        <p:tgtEl>
                                          <p:spTgt spid="33">
                                            <p:txEl>
                                              <p:pRg st="0" end="0"/>
                                            </p:txEl>
                                          </p:spTgt>
                                        </p:tgtEl>
                                        <p:attrNameLst>
                                          <p:attrName>style.visibility</p:attrName>
                                        </p:attrNameLst>
                                      </p:cBhvr>
                                      <p:to>
                                        <p:strVal val="visible"/>
                                      </p:to>
                                    </p:set>
                                    <p:animEffect transition="in" filter="fade">
                                      <p:cBhvr>
                                        <p:cTn id="43" dur="500"/>
                                        <p:tgtEl>
                                          <p:spTgt spid="33">
                                            <p:txEl>
                                              <p:pRg st="0" end="0"/>
                                            </p:txEl>
                                          </p:spTgt>
                                        </p:tgtEl>
                                      </p:cBhvr>
                                    </p:animEffect>
                                  </p:childTnLst>
                                </p:cTn>
                              </p:par>
                              <p:par>
                                <p:cTn id="44" presetID="10" presetClass="entr" presetSubtype="0" fill="hold" grpId="0" nodeType="withEffect">
                                  <p:stCondLst>
                                    <p:cond delay="2000"/>
                                  </p:stCondLst>
                                  <p:childTnLst>
                                    <p:set>
                                      <p:cBhvr>
                                        <p:cTn id="45" dur="1" fill="hold">
                                          <p:stCondLst>
                                            <p:cond delay="0"/>
                                          </p:stCondLst>
                                        </p:cTn>
                                        <p:tgtEl>
                                          <p:spTgt spid="37">
                                            <p:txEl>
                                              <p:pRg st="0" end="0"/>
                                            </p:txEl>
                                          </p:spTgt>
                                        </p:tgtEl>
                                        <p:attrNameLst>
                                          <p:attrName>style.visibility</p:attrName>
                                        </p:attrNameLst>
                                      </p:cBhvr>
                                      <p:to>
                                        <p:strVal val="visible"/>
                                      </p:to>
                                    </p:set>
                                    <p:animEffect transition="in" filter="fade">
                                      <p:cBhvr>
                                        <p:cTn id="46" dur="500"/>
                                        <p:tgtEl>
                                          <p:spTgt spid="37">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p:cTn id="51" dur="500" fill="hold"/>
                                        <p:tgtEl>
                                          <p:spTgt spid="39"/>
                                        </p:tgtEl>
                                        <p:attrNameLst>
                                          <p:attrName>ppt_w</p:attrName>
                                        </p:attrNameLst>
                                      </p:cBhvr>
                                      <p:tavLst>
                                        <p:tav tm="0">
                                          <p:val>
                                            <p:fltVal val="0"/>
                                          </p:val>
                                        </p:tav>
                                        <p:tav tm="100000">
                                          <p:val>
                                            <p:strVal val="#ppt_w"/>
                                          </p:val>
                                        </p:tav>
                                      </p:tavLst>
                                    </p:anim>
                                    <p:anim calcmode="lin" valueType="num">
                                      <p:cBhvr>
                                        <p:cTn id="52" dur="500" fill="hold"/>
                                        <p:tgtEl>
                                          <p:spTgt spid="39"/>
                                        </p:tgtEl>
                                        <p:attrNameLst>
                                          <p:attrName>ppt_h</p:attrName>
                                        </p:attrNameLst>
                                      </p:cBhvr>
                                      <p:tavLst>
                                        <p:tav tm="0">
                                          <p:val>
                                            <p:fltVal val="0"/>
                                          </p:val>
                                        </p:tav>
                                        <p:tav tm="100000">
                                          <p:val>
                                            <p:strVal val="#ppt_h"/>
                                          </p:val>
                                        </p:tav>
                                      </p:tavLst>
                                    </p:anim>
                                    <p:animEffect transition="in" filter="fade">
                                      <p:cBhvr>
                                        <p:cTn id="53" dur="500"/>
                                        <p:tgtEl>
                                          <p:spTgt spid="39"/>
                                        </p:tgtEl>
                                      </p:cBhvr>
                                    </p:animEffect>
                                  </p:childTnLst>
                                </p:cTn>
                              </p:par>
                              <p:par>
                                <p:cTn id="54" presetID="16" presetClass="entr" presetSubtype="37" fill="hold" grpId="0" nodeType="withEffect">
                                  <p:stCondLst>
                                    <p:cond delay="500"/>
                                  </p:stCondLst>
                                  <p:childTnLst>
                                    <p:set>
                                      <p:cBhvr>
                                        <p:cTn id="55" dur="1" fill="hold">
                                          <p:stCondLst>
                                            <p:cond delay="0"/>
                                          </p:stCondLst>
                                        </p:cTn>
                                        <p:tgtEl>
                                          <p:spTgt spid="40"/>
                                        </p:tgtEl>
                                        <p:attrNameLst>
                                          <p:attrName>style.visibility</p:attrName>
                                        </p:attrNameLst>
                                      </p:cBhvr>
                                      <p:to>
                                        <p:strVal val="visible"/>
                                      </p:to>
                                    </p:set>
                                    <p:animEffect transition="in" filter="barn(outVertical)">
                                      <p:cBhvr>
                                        <p:cTn id="56" dur="500"/>
                                        <p:tgtEl>
                                          <p:spTgt spid="40"/>
                                        </p:tgtEl>
                                      </p:cBhvr>
                                    </p:animEffect>
                                  </p:childTnLst>
                                </p:cTn>
                              </p:par>
                              <p:par>
                                <p:cTn id="57" presetID="10" presetClass="entr" presetSubtype="0" fill="hold" grpId="0" nodeType="withEffect" nodePh="1">
                                  <p:stCondLst>
                                    <p:cond delay="1000"/>
                                  </p:stCondLst>
                                  <p:endCondLst>
                                    <p:cond evt="begin" delay="0">
                                      <p:tn val="57"/>
                                    </p:cond>
                                  </p:endCondLst>
                                  <p:childTnLst>
                                    <p:set>
                                      <p:cBhvr>
                                        <p:cTn id="58" dur="1" fill="hold">
                                          <p:stCondLst>
                                            <p:cond delay="0"/>
                                          </p:stCondLst>
                                        </p:cTn>
                                        <p:tgtEl>
                                          <p:spTgt spid="41"/>
                                        </p:tgtEl>
                                        <p:attrNameLst>
                                          <p:attrName>style.visibility</p:attrName>
                                        </p:attrNameLst>
                                      </p:cBhvr>
                                      <p:to>
                                        <p:strVal val="visible"/>
                                      </p:to>
                                    </p:set>
                                    <p:animEffect transition="in" filter="fade">
                                      <p:cBhvr>
                                        <p:cTn id="59" dur="500"/>
                                        <p:tgtEl>
                                          <p:spTgt spid="41"/>
                                        </p:tgtEl>
                                      </p:cBhvr>
                                    </p:animEffect>
                                  </p:childTnLst>
                                </p:cTn>
                              </p:par>
                              <p:par>
                                <p:cTn id="60" presetID="10" presetClass="entr" presetSubtype="0" fill="hold" grpId="0" nodeType="withEffect">
                                  <p:stCondLst>
                                    <p:cond delay="1500"/>
                                  </p:stCondLst>
                                  <p:childTnLst>
                                    <p:set>
                                      <p:cBhvr>
                                        <p:cTn id="61" dur="1" fill="hold">
                                          <p:stCondLst>
                                            <p:cond delay="0"/>
                                          </p:stCondLst>
                                        </p:cTn>
                                        <p:tgtEl>
                                          <p:spTgt spid="38">
                                            <p:txEl>
                                              <p:pRg st="0" end="0"/>
                                            </p:txEl>
                                          </p:spTgt>
                                        </p:tgtEl>
                                        <p:attrNameLst>
                                          <p:attrName>style.visibility</p:attrName>
                                        </p:attrNameLst>
                                      </p:cBhvr>
                                      <p:to>
                                        <p:strVal val="visible"/>
                                      </p:to>
                                    </p:set>
                                    <p:animEffect transition="in" filter="fade">
                                      <p:cBhvr>
                                        <p:cTn id="62" dur="500"/>
                                        <p:tgtEl>
                                          <p:spTgt spid="38">
                                            <p:txEl>
                                              <p:pRg st="0" end="0"/>
                                            </p:txEl>
                                          </p:spTgt>
                                        </p:tgtEl>
                                      </p:cBhvr>
                                    </p:animEffect>
                                  </p:childTnLst>
                                </p:cTn>
                              </p:par>
                              <p:par>
                                <p:cTn id="63" presetID="10" presetClass="entr" presetSubtype="0" fill="hold" grpId="0" nodeType="withEffect">
                                  <p:stCondLst>
                                    <p:cond delay="2000"/>
                                  </p:stCondLst>
                                  <p:childTnLst>
                                    <p:set>
                                      <p:cBhvr>
                                        <p:cTn id="64" dur="1" fill="hold">
                                          <p:stCondLst>
                                            <p:cond delay="0"/>
                                          </p:stCondLst>
                                        </p:cTn>
                                        <p:tgtEl>
                                          <p:spTgt spid="42">
                                            <p:txEl>
                                              <p:pRg st="0" end="0"/>
                                            </p:txEl>
                                          </p:spTgt>
                                        </p:tgtEl>
                                        <p:attrNameLst>
                                          <p:attrName>style.visibility</p:attrName>
                                        </p:attrNameLst>
                                      </p:cBhvr>
                                      <p:to>
                                        <p:strVal val="visible"/>
                                      </p:to>
                                    </p:set>
                                    <p:animEffect transition="in" filter="fade">
                                      <p:cBhvr>
                                        <p:cTn id="65"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uild="p">
        <p:tmplLst>
          <p:tmpl lvl="1">
            <p:tnLst>
              <p:par>
                <p:cTn presetID="10" presetClass="entr" presetSubtype="0" fill="hold" nodeType="withEffect">
                  <p:stCondLst>
                    <p:cond delay="15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9" grpId="0" animBg="1"/>
      <p:bldP spid="20" grpId="0" animBg="1"/>
      <p:bldP spid="23" grpId="0"/>
      <p:bldP spid="25" grpId="0" build="p">
        <p:tmplLst>
          <p:tmpl lvl="1">
            <p:tnLst>
              <p:par>
                <p:cTn presetID="10" presetClass="entr" presetSubtype="0" fill="hold" nodeType="withEffect">
                  <p:stCondLst>
                    <p:cond delay="20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33" grpId="0" build="p">
        <p:tmplLst>
          <p:tmpl lvl="1">
            <p:tnLst>
              <p:par>
                <p:cTn presetID="10" presetClass="entr" presetSubtype="0" fill="hold" nodeType="withEffect">
                  <p:stCondLst>
                    <p:cond delay="15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animBg="1"/>
      <p:bldP spid="35" grpId="0" animBg="1"/>
      <p:bldP spid="36" grpId="0"/>
      <p:bldP spid="37" grpId="0" build="p">
        <p:tmplLst>
          <p:tmpl lvl="1">
            <p:tnLst>
              <p:par>
                <p:cTn presetID="10" presetClass="entr" presetSubtype="0" fill="hold" nodeType="withEffect">
                  <p:stCondLst>
                    <p:cond delay="200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withEffect">
                  <p:stCondLst>
                    <p:cond delay="15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animBg="1"/>
      <p:bldP spid="40" grpId="0" animBg="1"/>
      <p:bldP spid="41" grpId="0"/>
      <p:bldP spid="42" grpId="0" build="p">
        <p:tmplLst>
          <p:tmpl lvl="1">
            <p:tnLst>
              <p:par>
                <p:cTn presetID="10" presetClass="entr" presetSubtype="0" fill="hold" nodeType="withEffect">
                  <p:stCondLst>
                    <p:cond delay="20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Lst>
  </p:timing>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mplate 36">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xmlns="" id="{90997C14-8EE0-4F0D-8D03-3B9196412DFF}"/>
              </a:ext>
            </a:extLst>
          </p:cNvPr>
          <p:cNvSpPr>
            <a:spLocks noGrp="1"/>
          </p:cNvSpPr>
          <p:nvPr>
            <p:ph type="pic" sz="quarter" idx="18"/>
          </p:nvPr>
        </p:nvSpPr>
        <p:spPr>
          <a:xfrm>
            <a:off x="8396288" y="2404104"/>
            <a:ext cx="2451820" cy="2452254"/>
          </a:xfrm>
          <a:custGeom>
            <a:avLst/>
            <a:gdLst>
              <a:gd name="connsiteX0" fmla="*/ 1225693 w 2451820"/>
              <a:gd name="connsiteY0" fmla="*/ 0 h 2452254"/>
              <a:gd name="connsiteX1" fmla="*/ 2451820 w 2451820"/>
              <a:gd name="connsiteY1" fmla="*/ 1226127 h 2452254"/>
              <a:gd name="connsiteX2" fmla="*/ 1225693 w 2451820"/>
              <a:gd name="connsiteY2" fmla="*/ 2452254 h 2452254"/>
              <a:gd name="connsiteX3" fmla="*/ 5896 w 2451820"/>
              <a:gd name="connsiteY3" fmla="*/ 1351491 h 2452254"/>
              <a:gd name="connsiteX4" fmla="*/ 0 w 2451820"/>
              <a:gd name="connsiteY4" fmla="*/ 1234722 h 2452254"/>
              <a:gd name="connsiteX5" fmla="*/ 0 w 2451820"/>
              <a:gd name="connsiteY5" fmla="*/ 1217533 h 2452254"/>
              <a:gd name="connsiteX6" fmla="*/ 5896 w 2451820"/>
              <a:gd name="connsiteY6" fmla="*/ 1100763 h 2452254"/>
              <a:gd name="connsiteX7" fmla="*/ 1225693 w 2451820"/>
              <a:gd name="connsiteY7" fmla="*/ 0 h 245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820" h="2452254">
                <a:moveTo>
                  <a:pt x="1225693" y="0"/>
                </a:moveTo>
                <a:cubicBezTo>
                  <a:pt x="1902864" y="0"/>
                  <a:pt x="2451820" y="548956"/>
                  <a:pt x="2451820" y="1226127"/>
                </a:cubicBezTo>
                <a:cubicBezTo>
                  <a:pt x="2451820" y="1903298"/>
                  <a:pt x="1902864" y="2452254"/>
                  <a:pt x="1225693" y="2452254"/>
                </a:cubicBezTo>
                <a:cubicBezTo>
                  <a:pt x="590845" y="2452254"/>
                  <a:pt x="68686" y="1969773"/>
                  <a:pt x="5896" y="1351491"/>
                </a:cubicBezTo>
                <a:lnTo>
                  <a:pt x="0" y="1234722"/>
                </a:lnTo>
                <a:lnTo>
                  <a:pt x="0" y="1217533"/>
                </a:lnTo>
                <a:lnTo>
                  <a:pt x="5896" y="1100763"/>
                </a:lnTo>
                <a:cubicBezTo>
                  <a:pt x="68686" y="482481"/>
                  <a:pt x="590845" y="0"/>
                  <a:pt x="1225693" y="0"/>
                </a:cubicBezTo>
                <a:close/>
              </a:path>
            </a:pathLst>
          </a:custGeom>
        </p:spPr>
        <p:txBody>
          <a:bodyPr wrap="square" anchor="ctr">
            <a:noAutofit/>
          </a:bodyPr>
          <a:lstStyle>
            <a:lvl1pPr marL="0" indent="0" algn="ctr">
              <a:buNone/>
              <a:defRPr sz="1800"/>
            </a:lvl1pPr>
          </a:lstStyle>
          <a:p>
            <a:endParaRPr lang="en-US"/>
          </a:p>
        </p:txBody>
      </p:sp>
      <p:sp>
        <p:nvSpPr>
          <p:cNvPr id="23" name="Picture Placeholder 22">
            <a:extLst>
              <a:ext uri="{FF2B5EF4-FFF2-40B4-BE49-F238E27FC236}">
                <a16:creationId xmlns:a16="http://schemas.microsoft.com/office/drawing/2014/main" xmlns="" id="{849DDDE5-8156-4C19-9A70-C13977EA8BAE}"/>
              </a:ext>
            </a:extLst>
          </p:cNvPr>
          <p:cNvSpPr>
            <a:spLocks noGrp="1"/>
          </p:cNvSpPr>
          <p:nvPr>
            <p:ph type="pic" sz="quarter" idx="17"/>
          </p:nvPr>
        </p:nvSpPr>
        <p:spPr>
          <a:xfrm>
            <a:off x="4890652" y="2404104"/>
            <a:ext cx="2452254" cy="2452254"/>
          </a:xfrm>
          <a:custGeom>
            <a:avLst/>
            <a:gdLst>
              <a:gd name="connsiteX0" fmla="*/ 1226127 w 2452254"/>
              <a:gd name="connsiteY0" fmla="*/ 0 h 2452254"/>
              <a:gd name="connsiteX1" fmla="*/ 2452254 w 2452254"/>
              <a:gd name="connsiteY1" fmla="*/ 1226127 h 2452254"/>
              <a:gd name="connsiteX2" fmla="*/ 1226127 w 2452254"/>
              <a:gd name="connsiteY2" fmla="*/ 2452254 h 2452254"/>
              <a:gd name="connsiteX3" fmla="*/ 0 w 2452254"/>
              <a:gd name="connsiteY3" fmla="*/ 1226127 h 2452254"/>
              <a:gd name="connsiteX4" fmla="*/ 1226127 w 2452254"/>
              <a:gd name="connsiteY4" fmla="*/ 0 h 245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2254" h="2452254">
                <a:moveTo>
                  <a:pt x="1226127" y="0"/>
                </a:moveTo>
                <a:cubicBezTo>
                  <a:pt x="1903298" y="0"/>
                  <a:pt x="2452254" y="548956"/>
                  <a:pt x="2452254" y="1226127"/>
                </a:cubicBezTo>
                <a:cubicBezTo>
                  <a:pt x="2452254" y="1903298"/>
                  <a:pt x="1903298" y="2452254"/>
                  <a:pt x="1226127" y="2452254"/>
                </a:cubicBezTo>
                <a:cubicBezTo>
                  <a:pt x="548956" y="2452254"/>
                  <a:pt x="0" y="1903298"/>
                  <a:pt x="0" y="1226127"/>
                </a:cubicBezTo>
                <a:cubicBezTo>
                  <a:pt x="0" y="548956"/>
                  <a:pt x="548956" y="0"/>
                  <a:pt x="1226127" y="0"/>
                </a:cubicBezTo>
                <a:close/>
              </a:path>
            </a:pathLst>
          </a:custGeom>
        </p:spPr>
        <p:txBody>
          <a:bodyPr wrap="square" anchor="ctr">
            <a:noAutofit/>
          </a:bodyPr>
          <a:lstStyle>
            <a:lvl1pPr marL="0" indent="0" algn="ctr">
              <a:buNone/>
              <a:defRPr sz="1800"/>
            </a:lvl1pPr>
          </a:lstStyle>
          <a:p>
            <a:endParaRPr lang="en-US"/>
          </a:p>
        </p:txBody>
      </p:sp>
      <p:sp>
        <p:nvSpPr>
          <p:cNvPr id="22" name="Picture Placeholder 21">
            <a:extLst>
              <a:ext uri="{FF2B5EF4-FFF2-40B4-BE49-F238E27FC236}">
                <a16:creationId xmlns:a16="http://schemas.microsoft.com/office/drawing/2014/main" xmlns="" id="{57F3EB46-B833-4C0F-BAB7-2AEC36B1B33F}"/>
              </a:ext>
            </a:extLst>
          </p:cNvPr>
          <p:cNvSpPr>
            <a:spLocks noGrp="1"/>
          </p:cNvSpPr>
          <p:nvPr>
            <p:ph type="pic" sz="quarter" idx="16"/>
          </p:nvPr>
        </p:nvSpPr>
        <p:spPr>
          <a:xfrm>
            <a:off x="1385450" y="2404104"/>
            <a:ext cx="2452254" cy="2452254"/>
          </a:xfrm>
          <a:custGeom>
            <a:avLst/>
            <a:gdLst>
              <a:gd name="connsiteX0" fmla="*/ 1226127 w 2452254"/>
              <a:gd name="connsiteY0" fmla="*/ 0 h 2452254"/>
              <a:gd name="connsiteX1" fmla="*/ 2452254 w 2452254"/>
              <a:gd name="connsiteY1" fmla="*/ 1226127 h 2452254"/>
              <a:gd name="connsiteX2" fmla="*/ 1226127 w 2452254"/>
              <a:gd name="connsiteY2" fmla="*/ 2452254 h 2452254"/>
              <a:gd name="connsiteX3" fmla="*/ 0 w 2452254"/>
              <a:gd name="connsiteY3" fmla="*/ 1226127 h 2452254"/>
              <a:gd name="connsiteX4" fmla="*/ 1226127 w 2452254"/>
              <a:gd name="connsiteY4" fmla="*/ 0 h 245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2254" h="2452254">
                <a:moveTo>
                  <a:pt x="1226127" y="0"/>
                </a:moveTo>
                <a:cubicBezTo>
                  <a:pt x="1903298" y="0"/>
                  <a:pt x="2452254" y="548956"/>
                  <a:pt x="2452254" y="1226127"/>
                </a:cubicBezTo>
                <a:cubicBezTo>
                  <a:pt x="2452254" y="1903298"/>
                  <a:pt x="1903298" y="2452254"/>
                  <a:pt x="1226127" y="2452254"/>
                </a:cubicBezTo>
                <a:cubicBezTo>
                  <a:pt x="548956" y="2452254"/>
                  <a:pt x="0" y="1903298"/>
                  <a:pt x="0" y="1226127"/>
                </a:cubicBezTo>
                <a:cubicBezTo>
                  <a:pt x="0" y="548956"/>
                  <a:pt x="548956" y="0"/>
                  <a:pt x="1226127" y="0"/>
                </a:cubicBezTo>
                <a:close/>
              </a:path>
            </a:pathLst>
          </a:custGeom>
        </p:spPr>
        <p:txBody>
          <a:bodyPr wrap="square" anchor="ctr">
            <a:noAutofit/>
          </a:bodyPr>
          <a:lstStyle>
            <a:lvl1pPr marL="0" indent="0" algn="ctr">
              <a:buNone/>
              <a:defRPr sz="1800"/>
            </a:lvl1pPr>
          </a:lstStyle>
          <a:p>
            <a:endParaRPr lang="en-US"/>
          </a:p>
        </p:txBody>
      </p:sp>
      <p:sp>
        <p:nvSpPr>
          <p:cNvPr id="18" name="Title 9">
            <a:extLst>
              <a:ext uri="{FF2B5EF4-FFF2-40B4-BE49-F238E27FC236}">
                <a16:creationId xmlns:a16="http://schemas.microsoft.com/office/drawing/2014/main" xmlns="" id="{9D206CA7-D218-4B03-AD54-CAB297B914D3}"/>
              </a:ext>
            </a:extLst>
          </p:cNvPr>
          <p:cNvSpPr>
            <a:spLocks noGrp="1"/>
          </p:cNvSpPr>
          <p:nvPr>
            <p:ph type="title"/>
          </p:nvPr>
        </p:nvSpPr>
        <p:spPr>
          <a:xfrm>
            <a:off x="1239976" y="965915"/>
            <a:ext cx="9753604" cy="724773"/>
          </a:xfrm>
          <a:prstGeom prst="rect">
            <a:avLst/>
          </a:prstGeom>
        </p:spPr>
        <p:txBody>
          <a:bodyPr anchor="ctr"/>
          <a:lstStyle>
            <a:lvl1pPr algn="ctr">
              <a:defRPr sz="2800"/>
            </a:lvl1pPr>
          </a:lstStyle>
          <a:p>
            <a:r>
              <a:rPr lang="en-US"/>
              <a:t>Click to edit Master title style</a:t>
            </a:r>
          </a:p>
        </p:txBody>
      </p:sp>
      <p:sp>
        <p:nvSpPr>
          <p:cNvPr id="19" name="Text Placeholder 11">
            <a:extLst>
              <a:ext uri="{FF2B5EF4-FFF2-40B4-BE49-F238E27FC236}">
                <a16:creationId xmlns:a16="http://schemas.microsoft.com/office/drawing/2014/main" xmlns="" id="{0999B0BB-EDBF-4085-AE45-40040095D7DF}"/>
              </a:ext>
            </a:extLst>
          </p:cNvPr>
          <p:cNvSpPr>
            <a:spLocks noGrp="1"/>
          </p:cNvSpPr>
          <p:nvPr>
            <p:ph type="body" sz="quarter" idx="13"/>
          </p:nvPr>
        </p:nvSpPr>
        <p:spPr>
          <a:xfrm>
            <a:off x="1239976" y="5167313"/>
            <a:ext cx="2743199" cy="1104898"/>
          </a:xfrm>
          <a:prstGeom prst="rect">
            <a:avLst/>
          </a:prstGeom>
        </p:spPr>
        <p:txBody>
          <a:bodyPr>
            <a:normAutofit/>
          </a:bodyPr>
          <a:lstStyle>
            <a:lvl1pPr marL="0" indent="0" algn="ctr">
              <a:lnSpc>
                <a:spcPct val="150000"/>
              </a:lnSpc>
              <a:spcBef>
                <a:spcPts val="0"/>
              </a:spcBef>
              <a:buNone/>
              <a:defRPr sz="1800"/>
            </a:lvl1pPr>
          </a:lstStyle>
          <a:p>
            <a:pPr lvl="0"/>
            <a:r>
              <a:rPr lang="en-US" dirty="0"/>
              <a:t>Edit Master text style</a:t>
            </a:r>
          </a:p>
        </p:txBody>
      </p:sp>
      <p:sp>
        <p:nvSpPr>
          <p:cNvPr id="20" name="Text Placeholder 11">
            <a:extLst>
              <a:ext uri="{FF2B5EF4-FFF2-40B4-BE49-F238E27FC236}">
                <a16:creationId xmlns:a16="http://schemas.microsoft.com/office/drawing/2014/main" xmlns="" id="{3C2E5950-BC39-448E-B524-6AF286E66E88}"/>
              </a:ext>
            </a:extLst>
          </p:cNvPr>
          <p:cNvSpPr>
            <a:spLocks noGrp="1"/>
          </p:cNvSpPr>
          <p:nvPr>
            <p:ph type="body" sz="quarter" idx="14"/>
          </p:nvPr>
        </p:nvSpPr>
        <p:spPr>
          <a:xfrm>
            <a:off x="4745179" y="5167312"/>
            <a:ext cx="2743199" cy="1104898"/>
          </a:xfrm>
          <a:prstGeom prst="rect">
            <a:avLst/>
          </a:prstGeom>
        </p:spPr>
        <p:txBody>
          <a:bodyPr>
            <a:normAutofit/>
          </a:bodyPr>
          <a:lstStyle>
            <a:lvl1pPr marL="0" indent="0" algn="ctr">
              <a:lnSpc>
                <a:spcPct val="150000"/>
              </a:lnSpc>
              <a:spcBef>
                <a:spcPts val="0"/>
              </a:spcBef>
              <a:buNone/>
              <a:defRPr sz="1800"/>
            </a:lvl1pPr>
          </a:lstStyle>
          <a:p>
            <a:pPr lvl="0"/>
            <a:r>
              <a:rPr lang="en-US" dirty="0"/>
              <a:t>Edit Master text style</a:t>
            </a:r>
          </a:p>
        </p:txBody>
      </p:sp>
      <p:sp>
        <p:nvSpPr>
          <p:cNvPr id="21" name="Text Placeholder 11">
            <a:extLst>
              <a:ext uri="{FF2B5EF4-FFF2-40B4-BE49-F238E27FC236}">
                <a16:creationId xmlns:a16="http://schemas.microsoft.com/office/drawing/2014/main" xmlns="" id="{375C0102-E1DC-4876-9419-3792CAE69C55}"/>
              </a:ext>
            </a:extLst>
          </p:cNvPr>
          <p:cNvSpPr>
            <a:spLocks noGrp="1"/>
          </p:cNvSpPr>
          <p:nvPr>
            <p:ph type="body" sz="quarter" idx="15"/>
          </p:nvPr>
        </p:nvSpPr>
        <p:spPr>
          <a:xfrm>
            <a:off x="8250381" y="5167312"/>
            <a:ext cx="2743199" cy="1104898"/>
          </a:xfrm>
          <a:prstGeom prst="rect">
            <a:avLst/>
          </a:prstGeom>
        </p:spPr>
        <p:txBody>
          <a:bodyPr>
            <a:normAutofit/>
          </a:bodyPr>
          <a:lstStyle>
            <a:lvl1pPr marL="0" indent="0" algn="ctr">
              <a:lnSpc>
                <a:spcPct val="150000"/>
              </a:lnSpc>
              <a:spcBef>
                <a:spcPts val="0"/>
              </a:spcBef>
              <a:buNone/>
              <a:defRPr sz="1800"/>
            </a:lvl1pPr>
          </a:lstStyle>
          <a:p>
            <a:pPr lvl="0"/>
            <a:r>
              <a:rPr lang="en-US" dirty="0"/>
              <a:t>Edit Master text style</a:t>
            </a:r>
          </a:p>
        </p:txBody>
      </p:sp>
      <p:sp>
        <p:nvSpPr>
          <p:cNvPr id="9" name="Freeform: Shape 8">
            <a:extLst>
              <a:ext uri="{FF2B5EF4-FFF2-40B4-BE49-F238E27FC236}">
                <a16:creationId xmlns:a16="http://schemas.microsoft.com/office/drawing/2014/main" xmlns="" id="{F5F6A77F-DB88-4518-9880-43E560B9C6DB}"/>
              </a:ext>
            </a:extLst>
          </p:cNvPr>
          <p:cNvSpPr/>
          <p:nvPr userDrawn="1"/>
        </p:nvSpPr>
        <p:spPr>
          <a:xfrm>
            <a:off x="1239977" y="2258631"/>
            <a:ext cx="2743199" cy="2743199"/>
          </a:xfrm>
          <a:custGeom>
            <a:avLst/>
            <a:gdLst>
              <a:gd name="connsiteX0" fmla="*/ 3255815 w 3435926"/>
              <a:gd name="connsiteY0" fmla="*/ 2881745 h 3435926"/>
              <a:gd name="connsiteX1" fmla="*/ 3435926 w 3435926"/>
              <a:gd name="connsiteY1" fmla="*/ 2881745 h 3435926"/>
              <a:gd name="connsiteX2" fmla="*/ 3435926 w 3435926"/>
              <a:gd name="connsiteY2" fmla="*/ 3435926 h 3435926"/>
              <a:gd name="connsiteX3" fmla="*/ 2881745 w 3435926"/>
              <a:gd name="connsiteY3" fmla="*/ 3435926 h 3435926"/>
              <a:gd name="connsiteX4" fmla="*/ 2881745 w 3435926"/>
              <a:gd name="connsiteY4" fmla="*/ 3255815 h 3435926"/>
              <a:gd name="connsiteX5" fmla="*/ 3255815 w 3435926"/>
              <a:gd name="connsiteY5" fmla="*/ 3255815 h 3435926"/>
              <a:gd name="connsiteX6" fmla="*/ 0 w 3435926"/>
              <a:gd name="connsiteY6" fmla="*/ 2881745 h 3435926"/>
              <a:gd name="connsiteX7" fmla="*/ 180111 w 3435926"/>
              <a:gd name="connsiteY7" fmla="*/ 2881745 h 3435926"/>
              <a:gd name="connsiteX8" fmla="*/ 180111 w 3435926"/>
              <a:gd name="connsiteY8" fmla="*/ 3255815 h 3435926"/>
              <a:gd name="connsiteX9" fmla="*/ 554182 w 3435926"/>
              <a:gd name="connsiteY9" fmla="*/ 3255815 h 3435926"/>
              <a:gd name="connsiteX10" fmla="*/ 554182 w 3435926"/>
              <a:gd name="connsiteY10" fmla="*/ 3435926 h 3435926"/>
              <a:gd name="connsiteX11" fmla="*/ 0 w 3435926"/>
              <a:gd name="connsiteY11" fmla="*/ 3435926 h 3435926"/>
              <a:gd name="connsiteX12" fmla="*/ 2881745 w 3435926"/>
              <a:gd name="connsiteY12" fmla="*/ 0 h 3435926"/>
              <a:gd name="connsiteX13" fmla="*/ 3435926 w 3435926"/>
              <a:gd name="connsiteY13" fmla="*/ 0 h 3435926"/>
              <a:gd name="connsiteX14" fmla="*/ 3435926 w 3435926"/>
              <a:gd name="connsiteY14" fmla="*/ 554182 h 3435926"/>
              <a:gd name="connsiteX15" fmla="*/ 3255815 w 3435926"/>
              <a:gd name="connsiteY15" fmla="*/ 554182 h 3435926"/>
              <a:gd name="connsiteX16" fmla="*/ 3255815 w 3435926"/>
              <a:gd name="connsiteY16" fmla="*/ 180111 h 3435926"/>
              <a:gd name="connsiteX17" fmla="*/ 2881745 w 3435926"/>
              <a:gd name="connsiteY17" fmla="*/ 180111 h 3435926"/>
              <a:gd name="connsiteX18" fmla="*/ 0 w 3435926"/>
              <a:gd name="connsiteY18" fmla="*/ 0 h 3435926"/>
              <a:gd name="connsiteX19" fmla="*/ 554182 w 3435926"/>
              <a:gd name="connsiteY19" fmla="*/ 0 h 3435926"/>
              <a:gd name="connsiteX20" fmla="*/ 554182 w 3435926"/>
              <a:gd name="connsiteY20" fmla="*/ 180111 h 3435926"/>
              <a:gd name="connsiteX21" fmla="*/ 180111 w 3435926"/>
              <a:gd name="connsiteY21" fmla="*/ 180111 h 3435926"/>
              <a:gd name="connsiteX22" fmla="*/ 180111 w 3435926"/>
              <a:gd name="connsiteY22" fmla="*/ 554182 h 3435926"/>
              <a:gd name="connsiteX23" fmla="*/ 0 w 3435926"/>
              <a:gd name="connsiteY23" fmla="*/ 554182 h 343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5926" h="3435926">
                <a:moveTo>
                  <a:pt x="3255815" y="2881745"/>
                </a:moveTo>
                <a:lnTo>
                  <a:pt x="3435926" y="2881745"/>
                </a:lnTo>
                <a:lnTo>
                  <a:pt x="3435926" y="3435926"/>
                </a:lnTo>
                <a:lnTo>
                  <a:pt x="2881745" y="3435926"/>
                </a:lnTo>
                <a:lnTo>
                  <a:pt x="2881745" y="3255815"/>
                </a:lnTo>
                <a:lnTo>
                  <a:pt x="3255815" y="3255815"/>
                </a:lnTo>
                <a:close/>
                <a:moveTo>
                  <a:pt x="0" y="2881745"/>
                </a:moveTo>
                <a:lnTo>
                  <a:pt x="180111" y="2881745"/>
                </a:lnTo>
                <a:lnTo>
                  <a:pt x="180111" y="3255815"/>
                </a:lnTo>
                <a:lnTo>
                  <a:pt x="554182" y="3255815"/>
                </a:lnTo>
                <a:lnTo>
                  <a:pt x="554182" y="3435926"/>
                </a:lnTo>
                <a:lnTo>
                  <a:pt x="0" y="3435926"/>
                </a:lnTo>
                <a:close/>
                <a:moveTo>
                  <a:pt x="2881745" y="0"/>
                </a:moveTo>
                <a:lnTo>
                  <a:pt x="3435926" y="0"/>
                </a:lnTo>
                <a:lnTo>
                  <a:pt x="3435926" y="554182"/>
                </a:lnTo>
                <a:lnTo>
                  <a:pt x="3255815" y="554182"/>
                </a:lnTo>
                <a:lnTo>
                  <a:pt x="3255815" y="180111"/>
                </a:lnTo>
                <a:lnTo>
                  <a:pt x="2881745" y="180111"/>
                </a:lnTo>
                <a:close/>
                <a:moveTo>
                  <a:pt x="0" y="0"/>
                </a:moveTo>
                <a:lnTo>
                  <a:pt x="554182" y="0"/>
                </a:lnTo>
                <a:lnTo>
                  <a:pt x="554182" y="180111"/>
                </a:lnTo>
                <a:lnTo>
                  <a:pt x="180111" y="180111"/>
                </a:lnTo>
                <a:lnTo>
                  <a:pt x="180111" y="554182"/>
                </a:lnTo>
                <a:lnTo>
                  <a:pt x="0" y="5541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Shape 11">
            <a:extLst>
              <a:ext uri="{FF2B5EF4-FFF2-40B4-BE49-F238E27FC236}">
                <a16:creationId xmlns:a16="http://schemas.microsoft.com/office/drawing/2014/main" xmlns="" id="{C1AB74C7-5B95-4CC6-B959-5E810B6FB613}"/>
              </a:ext>
            </a:extLst>
          </p:cNvPr>
          <p:cNvSpPr/>
          <p:nvPr userDrawn="1"/>
        </p:nvSpPr>
        <p:spPr>
          <a:xfrm>
            <a:off x="4745179" y="2258631"/>
            <a:ext cx="2743199" cy="2743199"/>
          </a:xfrm>
          <a:custGeom>
            <a:avLst/>
            <a:gdLst>
              <a:gd name="connsiteX0" fmla="*/ 3255815 w 3435926"/>
              <a:gd name="connsiteY0" fmla="*/ 2881745 h 3435926"/>
              <a:gd name="connsiteX1" fmla="*/ 3435926 w 3435926"/>
              <a:gd name="connsiteY1" fmla="*/ 2881745 h 3435926"/>
              <a:gd name="connsiteX2" fmla="*/ 3435926 w 3435926"/>
              <a:gd name="connsiteY2" fmla="*/ 3435926 h 3435926"/>
              <a:gd name="connsiteX3" fmla="*/ 2881745 w 3435926"/>
              <a:gd name="connsiteY3" fmla="*/ 3435926 h 3435926"/>
              <a:gd name="connsiteX4" fmla="*/ 2881745 w 3435926"/>
              <a:gd name="connsiteY4" fmla="*/ 3255815 h 3435926"/>
              <a:gd name="connsiteX5" fmla="*/ 3255815 w 3435926"/>
              <a:gd name="connsiteY5" fmla="*/ 3255815 h 3435926"/>
              <a:gd name="connsiteX6" fmla="*/ 0 w 3435926"/>
              <a:gd name="connsiteY6" fmla="*/ 2881745 h 3435926"/>
              <a:gd name="connsiteX7" fmla="*/ 180111 w 3435926"/>
              <a:gd name="connsiteY7" fmla="*/ 2881745 h 3435926"/>
              <a:gd name="connsiteX8" fmla="*/ 180111 w 3435926"/>
              <a:gd name="connsiteY8" fmla="*/ 3255815 h 3435926"/>
              <a:gd name="connsiteX9" fmla="*/ 554182 w 3435926"/>
              <a:gd name="connsiteY9" fmla="*/ 3255815 h 3435926"/>
              <a:gd name="connsiteX10" fmla="*/ 554182 w 3435926"/>
              <a:gd name="connsiteY10" fmla="*/ 3435926 h 3435926"/>
              <a:gd name="connsiteX11" fmla="*/ 0 w 3435926"/>
              <a:gd name="connsiteY11" fmla="*/ 3435926 h 3435926"/>
              <a:gd name="connsiteX12" fmla="*/ 2881745 w 3435926"/>
              <a:gd name="connsiteY12" fmla="*/ 0 h 3435926"/>
              <a:gd name="connsiteX13" fmla="*/ 3435926 w 3435926"/>
              <a:gd name="connsiteY13" fmla="*/ 0 h 3435926"/>
              <a:gd name="connsiteX14" fmla="*/ 3435926 w 3435926"/>
              <a:gd name="connsiteY14" fmla="*/ 554182 h 3435926"/>
              <a:gd name="connsiteX15" fmla="*/ 3255815 w 3435926"/>
              <a:gd name="connsiteY15" fmla="*/ 554182 h 3435926"/>
              <a:gd name="connsiteX16" fmla="*/ 3255815 w 3435926"/>
              <a:gd name="connsiteY16" fmla="*/ 180111 h 3435926"/>
              <a:gd name="connsiteX17" fmla="*/ 2881745 w 3435926"/>
              <a:gd name="connsiteY17" fmla="*/ 180111 h 3435926"/>
              <a:gd name="connsiteX18" fmla="*/ 0 w 3435926"/>
              <a:gd name="connsiteY18" fmla="*/ 0 h 3435926"/>
              <a:gd name="connsiteX19" fmla="*/ 554182 w 3435926"/>
              <a:gd name="connsiteY19" fmla="*/ 0 h 3435926"/>
              <a:gd name="connsiteX20" fmla="*/ 554182 w 3435926"/>
              <a:gd name="connsiteY20" fmla="*/ 180111 h 3435926"/>
              <a:gd name="connsiteX21" fmla="*/ 180111 w 3435926"/>
              <a:gd name="connsiteY21" fmla="*/ 180111 h 3435926"/>
              <a:gd name="connsiteX22" fmla="*/ 180111 w 3435926"/>
              <a:gd name="connsiteY22" fmla="*/ 554182 h 3435926"/>
              <a:gd name="connsiteX23" fmla="*/ 0 w 3435926"/>
              <a:gd name="connsiteY23" fmla="*/ 554182 h 343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5926" h="3435926">
                <a:moveTo>
                  <a:pt x="3255815" y="2881745"/>
                </a:moveTo>
                <a:lnTo>
                  <a:pt x="3435926" y="2881745"/>
                </a:lnTo>
                <a:lnTo>
                  <a:pt x="3435926" y="3435926"/>
                </a:lnTo>
                <a:lnTo>
                  <a:pt x="2881745" y="3435926"/>
                </a:lnTo>
                <a:lnTo>
                  <a:pt x="2881745" y="3255815"/>
                </a:lnTo>
                <a:lnTo>
                  <a:pt x="3255815" y="3255815"/>
                </a:lnTo>
                <a:close/>
                <a:moveTo>
                  <a:pt x="0" y="2881745"/>
                </a:moveTo>
                <a:lnTo>
                  <a:pt x="180111" y="2881745"/>
                </a:lnTo>
                <a:lnTo>
                  <a:pt x="180111" y="3255815"/>
                </a:lnTo>
                <a:lnTo>
                  <a:pt x="554182" y="3255815"/>
                </a:lnTo>
                <a:lnTo>
                  <a:pt x="554182" y="3435926"/>
                </a:lnTo>
                <a:lnTo>
                  <a:pt x="0" y="3435926"/>
                </a:lnTo>
                <a:close/>
                <a:moveTo>
                  <a:pt x="2881745" y="0"/>
                </a:moveTo>
                <a:lnTo>
                  <a:pt x="3435926" y="0"/>
                </a:lnTo>
                <a:lnTo>
                  <a:pt x="3435926" y="554182"/>
                </a:lnTo>
                <a:lnTo>
                  <a:pt x="3255815" y="554182"/>
                </a:lnTo>
                <a:lnTo>
                  <a:pt x="3255815" y="180111"/>
                </a:lnTo>
                <a:lnTo>
                  <a:pt x="2881745" y="180111"/>
                </a:lnTo>
                <a:close/>
                <a:moveTo>
                  <a:pt x="0" y="0"/>
                </a:moveTo>
                <a:lnTo>
                  <a:pt x="554182" y="0"/>
                </a:lnTo>
                <a:lnTo>
                  <a:pt x="554182" y="180111"/>
                </a:lnTo>
                <a:lnTo>
                  <a:pt x="180111" y="180111"/>
                </a:lnTo>
                <a:lnTo>
                  <a:pt x="180111" y="554182"/>
                </a:lnTo>
                <a:lnTo>
                  <a:pt x="0" y="5541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eform: Shape 14">
            <a:extLst>
              <a:ext uri="{FF2B5EF4-FFF2-40B4-BE49-F238E27FC236}">
                <a16:creationId xmlns:a16="http://schemas.microsoft.com/office/drawing/2014/main" xmlns="" id="{FDC5C444-E4A3-4185-8471-27F00B86CF89}"/>
              </a:ext>
            </a:extLst>
          </p:cNvPr>
          <p:cNvSpPr/>
          <p:nvPr userDrawn="1"/>
        </p:nvSpPr>
        <p:spPr>
          <a:xfrm>
            <a:off x="8250381" y="2258631"/>
            <a:ext cx="2743199" cy="2743199"/>
          </a:xfrm>
          <a:custGeom>
            <a:avLst/>
            <a:gdLst>
              <a:gd name="connsiteX0" fmla="*/ 3255815 w 3435926"/>
              <a:gd name="connsiteY0" fmla="*/ 2881745 h 3435926"/>
              <a:gd name="connsiteX1" fmla="*/ 3435926 w 3435926"/>
              <a:gd name="connsiteY1" fmla="*/ 2881745 h 3435926"/>
              <a:gd name="connsiteX2" fmla="*/ 3435926 w 3435926"/>
              <a:gd name="connsiteY2" fmla="*/ 3435926 h 3435926"/>
              <a:gd name="connsiteX3" fmla="*/ 2881745 w 3435926"/>
              <a:gd name="connsiteY3" fmla="*/ 3435926 h 3435926"/>
              <a:gd name="connsiteX4" fmla="*/ 2881745 w 3435926"/>
              <a:gd name="connsiteY4" fmla="*/ 3255815 h 3435926"/>
              <a:gd name="connsiteX5" fmla="*/ 3255815 w 3435926"/>
              <a:gd name="connsiteY5" fmla="*/ 3255815 h 3435926"/>
              <a:gd name="connsiteX6" fmla="*/ 0 w 3435926"/>
              <a:gd name="connsiteY6" fmla="*/ 2881745 h 3435926"/>
              <a:gd name="connsiteX7" fmla="*/ 180111 w 3435926"/>
              <a:gd name="connsiteY7" fmla="*/ 2881745 h 3435926"/>
              <a:gd name="connsiteX8" fmla="*/ 180111 w 3435926"/>
              <a:gd name="connsiteY8" fmla="*/ 3255815 h 3435926"/>
              <a:gd name="connsiteX9" fmla="*/ 554182 w 3435926"/>
              <a:gd name="connsiteY9" fmla="*/ 3255815 h 3435926"/>
              <a:gd name="connsiteX10" fmla="*/ 554182 w 3435926"/>
              <a:gd name="connsiteY10" fmla="*/ 3435926 h 3435926"/>
              <a:gd name="connsiteX11" fmla="*/ 0 w 3435926"/>
              <a:gd name="connsiteY11" fmla="*/ 3435926 h 3435926"/>
              <a:gd name="connsiteX12" fmla="*/ 2881745 w 3435926"/>
              <a:gd name="connsiteY12" fmla="*/ 0 h 3435926"/>
              <a:gd name="connsiteX13" fmla="*/ 3435926 w 3435926"/>
              <a:gd name="connsiteY13" fmla="*/ 0 h 3435926"/>
              <a:gd name="connsiteX14" fmla="*/ 3435926 w 3435926"/>
              <a:gd name="connsiteY14" fmla="*/ 554182 h 3435926"/>
              <a:gd name="connsiteX15" fmla="*/ 3255815 w 3435926"/>
              <a:gd name="connsiteY15" fmla="*/ 554182 h 3435926"/>
              <a:gd name="connsiteX16" fmla="*/ 3255815 w 3435926"/>
              <a:gd name="connsiteY16" fmla="*/ 180111 h 3435926"/>
              <a:gd name="connsiteX17" fmla="*/ 2881745 w 3435926"/>
              <a:gd name="connsiteY17" fmla="*/ 180111 h 3435926"/>
              <a:gd name="connsiteX18" fmla="*/ 0 w 3435926"/>
              <a:gd name="connsiteY18" fmla="*/ 0 h 3435926"/>
              <a:gd name="connsiteX19" fmla="*/ 554182 w 3435926"/>
              <a:gd name="connsiteY19" fmla="*/ 0 h 3435926"/>
              <a:gd name="connsiteX20" fmla="*/ 554182 w 3435926"/>
              <a:gd name="connsiteY20" fmla="*/ 180111 h 3435926"/>
              <a:gd name="connsiteX21" fmla="*/ 180111 w 3435926"/>
              <a:gd name="connsiteY21" fmla="*/ 180111 h 3435926"/>
              <a:gd name="connsiteX22" fmla="*/ 180111 w 3435926"/>
              <a:gd name="connsiteY22" fmla="*/ 554182 h 3435926"/>
              <a:gd name="connsiteX23" fmla="*/ 0 w 3435926"/>
              <a:gd name="connsiteY23" fmla="*/ 554182 h 343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5926" h="3435926">
                <a:moveTo>
                  <a:pt x="3255815" y="2881745"/>
                </a:moveTo>
                <a:lnTo>
                  <a:pt x="3435926" y="2881745"/>
                </a:lnTo>
                <a:lnTo>
                  <a:pt x="3435926" y="3435926"/>
                </a:lnTo>
                <a:lnTo>
                  <a:pt x="2881745" y="3435926"/>
                </a:lnTo>
                <a:lnTo>
                  <a:pt x="2881745" y="3255815"/>
                </a:lnTo>
                <a:lnTo>
                  <a:pt x="3255815" y="3255815"/>
                </a:lnTo>
                <a:close/>
                <a:moveTo>
                  <a:pt x="0" y="2881745"/>
                </a:moveTo>
                <a:lnTo>
                  <a:pt x="180111" y="2881745"/>
                </a:lnTo>
                <a:lnTo>
                  <a:pt x="180111" y="3255815"/>
                </a:lnTo>
                <a:lnTo>
                  <a:pt x="554182" y="3255815"/>
                </a:lnTo>
                <a:lnTo>
                  <a:pt x="554182" y="3435926"/>
                </a:lnTo>
                <a:lnTo>
                  <a:pt x="0" y="3435926"/>
                </a:lnTo>
                <a:close/>
                <a:moveTo>
                  <a:pt x="2881745" y="0"/>
                </a:moveTo>
                <a:lnTo>
                  <a:pt x="3435926" y="0"/>
                </a:lnTo>
                <a:lnTo>
                  <a:pt x="3435926" y="554182"/>
                </a:lnTo>
                <a:lnTo>
                  <a:pt x="3255815" y="554182"/>
                </a:lnTo>
                <a:lnTo>
                  <a:pt x="3255815" y="180111"/>
                </a:lnTo>
                <a:lnTo>
                  <a:pt x="2881745" y="180111"/>
                </a:lnTo>
                <a:close/>
                <a:moveTo>
                  <a:pt x="0" y="0"/>
                </a:moveTo>
                <a:lnTo>
                  <a:pt x="554182" y="0"/>
                </a:lnTo>
                <a:lnTo>
                  <a:pt x="554182" y="180111"/>
                </a:lnTo>
                <a:lnTo>
                  <a:pt x="180111" y="180111"/>
                </a:lnTo>
                <a:lnTo>
                  <a:pt x="180111" y="554182"/>
                </a:lnTo>
                <a:lnTo>
                  <a:pt x="0" y="5541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2753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53" presetClass="entr" presetSubtype="16" fill="hold" grpId="0" nodeType="withEffect" nodePh="1">
                                  <p:stCondLst>
                                    <p:cond delay="500"/>
                                  </p:stCondLst>
                                  <p:endCondLst>
                                    <p:cond evt="begin" delay="0">
                                      <p:tn val="14"/>
                                    </p:cond>
                                  </p:end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fade">
                                      <p:cBhvr>
                                        <p:cTn id="21" dur="500"/>
                                        <p:tgtEl>
                                          <p:spTgt spid="1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53" presetClass="entr" presetSubtype="16" fill="hold" grpId="0" nodeType="withEffect" nodePh="1">
                                  <p:stCondLst>
                                    <p:cond delay="500"/>
                                  </p:stCondLst>
                                  <p:endCondLst>
                                    <p:cond evt="begin" delay="0">
                                      <p:tn val="27"/>
                                    </p:cond>
                                  </p:end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20">
                                            <p:txEl>
                                              <p:pRg st="0" end="0"/>
                                            </p:txEl>
                                          </p:spTgt>
                                        </p:tgtEl>
                                        <p:attrNameLst>
                                          <p:attrName>style.visibility</p:attrName>
                                        </p:attrNameLst>
                                      </p:cBhvr>
                                      <p:to>
                                        <p:strVal val="visible"/>
                                      </p:to>
                                    </p:set>
                                    <p:animEffect transition="in" filter="fade">
                                      <p:cBhvr>
                                        <p:cTn id="34" dur="500"/>
                                        <p:tgtEl>
                                          <p:spTgt spid="2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53" presetClass="entr" presetSubtype="16" fill="hold" grpId="0" nodeType="withEffect" nodePh="1">
                                  <p:stCondLst>
                                    <p:cond delay="500"/>
                                  </p:stCondLst>
                                  <p:endCondLst>
                                    <p:cond evt="begin" delay="0">
                                      <p:tn val="40"/>
                                    </p:cond>
                                  </p:end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10" presetClass="entr" presetSubtype="0" fill="hold" grpId="0" nodeType="withEffect">
                                  <p:stCondLst>
                                    <p:cond delay="1000"/>
                                  </p:stCondLst>
                                  <p:childTnLst>
                                    <p:set>
                                      <p:cBhvr>
                                        <p:cTn id="46" dur="1" fill="hold">
                                          <p:stCondLst>
                                            <p:cond delay="0"/>
                                          </p:stCondLst>
                                        </p:cTn>
                                        <p:tgtEl>
                                          <p:spTgt spid="21">
                                            <p:txEl>
                                              <p:pRg st="0" end="0"/>
                                            </p:txEl>
                                          </p:spTgt>
                                        </p:tgtEl>
                                        <p:attrNameLst>
                                          <p:attrName>style.visibility</p:attrName>
                                        </p:attrNameLst>
                                      </p:cBhvr>
                                      <p:to>
                                        <p:strVal val="visible"/>
                                      </p:to>
                                    </p:set>
                                    <p:animEffect transition="in" filter="fade">
                                      <p:cBhvr>
                                        <p:cTn id="4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3" grpId="0"/>
      <p:bldP spid="22" grpId="0"/>
      <p:bldP spid="18" grpId="0"/>
      <p:bldP spid="19" grpId="0" build="p">
        <p:tmplLst>
          <p:tmpl lvl="1">
            <p:tnLst>
              <p:par>
                <p:cTn presetID="10" presetClass="entr" presetSubtype="0" fill="hold" nodeType="withEffect">
                  <p:stCondLst>
                    <p:cond delay="10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bldP spid="21" grpId="0" build="p"/>
      <p:bldP spid="9" grpId="0" animBg="1"/>
      <p:bldP spid="12" grpId="0" animBg="1"/>
      <p:bldP spid="15"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mplate 37">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3C6DE2FC-7EA7-4FB4-8681-279C2B53154D}"/>
              </a:ext>
            </a:extLst>
          </p:cNvPr>
          <p:cNvSpPr>
            <a:spLocks noGrp="1"/>
          </p:cNvSpPr>
          <p:nvPr>
            <p:ph type="pic" sz="quarter" idx="11"/>
          </p:nvPr>
        </p:nvSpPr>
        <p:spPr>
          <a:xfrm>
            <a:off x="7078740" y="1939708"/>
            <a:ext cx="3436860" cy="2978583"/>
          </a:xfrm>
          <a:custGeom>
            <a:avLst/>
            <a:gdLst>
              <a:gd name="connsiteX0" fmla="*/ 1718438 w 3436860"/>
              <a:gd name="connsiteY0" fmla="*/ 1202980 h 2978583"/>
              <a:gd name="connsiteX1" fmla="*/ 1978589 w 3436860"/>
              <a:gd name="connsiteY1" fmla="*/ 1273393 h 2978583"/>
              <a:gd name="connsiteX2" fmla="*/ 2163559 w 3436860"/>
              <a:gd name="connsiteY2" fmla="*/ 1458374 h 2978583"/>
              <a:gd name="connsiteX3" fmla="*/ 2233970 w 3436860"/>
              <a:gd name="connsiteY3" fmla="*/ 1718543 h 2978583"/>
              <a:gd name="connsiteX4" fmla="*/ 2163559 w 3436860"/>
              <a:gd name="connsiteY4" fmla="*/ 1978713 h 2978583"/>
              <a:gd name="connsiteX5" fmla="*/ 1978589 w 3436860"/>
              <a:gd name="connsiteY5" fmla="*/ 2163693 h 2978583"/>
              <a:gd name="connsiteX6" fmla="*/ 1718438 w 3436860"/>
              <a:gd name="connsiteY6" fmla="*/ 2234106 h 2978583"/>
              <a:gd name="connsiteX7" fmla="*/ 1458284 w 3436860"/>
              <a:gd name="connsiteY7" fmla="*/ 2163693 h 2978583"/>
              <a:gd name="connsiteX8" fmla="*/ 1273314 w 3436860"/>
              <a:gd name="connsiteY8" fmla="*/ 1978713 h 2978583"/>
              <a:gd name="connsiteX9" fmla="*/ 1202906 w 3436860"/>
              <a:gd name="connsiteY9" fmla="*/ 1718543 h 2978583"/>
              <a:gd name="connsiteX10" fmla="*/ 1273314 w 3436860"/>
              <a:gd name="connsiteY10" fmla="*/ 1458374 h 2978583"/>
              <a:gd name="connsiteX11" fmla="*/ 1458284 w 3436860"/>
              <a:gd name="connsiteY11" fmla="*/ 1273393 h 2978583"/>
              <a:gd name="connsiteX12" fmla="*/ 1718438 w 3436860"/>
              <a:gd name="connsiteY12" fmla="*/ 1202980 h 2978583"/>
              <a:gd name="connsiteX13" fmla="*/ 1718438 w 3436860"/>
              <a:gd name="connsiteY13" fmla="*/ 916557 h 2978583"/>
              <a:gd name="connsiteX14" fmla="*/ 1314021 w 3436860"/>
              <a:gd name="connsiteY14" fmla="*/ 1026219 h 2978583"/>
              <a:gd name="connsiteX15" fmla="*/ 1026156 w 3436860"/>
              <a:gd name="connsiteY15" fmla="*/ 1314103 h 2978583"/>
              <a:gd name="connsiteX16" fmla="*/ 916499 w 3436860"/>
              <a:gd name="connsiteY16" fmla="*/ 1718543 h 2978583"/>
              <a:gd name="connsiteX17" fmla="*/ 1026156 w 3436860"/>
              <a:gd name="connsiteY17" fmla="*/ 2122983 h 2978583"/>
              <a:gd name="connsiteX18" fmla="*/ 1314021 w 3436860"/>
              <a:gd name="connsiteY18" fmla="*/ 2410867 h 2978583"/>
              <a:gd name="connsiteX19" fmla="*/ 1718438 w 3436860"/>
              <a:gd name="connsiteY19" fmla="*/ 2520530 h 2978583"/>
              <a:gd name="connsiteX20" fmla="*/ 2122854 w 3436860"/>
              <a:gd name="connsiteY20" fmla="*/ 2410867 h 2978583"/>
              <a:gd name="connsiteX21" fmla="*/ 2410717 w 3436860"/>
              <a:gd name="connsiteY21" fmla="*/ 2122983 h 2978583"/>
              <a:gd name="connsiteX22" fmla="*/ 2520374 w 3436860"/>
              <a:gd name="connsiteY22" fmla="*/ 1718543 h 2978583"/>
              <a:gd name="connsiteX23" fmla="*/ 2410717 w 3436860"/>
              <a:gd name="connsiteY23" fmla="*/ 1314103 h 2978583"/>
              <a:gd name="connsiteX24" fmla="*/ 2122854 w 3436860"/>
              <a:gd name="connsiteY24" fmla="*/ 1026219 h 2978583"/>
              <a:gd name="connsiteX25" fmla="*/ 1718438 w 3436860"/>
              <a:gd name="connsiteY25" fmla="*/ 916557 h 2978583"/>
              <a:gd name="connsiteX26" fmla="*/ 1260187 w 3436860"/>
              <a:gd name="connsiteY26" fmla="*/ 0 h 2978583"/>
              <a:gd name="connsiteX27" fmla="*/ 2176686 w 3436860"/>
              <a:gd name="connsiteY27" fmla="*/ 0 h 2978583"/>
              <a:gd name="connsiteX28" fmla="*/ 2361732 w 3436860"/>
              <a:gd name="connsiteY28" fmla="*/ 63104 h 2978583"/>
              <a:gd name="connsiteX29" fmla="*/ 2486364 w 3436860"/>
              <a:gd name="connsiteY29" fmla="*/ 214818 h 2978583"/>
              <a:gd name="connsiteX30" fmla="*/ 2577656 w 3436860"/>
              <a:gd name="connsiteY30" fmla="*/ 458277 h 2978583"/>
              <a:gd name="connsiteX31" fmla="*/ 2978625 w 3436860"/>
              <a:gd name="connsiteY31" fmla="*/ 458277 h 2978583"/>
              <a:gd name="connsiteX32" fmla="*/ 3209602 w 3436860"/>
              <a:gd name="connsiteY32" fmla="*/ 520999 h 2978583"/>
              <a:gd name="connsiteX33" fmla="*/ 3374146 w 3436860"/>
              <a:gd name="connsiteY33" fmla="*/ 685562 h 2978583"/>
              <a:gd name="connsiteX34" fmla="*/ 3436860 w 3436860"/>
              <a:gd name="connsiteY34" fmla="*/ 916557 h 2978583"/>
              <a:gd name="connsiteX35" fmla="*/ 3436860 w 3436860"/>
              <a:gd name="connsiteY35" fmla="*/ 2520530 h 2978583"/>
              <a:gd name="connsiteX36" fmla="*/ 3374146 w 3436860"/>
              <a:gd name="connsiteY36" fmla="*/ 2751411 h 2978583"/>
              <a:gd name="connsiteX37" fmla="*/ 3209602 w 3436860"/>
              <a:gd name="connsiteY37" fmla="*/ 2915892 h 2978583"/>
              <a:gd name="connsiteX38" fmla="*/ 2978625 w 3436860"/>
              <a:gd name="connsiteY38" fmla="*/ 2978583 h 2978583"/>
              <a:gd name="connsiteX39" fmla="*/ 458248 w 3436860"/>
              <a:gd name="connsiteY39" fmla="*/ 2978583 h 2978583"/>
              <a:gd name="connsiteX40" fmla="*/ 227269 w 3436860"/>
              <a:gd name="connsiteY40" fmla="*/ 2915892 h 2978583"/>
              <a:gd name="connsiteX41" fmla="*/ 62717 w 3436860"/>
              <a:gd name="connsiteY41" fmla="*/ 2751411 h 2978583"/>
              <a:gd name="connsiteX42" fmla="*/ 0 w 3436860"/>
              <a:gd name="connsiteY42" fmla="*/ 2520530 h 2978583"/>
              <a:gd name="connsiteX43" fmla="*/ 0 w 3436860"/>
              <a:gd name="connsiteY43" fmla="*/ 916557 h 2978583"/>
              <a:gd name="connsiteX44" fmla="*/ 62717 w 3436860"/>
              <a:gd name="connsiteY44" fmla="*/ 685562 h 2978583"/>
              <a:gd name="connsiteX45" fmla="*/ 227269 w 3436860"/>
              <a:gd name="connsiteY45" fmla="*/ 520999 h 2978583"/>
              <a:gd name="connsiteX46" fmla="*/ 458248 w 3436860"/>
              <a:gd name="connsiteY46" fmla="*/ 458277 h 2978583"/>
              <a:gd name="connsiteX47" fmla="*/ 859218 w 3436860"/>
              <a:gd name="connsiteY47" fmla="*/ 458277 h 2978583"/>
              <a:gd name="connsiteX48" fmla="*/ 950510 w 3436860"/>
              <a:gd name="connsiteY48" fmla="*/ 214818 h 2978583"/>
              <a:gd name="connsiteX49" fmla="*/ 1075141 w 3436860"/>
              <a:gd name="connsiteY49" fmla="*/ 63104 h 2978583"/>
              <a:gd name="connsiteX50" fmla="*/ 1260187 w 3436860"/>
              <a:gd name="connsiteY50" fmla="*/ 0 h 297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36860" h="2978583">
                <a:moveTo>
                  <a:pt x="1718438" y="1202980"/>
                </a:moveTo>
                <a:cubicBezTo>
                  <a:pt x="1814403" y="1204075"/>
                  <a:pt x="1901121" y="1227545"/>
                  <a:pt x="1978589" y="1273393"/>
                </a:cubicBezTo>
                <a:cubicBezTo>
                  <a:pt x="2056059" y="1319242"/>
                  <a:pt x="2117716" y="1380901"/>
                  <a:pt x="2163559" y="1458374"/>
                </a:cubicBezTo>
                <a:cubicBezTo>
                  <a:pt x="2209405" y="1535849"/>
                  <a:pt x="2232875" y="1622571"/>
                  <a:pt x="2233970" y="1718543"/>
                </a:cubicBezTo>
                <a:cubicBezTo>
                  <a:pt x="2232875" y="1814516"/>
                  <a:pt x="2209405" y="1901237"/>
                  <a:pt x="2163559" y="1978713"/>
                </a:cubicBezTo>
                <a:cubicBezTo>
                  <a:pt x="2117716" y="2056185"/>
                  <a:pt x="2056059" y="2117845"/>
                  <a:pt x="1978589" y="2163693"/>
                </a:cubicBezTo>
                <a:cubicBezTo>
                  <a:pt x="1901121" y="2209542"/>
                  <a:pt x="1814403" y="2233012"/>
                  <a:pt x="1718438" y="2234106"/>
                </a:cubicBezTo>
                <a:cubicBezTo>
                  <a:pt x="1622470" y="2233012"/>
                  <a:pt x="1535754" y="2209542"/>
                  <a:pt x="1458284" y="2163693"/>
                </a:cubicBezTo>
                <a:cubicBezTo>
                  <a:pt x="1380817" y="2117845"/>
                  <a:pt x="1319160" y="2056185"/>
                  <a:pt x="1273314" y="1978713"/>
                </a:cubicBezTo>
                <a:cubicBezTo>
                  <a:pt x="1227469" y="1901237"/>
                  <a:pt x="1204001" y="1814516"/>
                  <a:pt x="1202906" y="1718543"/>
                </a:cubicBezTo>
                <a:cubicBezTo>
                  <a:pt x="1204001" y="1622571"/>
                  <a:pt x="1227469" y="1535849"/>
                  <a:pt x="1273314" y="1458374"/>
                </a:cubicBezTo>
                <a:cubicBezTo>
                  <a:pt x="1319160" y="1380901"/>
                  <a:pt x="1380817" y="1319242"/>
                  <a:pt x="1458284" y="1273393"/>
                </a:cubicBezTo>
                <a:cubicBezTo>
                  <a:pt x="1535754" y="1227545"/>
                  <a:pt x="1622470" y="1204075"/>
                  <a:pt x="1718438" y="1202980"/>
                </a:cubicBezTo>
                <a:close/>
                <a:moveTo>
                  <a:pt x="1718438" y="916557"/>
                </a:moveTo>
                <a:cubicBezTo>
                  <a:pt x="1569344" y="918270"/>
                  <a:pt x="1434538" y="954825"/>
                  <a:pt x="1314021" y="1026219"/>
                </a:cubicBezTo>
                <a:cubicBezTo>
                  <a:pt x="1193503" y="1097617"/>
                  <a:pt x="1097548" y="1193576"/>
                  <a:pt x="1026156" y="1314103"/>
                </a:cubicBezTo>
                <a:cubicBezTo>
                  <a:pt x="954764" y="1434627"/>
                  <a:pt x="918212" y="1569442"/>
                  <a:pt x="916499" y="1718543"/>
                </a:cubicBezTo>
                <a:cubicBezTo>
                  <a:pt x="918212" y="1867645"/>
                  <a:pt x="954764" y="2002459"/>
                  <a:pt x="1026156" y="2122983"/>
                </a:cubicBezTo>
                <a:cubicBezTo>
                  <a:pt x="1097548" y="2243510"/>
                  <a:pt x="1193503" y="2339470"/>
                  <a:pt x="1314021" y="2410867"/>
                </a:cubicBezTo>
                <a:cubicBezTo>
                  <a:pt x="1434538" y="2482262"/>
                  <a:pt x="1569344" y="2518817"/>
                  <a:pt x="1718438" y="2520530"/>
                </a:cubicBezTo>
                <a:cubicBezTo>
                  <a:pt x="1867529" y="2518817"/>
                  <a:pt x="2002335" y="2482262"/>
                  <a:pt x="2122854" y="2410867"/>
                </a:cubicBezTo>
                <a:cubicBezTo>
                  <a:pt x="2243371" y="2339470"/>
                  <a:pt x="2339328" y="2243510"/>
                  <a:pt x="2410717" y="2122983"/>
                </a:cubicBezTo>
                <a:cubicBezTo>
                  <a:pt x="2482109" y="2002459"/>
                  <a:pt x="2518662" y="1867645"/>
                  <a:pt x="2520374" y="1718543"/>
                </a:cubicBezTo>
                <a:cubicBezTo>
                  <a:pt x="2518662" y="1569442"/>
                  <a:pt x="2482109" y="1434627"/>
                  <a:pt x="2410717" y="1314103"/>
                </a:cubicBezTo>
                <a:cubicBezTo>
                  <a:pt x="2339328" y="1193576"/>
                  <a:pt x="2243371" y="1097617"/>
                  <a:pt x="2122854" y="1026219"/>
                </a:cubicBezTo>
                <a:cubicBezTo>
                  <a:pt x="2002335" y="954825"/>
                  <a:pt x="1867529" y="918270"/>
                  <a:pt x="1718438" y="916557"/>
                </a:cubicBezTo>
                <a:close/>
                <a:moveTo>
                  <a:pt x="1260187" y="0"/>
                </a:moveTo>
                <a:lnTo>
                  <a:pt x="2176686" y="0"/>
                </a:lnTo>
                <a:cubicBezTo>
                  <a:pt x="2241613" y="1566"/>
                  <a:pt x="2303296" y="22602"/>
                  <a:pt x="2361732" y="63104"/>
                </a:cubicBezTo>
                <a:cubicBezTo>
                  <a:pt x="2420171" y="103606"/>
                  <a:pt x="2461715" y="154177"/>
                  <a:pt x="2486364" y="214818"/>
                </a:cubicBezTo>
                <a:lnTo>
                  <a:pt x="2577656" y="458277"/>
                </a:lnTo>
                <a:lnTo>
                  <a:pt x="2978625" y="458277"/>
                </a:lnTo>
                <a:cubicBezTo>
                  <a:pt x="3063739" y="459261"/>
                  <a:pt x="3140733" y="480169"/>
                  <a:pt x="3209602" y="520999"/>
                </a:cubicBezTo>
                <a:cubicBezTo>
                  <a:pt x="3278473" y="561830"/>
                  <a:pt x="3333320" y="616685"/>
                  <a:pt x="3374146" y="685562"/>
                </a:cubicBezTo>
                <a:cubicBezTo>
                  <a:pt x="3414974" y="754439"/>
                  <a:pt x="3435878" y="831435"/>
                  <a:pt x="3436860" y="916557"/>
                </a:cubicBezTo>
                <a:lnTo>
                  <a:pt x="3436860" y="2520530"/>
                </a:lnTo>
                <a:cubicBezTo>
                  <a:pt x="3435878" y="2605609"/>
                  <a:pt x="3414974" y="2682569"/>
                  <a:pt x="3374146" y="2751411"/>
                </a:cubicBezTo>
                <a:cubicBezTo>
                  <a:pt x="3333320" y="2820257"/>
                  <a:pt x="3278473" y="2875083"/>
                  <a:pt x="3209602" y="2915892"/>
                </a:cubicBezTo>
                <a:cubicBezTo>
                  <a:pt x="3140733" y="2956705"/>
                  <a:pt x="3063739" y="2977602"/>
                  <a:pt x="2978625" y="2978583"/>
                </a:cubicBezTo>
                <a:lnTo>
                  <a:pt x="458248" y="2978583"/>
                </a:lnTo>
                <a:cubicBezTo>
                  <a:pt x="373135" y="2977602"/>
                  <a:pt x="296141" y="2956705"/>
                  <a:pt x="227269" y="2915892"/>
                </a:cubicBezTo>
                <a:cubicBezTo>
                  <a:pt x="158395" y="2875083"/>
                  <a:pt x="103545" y="2820257"/>
                  <a:pt x="62717" y="2751411"/>
                </a:cubicBezTo>
                <a:cubicBezTo>
                  <a:pt x="21889" y="2682569"/>
                  <a:pt x="982" y="2605609"/>
                  <a:pt x="0" y="2520530"/>
                </a:cubicBezTo>
                <a:lnTo>
                  <a:pt x="0" y="916557"/>
                </a:lnTo>
                <a:cubicBezTo>
                  <a:pt x="982" y="831435"/>
                  <a:pt x="21889" y="754439"/>
                  <a:pt x="62717" y="685562"/>
                </a:cubicBezTo>
                <a:cubicBezTo>
                  <a:pt x="103545" y="616685"/>
                  <a:pt x="158395" y="561830"/>
                  <a:pt x="227269" y="520999"/>
                </a:cubicBezTo>
                <a:cubicBezTo>
                  <a:pt x="296141" y="480169"/>
                  <a:pt x="373135" y="459261"/>
                  <a:pt x="458248" y="458277"/>
                </a:cubicBezTo>
                <a:lnTo>
                  <a:pt x="859218" y="458277"/>
                </a:lnTo>
                <a:lnTo>
                  <a:pt x="950510" y="214818"/>
                </a:lnTo>
                <a:cubicBezTo>
                  <a:pt x="975161" y="154177"/>
                  <a:pt x="1016705" y="103606"/>
                  <a:pt x="1075141" y="63104"/>
                </a:cubicBezTo>
                <a:cubicBezTo>
                  <a:pt x="1133580" y="22602"/>
                  <a:pt x="1195260" y="1566"/>
                  <a:pt x="1260187" y="0"/>
                </a:cubicBezTo>
                <a:close/>
              </a:path>
            </a:pathLst>
          </a:custGeom>
          <a:pattFill prst="pct5">
            <a:fgClr>
              <a:schemeClr val="accent1"/>
            </a:fgClr>
            <a:bgClr>
              <a:schemeClr val="bg1"/>
            </a:bgClr>
          </a:pattFill>
          <a:effectLst>
            <a:glow rad="889000">
              <a:schemeClr val="bg1">
                <a:alpha val="65000"/>
              </a:schemeClr>
            </a:glow>
          </a:effectLst>
        </p:spPr>
        <p:txBody>
          <a:bodyPr wrap="square" anchor="ctr">
            <a:noAutofit/>
          </a:bodyPr>
          <a:lstStyle>
            <a:lvl1pPr marL="0" indent="0" algn="ctr">
              <a:buNone/>
              <a:defRPr sz="1800"/>
            </a:lvl1pPr>
          </a:lstStyle>
          <a:p>
            <a:endParaRPr lang="en-US"/>
          </a:p>
        </p:txBody>
      </p:sp>
      <p:sp>
        <p:nvSpPr>
          <p:cNvPr id="10" name="Picture Placeholder 9">
            <a:extLst>
              <a:ext uri="{FF2B5EF4-FFF2-40B4-BE49-F238E27FC236}">
                <a16:creationId xmlns:a16="http://schemas.microsoft.com/office/drawing/2014/main" xmlns="" id="{B04F89B3-6CAA-4540-BE8E-73FA046CCB1A}"/>
              </a:ext>
            </a:extLst>
          </p:cNvPr>
          <p:cNvSpPr>
            <a:spLocks noGrp="1"/>
          </p:cNvSpPr>
          <p:nvPr>
            <p:ph type="pic" sz="quarter" idx="10"/>
          </p:nvPr>
        </p:nvSpPr>
        <p:spPr>
          <a:xfrm>
            <a:off x="1649490" y="1939709"/>
            <a:ext cx="3436860" cy="2978583"/>
          </a:xfrm>
          <a:custGeom>
            <a:avLst/>
            <a:gdLst>
              <a:gd name="connsiteX0" fmla="*/ 1718438 w 3436860"/>
              <a:gd name="connsiteY0" fmla="*/ 1202980 h 2978583"/>
              <a:gd name="connsiteX1" fmla="*/ 1978589 w 3436860"/>
              <a:gd name="connsiteY1" fmla="*/ 1273393 h 2978583"/>
              <a:gd name="connsiteX2" fmla="*/ 2163559 w 3436860"/>
              <a:gd name="connsiteY2" fmla="*/ 1458374 h 2978583"/>
              <a:gd name="connsiteX3" fmla="*/ 2233970 w 3436860"/>
              <a:gd name="connsiteY3" fmla="*/ 1718543 h 2978583"/>
              <a:gd name="connsiteX4" fmla="*/ 2163559 w 3436860"/>
              <a:gd name="connsiteY4" fmla="*/ 1978713 h 2978583"/>
              <a:gd name="connsiteX5" fmla="*/ 1978589 w 3436860"/>
              <a:gd name="connsiteY5" fmla="*/ 2163693 h 2978583"/>
              <a:gd name="connsiteX6" fmla="*/ 1718438 w 3436860"/>
              <a:gd name="connsiteY6" fmla="*/ 2234106 h 2978583"/>
              <a:gd name="connsiteX7" fmla="*/ 1458284 w 3436860"/>
              <a:gd name="connsiteY7" fmla="*/ 2163693 h 2978583"/>
              <a:gd name="connsiteX8" fmla="*/ 1273314 w 3436860"/>
              <a:gd name="connsiteY8" fmla="*/ 1978713 h 2978583"/>
              <a:gd name="connsiteX9" fmla="*/ 1202906 w 3436860"/>
              <a:gd name="connsiteY9" fmla="*/ 1718543 h 2978583"/>
              <a:gd name="connsiteX10" fmla="*/ 1273314 w 3436860"/>
              <a:gd name="connsiteY10" fmla="*/ 1458374 h 2978583"/>
              <a:gd name="connsiteX11" fmla="*/ 1458284 w 3436860"/>
              <a:gd name="connsiteY11" fmla="*/ 1273393 h 2978583"/>
              <a:gd name="connsiteX12" fmla="*/ 1718438 w 3436860"/>
              <a:gd name="connsiteY12" fmla="*/ 1202980 h 2978583"/>
              <a:gd name="connsiteX13" fmla="*/ 1718438 w 3436860"/>
              <a:gd name="connsiteY13" fmla="*/ 916557 h 2978583"/>
              <a:gd name="connsiteX14" fmla="*/ 1314022 w 3436860"/>
              <a:gd name="connsiteY14" fmla="*/ 1026219 h 2978583"/>
              <a:gd name="connsiteX15" fmla="*/ 1026156 w 3436860"/>
              <a:gd name="connsiteY15" fmla="*/ 1314103 h 2978583"/>
              <a:gd name="connsiteX16" fmla="*/ 916499 w 3436860"/>
              <a:gd name="connsiteY16" fmla="*/ 1718543 h 2978583"/>
              <a:gd name="connsiteX17" fmla="*/ 1026156 w 3436860"/>
              <a:gd name="connsiteY17" fmla="*/ 2122983 h 2978583"/>
              <a:gd name="connsiteX18" fmla="*/ 1314022 w 3436860"/>
              <a:gd name="connsiteY18" fmla="*/ 2410867 h 2978583"/>
              <a:gd name="connsiteX19" fmla="*/ 1718438 w 3436860"/>
              <a:gd name="connsiteY19" fmla="*/ 2520530 h 2978583"/>
              <a:gd name="connsiteX20" fmla="*/ 2122855 w 3436860"/>
              <a:gd name="connsiteY20" fmla="*/ 2410867 h 2978583"/>
              <a:gd name="connsiteX21" fmla="*/ 2410717 w 3436860"/>
              <a:gd name="connsiteY21" fmla="*/ 2122983 h 2978583"/>
              <a:gd name="connsiteX22" fmla="*/ 2520375 w 3436860"/>
              <a:gd name="connsiteY22" fmla="*/ 1718543 h 2978583"/>
              <a:gd name="connsiteX23" fmla="*/ 2410717 w 3436860"/>
              <a:gd name="connsiteY23" fmla="*/ 1314103 h 2978583"/>
              <a:gd name="connsiteX24" fmla="*/ 2122855 w 3436860"/>
              <a:gd name="connsiteY24" fmla="*/ 1026219 h 2978583"/>
              <a:gd name="connsiteX25" fmla="*/ 1718438 w 3436860"/>
              <a:gd name="connsiteY25" fmla="*/ 916557 h 2978583"/>
              <a:gd name="connsiteX26" fmla="*/ 1260187 w 3436860"/>
              <a:gd name="connsiteY26" fmla="*/ 0 h 2978583"/>
              <a:gd name="connsiteX27" fmla="*/ 2176686 w 3436860"/>
              <a:gd name="connsiteY27" fmla="*/ 0 h 2978583"/>
              <a:gd name="connsiteX28" fmla="*/ 2361732 w 3436860"/>
              <a:gd name="connsiteY28" fmla="*/ 63104 h 2978583"/>
              <a:gd name="connsiteX29" fmla="*/ 2486364 w 3436860"/>
              <a:gd name="connsiteY29" fmla="*/ 214818 h 2978583"/>
              <a:gd name="connsiteX30" fmla="*/ 2577656 w 3436860"/>
              <a:gd name="connsiteY30" fmla="*/ 458277 h 2978583"/>
              <a:gd name="connsiteX31" fmla="*/ 2978625 w 3436860"/>
              <a:gd name="connsiteY31" fmla="*/ 458277 h 2978583"/>
              <a:gd name="connsiteX32" fmla="*/ 3209602 w 3436860"/>
              <a:gd name="connsiteY32" fmla="*/ 520999 h 2978583"/>
              <a:gd name="connsiteX33" fmla="*/ 3374146 w 3436860"/>
              <a:gd name="connsiteY33" fmla="*/ 685562 h 2978583"/>
              <a:gd name="connsiteX34" fmla="*/ 3436860 w 3436860"/>
              <a:gd name="connsiteY34" fmla="*/ 916557 h 2978583"/>
              <a:gd name="connsiteX35" fmla="*/ 3436860 w 3436860"/>
              <a:gd name="connsiteY35" fmla="*/ 2520530 h 2978583"/>
              <a:gd name="connsiteX36" fmla="*/ 3374146 w 3436860"/>
              <a:gd name="connsiteY36" fmla="*/ 2751411 h 2978583"/>
              <a:gd name="connsiteX37" fmla="*/ 3209602 w 3436860"/>
              <a:gd name="connsiteY37" fmla="*/ 2915892 h 2978583"/>
              <a:gd name="connsiteX38" fmla="*/ 2978625 w 3436860"/>
              <a:gd name="connsiteY38" fmla="*/ 2978583 h 2978583"/>
              <a:gd name="connsiteX39" fmla="*/ 458248 w 3436860"/>
              <a:gd name="connsiteY39" fmla="*/ 2978583 h 2978583"/>
              <a:gd name="connsiteX40" fmla="*/ 227269 w 3436860"/>
              <a:gd name="connsiteY40" fmla="*/ 2915892 h 2978583"/>
              <a:gd name="connsiteX41" fmla="*/ 62717 w 3436860"/>
              <a:gd name="connsiteY41" fmla="*/ 2751411 h 2978583"/>
              <a:gd name="connsiteX42" fmla="*/ 0 w 3436860"/>
              <a:gd name="connsiteY42" fmla="*/ 2520530 h 2978583"/>
              <a:gd name="connsiteX43" fmla="*/ 0 w 3436860"/>
              <a:gd name="connsiteY43" fmla="*/ 916557 h 2978583"/>
              <a:gd name="connsiteX44" fmla="*/ 62717 w 3436860"/>
              <a:gd name="connsiteY44" fmla="*/ 685562 h 2978583"/>
              <a:gd name="connsiteX45" fmla="*/ 227269 w 3436860"/>
              <a:gd name="connsiteY45" fmla="*/ 520999 h 2978583"/>
              <a:gd name="connsiteX46" fmla="*/ 458248 w 3436860"/>
              <a:gd name="connsiteY46" fmla="*/ 458277 h 2978583"/>
              <a:gd name="connsiteX47" fmla="*/ 859218 w 3436860"/>
              <a:gd name="connsiteY47" fmla="*/ 458277 h 2978583"/>
              <a:gd name="connsiteX48" fmla="*/ 950510 w 3436860"/>
              <a:gd name="connsiteY48" fmla="*/ 214818 h 2978583"/>
              <a:gd name="connsiteX49" fmla="*/ 1075141 w 3436860"/>
              <a:gd name="connsiteY49" fmla="*/ 63104 h 2978583"/>
              <a:gd name="connsiteX50" fmla="*/ 1260187 w 3436860"/>
              <a:gd name="connsiteY50" fmla="*/ 0 h 297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36860" h="2978583">
                <a:moveTo>
                  <a:pt x="1718438" y="1202980"/>
                </a:moveTo>
                <a:cubicBezTo>
                  <a:pt x="1814403" y="1204075"/>
                  <a:pt x="1901122" y="1227545"/>
                  <a:pt x="1978589" y="1273393"/>
                </a:cubicBezTo>
                <a:cubicBezTo>
                  <a:pt x="2056059" y="1319242"/>
                  <a:pt x="2117716" y="1380901"/>
                  <a:pt x="2163559" y="1458374"/>
                </a:cubicBezTo>
                <a:cubicBezTo>
                  <a:pt x="2209405" y="1535849"/>
                  <a:pt x="2232875" y="1622571"/>
                  <a:pt x="2233970" y="1718543"/>
                </a:cubicBezTo>
                <a:cubicBezTo>
                  <a:pt x="2232875" y="1814516"/>
                  <a:pt x="2209405" y="1901237"/>
                  <a:pt x="2163559" y="1978713"/>
                </a:cubicBezTo>
                <a:cubicBezTo>
                  <a:pt x="2117716" y="2056185"/>
                  <a:pt x="2056059" y="2117845"/>
                  <a:pt x="1978589" y="2163693"/>
                </a:cubicBezTo>
                <a:cubicBezTo>
                  <a:pt x="1901122" y="2209542"/>
                  <a:pt x="1814403" y="2233012"/>
                  <a:pt x="1718438" y="2234106"/>
                </a:cubicBezTo>
                <a:cubicBezTo>
                  <a:pt x="1622471" y="2233012"/>
                  <a:pt x="1535755" y="2209542"/>
                  <a:pt x="1458284" y="2163693"/>
                </a:cubicBezTo>
                <a:cubicBezTo>
                  <a:pt x="1380817" y="2117845"/>
                  <a:pt x="1319160" y="2056185"/>
                  <a:pt x="1273314" y="1978713"/>
                </a:cubicBezTo>
                <a:cubicBezTo>
                  <a:pt x="1227469" y="1901237"/>
                  <a:pt x="1204001" y="1814516"/>
                  <a:pt x="1202906" y="1718543"/>
                </a:cubicBezTo>
                <a:cubicBezTo>
                  <a:pt x="1204001" y="1622571"/>
                  <a:pt x="1227469" y="1535849"/>
                  <a:pt x="1273314" y="1458374"/>
                </a:cubicBezTo>
                <a:cubicBezTo>
                  <a:pt x="1319160" y="1380901"/>
                  <a:pt x="1380817" y="1319242"/>
                  <a:pt x="1458284" y="1273393"/>
                </a:cubicBezTo>
                <a:cubicBezTo>
                  <a:pt x="1535755" y="1227545"/>
                  <a:pt x="1622471" y="1204075"/>
                  <a:pt x="1718438" y="1202980"/>
                </a:cubicBezTo>
                <a:close/>
                <a:moveTo>
                  <a:pt x="1718438" y="916557"/>
                </a:moveTo>
                <a:cubicBezTo>
                  <a:pt x="1569344" y="918270"/>
                  <a:pt x="1434538" y="954825"/>
                  <a:pt x="1314022" y="1026219"/>
                </a:cubicBezTo>
                <a:cubicBezTo>
                  <a:pt x="1193503" y="1097617"/>
                  <a:pt x="1097548" y="1193576"/>
                  <a:pt x="1026156" y="1314103"/>
                </a:cubicBezTo>
                <a:cubicBezTo>
                  <a:pt x="954764" y="1434627"/>
                  <a:pt x="918212" y="1569442"/>
                  <a:pt x="916499" y="1718543"/>
                </a:cubicBezTo>
                <a:cubicBezTo>
                  <a:pt x="918212" y="1867645"/>
                  <a:pt x="954764" y="2002459"/>
                  <a:pt x="1026156" y="2122983"/>
                </a:cubicBezTo>
                <a:cubicBezTo>
                  <a:pt x="1097548" y="2243510"/>
                  <a:pt x="1193503" y="2339470"/>
                  <a:pt x="1314022" y="2410867"/>
                </a:cubicBezTo>
                <a:cubicBezTo>
                  <a:pt x="1434538" y="2482262"/>
                  <a:pt x="1569344" y="2518817"/>
                  <a:pt x="1718438" y="2520530"/>
                </a:cubicBezTo>
                <a:cubicBezTo>
                  <a:pt x="1867529" y="2518817"/>
                  <a:pt x="2002336" y="2482262"/>
                  <a:pt x="2122855" y="2410867"/>
                </a:cubicBezTo>
                <a:cubicBezTo>
                  <a:pt x="2243371" y="2339470"/>
                  <a:pt x="2339328" y="2243510"/>
                  <a:pt x="2410717" y="2122983"/>
                </a:cubicBezTo>
                <a:cubicBezTo>
                  <a:pt x="2482109" y="2002459"/>
                  <a:pt x="2518662" y="1867645"/>
                  <a:pt x="2520375" y="1718543"/>
                </a:cubicBezTo>
                <a:cubicBezTo>
                  <a:pt x="2518662" y="1569442"/>
                  <a:pt x="2482109" y="1434627"/>
                  <a:pt x="2410717" y="1314103"/>
                </a:cubicBezTo>
                <a:cubicBezTo>
                  <a:pt x="2339328" y="1193576"/>
                  <a:pt x="2243371" y="1097617"/>
                  <a:pt x="2122855" y="1026219"/>
                </a:cubicBezTo>
                <a:cubicBezTo>
                  <a:pt x="2002336" y="954825"/>
                  <a:pt x="1867529" y="918270"/>
                  <a:pt x="1718438" y="916557"/>
                </a:cubicBezTo>
                <a:close/>
                <a:moveTo>
                  <a:pt x="1260187" y="0"/>
                </a:moveTo>
                <a:lnTo>
                  <a:pt x="2176686" y="0"/>
                </a:lnTo>
                <a:cubicBezTo>
                  <a:pt x="2241613" y="1566"/>
                  <a:pt x="2303296" y="22602"/>
                  <a:pt x="2361732" y="63104"/>
                </a:cubicBezTo>
                <a:cubicBezTo>
                  <a:pt x="2420171" y="103606"/>
                  <a:pt x="2461715" y="154177"/>
                  <a:pt x="2486364" y="214818"/>
                </a:cubicBezTo>
                <a:lnTo>
                  <a:pt x="2577656" y="458277"/>
                </a:lnTo>
                <a:lnTo>
                  <a:pt x="2978625" y="458277"/>
                </a:lnTo>
                <a:cubicBezTo>
                  <a:pt x="3063739" y="459261"/>
                  <a:pt x="3140733" y="480169"/>
                  <a:pt x="3209602" y="520999"/>
                </a:cubicBezTo>
                <a:cubicBezTo>
                  <a:pt x="3278473" y="561830"/>
                  <a:pt x="3333320" y="616685"/>
                  <a:pt x="3374146" y="685562"/>
                </a:cubicBezTo>
                <a:cubicBezTo>
                  <a:pt x="3414974" y="754439"/>
                  <a:pt x="3435879" y="831435"/>
                  <a:pt x="3436860" y="916557"/>
                </a:cubicBezTo>
                <a:lnTo>
                  <a:pt x="3436860" y="2520530"/>
                </a:lnTo>
                <a:cubicBezTo>
                  <a:pt x="3435879" y="2605609"/>
                  <a:pt x="3414974" y="2682569"/>
                  <a:pt x="3374146" y="2751411"/>
                </a:cubicBezTo>
                <a:cubicBezTo>
                  <a:pt x="3333320" y="2820257"/>
                  <a:pt x="3278473" y="2875083"/>
                  <a:pt x="3209602" y="2915892"/>
                </a:cubicBezTo>
                <a:cubicBezTo>
                  <a:pt x="3140733" y="2956705"/>
                  <a:pt x="3063739" y="2977602"/>
                  <a:pt x="2978625" y="2978583"/>
                </a:cubicBezTo>
                <a:lnTo>
                  <a:pt x="458248" y="2978583"/>
                </a:lnTo>
                <a:cubicBezTo>
                  <a:pt x="373134" y="2977602"/>
                  <a:pt x="296141" y="2956705"/>
                  <a:pt x="227269" y="2915892"/>
                </a:cubicBezTo>
                <a:cubicBezTo>
                  <a:pt x="158395" y="2875083"/>
                  <a:pt x="103545" y="2820257"/>
                  <a:pt x="62717" y="2751411"/>
                </a:cubicBezTo>
                <a:cubicBezTo>
                  <a:pt x="21889" y="2682569"/>
                  <a:pt x="982" y="2605609"/>
                  <a:pt x="0" y="2520530"/>
                </a:cubicBezTo>
                <a:lnTo>
                  <a:pt x="0" y="916557"/>
                </a:lnTo>
                <a:cubicBezTo>
                  <a:pt x="982" y="831435"/>
                  <a:pt x="21889" y="754439"/>
                  <a:pt x="62717" y="685562"/>
                </a:cubicBezTo>
                <a:cubicBezTo>
                  <a:pt x="103545" y="616685"/>
                  <a:pt x="158395" y="561830"/>
                  <a:pt x="227269" y="520999"/>
                </a:cubicBezTo>
                <a:cubicBezTo>
                  <a:pt x="296141" y="480169"/>
                  <a:pt x="373134" y="459261"/>
                  <a:pt x="458248" y="458277"/>
                </a:cubicBezTo>
                <a:lnTo>
                  <a:pt x="859218" y="458277"/>
                </a:lnTo>
                <a:lnTo>
                  <a:pt x="950510" y="214818"/>
                </a:lnTo>
                <a:cubicBezTo>
                  <a:pt x="975161" y="154177"/>
                  <a:pt x="1016705" y="103606"/>
                  <a:pt x="1075141" y="63104"/>
                </a:cubicBezTo>
                <a:cubicBezTo>
                  <a:pt x="1133580" y="22602"/>
                  <a:pt x="1195260" y="1566"/>
                  <a:pt x="1260187" y="0"/>
                </a:cubicBezTo>
                <a:close/>
              </a:path>
            </a:pathLst>
          </a:custGeom>
          <a:pattFill prst="pct5">
            <a:fgClr>
              <a:schemeClr val="accent1"/>
            </a:fgClr>
            <a:bgClr>
              <a:schemeClr val="bg1"/>
            </a:bgClr>
          </a:pattFill>
          <a:effectLst>
            <a:glow rad="889000">
              <a:schemeClr val="bg1">
                <a:alpha val="65000"/>
              </a:schemeClr>
            </a:glow>
          </a:effectLst>
        </p:spPr>
        <p:txBody>
          <a:bodyPr wrap="square" anchor="ctr">
            <a:noAutofit/>
          </a:bodyPr>
          <a:lstStyle>
            <a:lvl1pPr marL="0" indent="0" algn="ctr">
              <a:buNone/>
              <a:defRPr sz="1800"/>
            </a:lvl1pPr>
          </a:lstStyle>
          <a:p>
            <a:endParaRPr lang="en-US"/>
          </a:p>
        </p:txBody>
      </p:sp>
      <p:sp>
        <p:nvSpPr>
          <p:cNvPr id="14" name="Title 13">
            <a:extLst>
              <a:ext uri="{FF2B5EF4-FFF2-40B4-BE49-F238E27FC236}">
                <a16:creationId xmlns:a16="http://schemas.microsoft.com/office/drawing/2014/main" xmlns="" id="{401EAE7C-E8F8-4EB3-B953-9BDE87D8FA8A}"/>
              </a:ext>
            </a:extLst>
          </p:cNvPr>
          <p:cNvSpPr>
            <a:spLocks noGrp="1"/>
          </p:cNvSpPr>
          <p:nvPr>
            <p:ph type="title"/>
          </p:nvPr>
        </p:nvSpPr>
        <p:spPr>
          <a:xfrm>
            <a:off x="838200" y="978794"/>
            <a:ext cx="10515600" cy="711894"/>
          </a:xfrm>
          <a:prstGeom prst="rect">
            <a:avLst/>
          </a:prstGeom>
        </p:spPr>
        <p:txBody>
          <a:bodyPr anchor="ctr"/>
          <a:lstStyle>
            <a:lvl1pPr algn="ctr">
              <a:defRPr sz="2800"/>
            </a:lvl1pPr>
          </a:lstStyle>
          <a:p>
            <a:r>
              <a:rPr lang="en-US"/>
              <a:t>Click to edit Master title style</a:t>
            </a:r>
          </a:p>
        </p:txBody>
      </p:sp>
      <p:sp>
        <p:nvSpPr>
          <p:cNvPr id="15" name="Text Placeholder 11">
            <a:extLst>
              <a:ext uri="{FF2B5EF4-FFF2-40B4-BE49-F238E27FC236}">
                <a16:creationId xmlns:a16="http://schemas.microsoft.com/office/drawing/2014/main" xmlns="" id="{380D66CB-B414-41F0-AAA4-236CD74F9C76}"/>
              </a:ext>
            </a:extLst>
          </p:cNvPr>
          <p:cNvSpPr>
            <a:spLocks noGrp="1"/>
          </p:cNvSpPr>
          <p:nvPr>
            <p:ph type="body" sz="quarter" idx="12"/>
          </p:nvPr>
        </p:nvSpPr>
        <p:spPr>
          <a:xfrm>
            <a:off x="1188117" y="5237471"/>
            <a:ext cx="4475749" cy="1033465"/>
          </a:xfrm>
          <a:prstGeom prst="rect">
            <a:avLst/>
          </a:prstGeom>
        </p:spPr>
        <p:txBody>
          <a:bodyPr/>
          <a:lstStyle>
            <a:lvl1pPr marL="0" indent="0" algn="ctr">
              <a:lnSpc>
                <a:spcPct val="150000"/>
              </a:lnSpc>
              <a:spcBef>
                <a:spcPts val="0"/>
              </a:spcBef>
              <a:buNone/>
              <a:defRPr sz="1800"/>
            </a:lvl1pPr>
          </a:lstStyle>
          <a:p>
            <a:pPr lvl="0"/>
            <a:r>
              <a:rPr lang="en-US" dirty="0"/>
              <a:t>Edit Master text style</a:t>
            </a:r>
          </a:p>
        </p:txBody>
      </p:sp>
      <p:sp>
        <p:nvSpPr>
          <p:cNvPr id="16" name="Text Placeholder 11">
            <a:extLst>
              <a:ext uri="{FF2B5EF4-FFF2-40B4-BE49-F238E27FC236}">
                <a16:creationId xmlns:a16="http://schemas.microsoft.com/office/drawing/2014/main" xmlns="" id="{AB536D28-DD2F-4AF8-BBAE-25D41A56595E}"/>
              </a:ext>
            </a:extLst>
          </p:cNvPr>
          <p:cNvSpPr>
            <a:spLocks noGrp="1"/>
          </p:cNvSpPr>
          <p:nvPr>
            <p:ph type="body" sz="quarter" idx="13"/>
          </p:nvPr>
        </p:nvSpPr>
        <p:spPr>
          <a:xfrm>
            <a:off x="6609848" y="5237471"/>
            <a:ext cx="4476250" cy="1033465"/>
          </a:xfrm>
          <a:prstGeom prst="rect">
            <a:avLst/>
          </a:prstGeom>
        </p:spPr>
        <p:txBody>
          <a:bodyPr/>
          <a:lstStyle>
            <a:lvl1pPr marL="0" indent="0" algn="ctr">
              <a:lnSpc>
                <a:spcPct val="150000"/>
              </a:lnSpc>
              <a:spcBef>
                <a:spcPts val="0"/>
              </a:spcBef>
              <a:buNone/>
              <a:defRPr sz="1800"/>
            </a:lvl1pPr>
          </a:lstStyle>
          <a:p>
            <a:pPr lvl="0"/>
            <a:r>
              <a:rPr lang="en-US" dirty="0"/>
              <a:t>Edit Master text style</a:t>
            </a:r>
          </a:p>
        </p:txBody>
      </p:sp>
    </p:spTree>
    <p:extLst>
      <p:ext uri="{BB962C8B-B14F-4D97-AF65-F5344CB8AC3E}">
        <p14:creationId xmlns:p14="http://schemas.microsoft.com/office/powerpoint/2010/main" val="428834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 calcmode="lin" valueType="num">
                                      <p:cBhvr additive="base">
                                        <p:cTn id="18"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 calcmode="lin" valueType="num">
                                      <p:cBhvr additive="base">
                                        <p:cTn id="28"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4" grpId="0"/>
      <p:bldP spid="15" grpId="0" build="p">
        <p:tmplLst>
          <p:tmpl lvl="1">
            <p:tnLst>
              <p:par>
                <p:cTn presetID="2" presetClass="entr" presetSubtype="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build="p">
        <p:tmplLst>
          <p:tmpl lvl="1">
            <p:tnLst>
              <p:par>
                <p:cTn presetID="2" presetClass="entr" presetSubtype="2"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mplate 38">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xmlns="" id="{97E87401-AF38-4934-BF01-BF0265C051CD}"/>
              </a:ext>
            </a:extLst>
          </p:cNvPr>
          <p:cNvSpPr>
            <a:spLocks noGrp="1"/>
          </p:cNvSpPr>
          <p:nvPr>
            <p:ph type="pic" sz="quarter" idx="12"/>
          </p:nvPr>
        </p:nvSpPr>
        <p:spPr>
          <a:xfrm>
            <a:off x="8252580" y="2112855"/>
            <a:ext cx="3037286" cy="2632289"/>
          </a:xfrm>
          <a:custGeom>
            <a:avLst/>
            <a:gdLst>
              <a:gd name="connsiteX0" fmla="*/ 1518650 w 3037286"/>
              <a:gd name="connsiteY0" fmla="*/ 1063120 h 2632289"/>
              <a:gd name="connsiteX1" fmla="*/ 1748556 w 3037286"/>
              <a:gd name="connsiteY1" fmla="*/ 1125347 h 2632289"/>
              <a:gd name="connsiteX2" fmla="*/ 1912021 w 3037286"/>
              <a:gd name="connsiteY2" fmla="*/ 1288821 h 2632289"/>
              <a:gd name="connsiteX3" fmla="*/ 1974245 w 3037286"/>
              <a:gd name="connsiteY3" fmla="*/ 1518743 h 2632289"/>
              <a:gd name="connsiteX4" fmla="*/ 1912021 w 3037286"/>
              <a:gd name="connsiteY4" fmla="*/ 1748665 h 2632289"/>
              <a:gd name="connsiteX5" fmla="*/ 1748556 w 3037286"/>
              <a:gd name="connsiteY5" fmla="*/ 1912139 h 2632289"/>
              <a:gd name="connsiteX6" fmla="*/ 1518650 w 3037286"/>
              <a:gd name="connsiteY6" fmla="*/ 1974366 h 2632289"/>
              <a:gd name="connsiteX7" fmla="*/ 1288742 w 3037286"/>
              <a:gd name="connsiteY7" fmla="*/ 1912139 h 2632289"/>
              <a:gd name="connsiteX8" fmla="*/ 1125277 w 3037286"/>
              <a:gd name="connsiteY8" fmla="*/ 1748665 h 2632289"/>
              <a:gd name="connsiteX9" fmla="*/ 1063055 w 3037286"/>
              <a:gd name="connsiteY9" fmla="*/ 1518743 h 2632289"/>
              <a:gd name="connsiteX10" fmla="*/ 1125277 w 3037286"/>
              <a:gd name="connsiteY10" fmla="*/ 1288821 h 2632289"/>
              <a:gd name="connsiteX11" fmla="*/ 1288742 w 3037286"/>
              <a:gd name="connsiteY11" fmla="*/ 1125347 h 2632289"/>
              <a:gd name="connsiteX12" fmla="*/ 1518650 w 3037286"/>
              <a:gd name="connsiteY12" fmla="*/ 1063120 h 2632289"/>
              <a:gd name="connsiteX13" fmla="*/ 1518650 w 3037286"/>
              <a:gd name="connsiteY13" fmla="*/ 809997 h 2632289"/>
              <a:gd name="connsiteX14" fmla="*/ 1161252 w 3037286"/>
              <a:gd name="connsiteY14" fmla="*/ 906910 h 2632289"/>
              <a:gd name="connsiteX15" fmla="*/ 906854 w 3037286"/>
              <a:gd name="connsiteY15" fmla="*/ 1161324 h 2632289"/>
              <a:gd name="connsiteX16" fmla="*/ 809945 w 3037286"/>
              <a:gd name="connsiteY16" fmla="*/ 1518743 h 2632289"/>
              <a:gd name="connsiteX17" fmla="*/ 906854 w 3037286"/>
              <a:gd name="connsiteY17" fmla="*/ 1876163 h 2632289"/>
              <a:gd name="connsiteX18" fmla="*/ 1161252 w 3037286"/>
              <a:gd name="connsiteY18" fmla="*/ 2130577 h 2632289"/>
              <a:gd name="connsiteX19" fmla="*/ 1518650 w 3037286"/>
              <a:gd name="connsiteY19" fmla="*/ 2227490 h 2632289"/>
              <a:gd name="connsiteX20" fmla="*/ 1876048 w 3037286"/>
              <a:gd name="connsiteY20" fmla="*/ 2130577 h 2632289"/>
              <a:gd name="connsiteX21" fmla="*/ 2130444 w 3037286"/>
              <a:gd name="connsiteY21" fmla="*/ 1876163 h 2632289"/>
              <a:gd name="connsiteX22" fmla="*/ 2227352 w 3037286"/>
              <a:gd name="connsiteY22" fmla="*/ 1518743 h 2632289"/>
              <a:gd name="connsiteX23" fmla="*/ 2130444 w 3037286"/>
              <a:gd name="connsiteY23" fmla="*/ 1161324 h 2632289"/>
              <a:gd name="connsiteX24" fmla="*/ 1876048 w 3037286"/>
              <a:gd name="connsiteY24" fmla="*/ 906910 h 2632289"/>
              <a:gd name="connsiteX25" fmla="*/ 1518650 w 3037286"/>
              <a:gd name="connsiteY25" fmla="*/ 809997 h 2632289"/>
              <a:gd name="connsiteX26" fmla="*/ 1113676 w 3037286"/>
              <a:gd name="connsiteY26" fmla="*/ 0 h 2632289"/>
              <a:gd name="connsiteX27" fmla="*/ 1923622 w 3037286"/>
              <a:gd name="connsiteY27" fmla="*/ 0 h 2632289"/>
              <a:gd name="connsiteX28" fmla="*/ 2087154 w 3037286"/>
              <a:gd name="connsiteY28" fmla="*/ 55767 h 2632289"/>
              <a:gd name="connsiteX29" fmla="*/ 2197296 w 3037286"/>
              <a:gd name="connsiteY29" fmla="*/ 189843 h 2632289"/>
              <a:gd name="connsiteX30" fmla="*/ 2277974 w 3037286"/>
              <a:gd name="connsiteY30" fmla="*/ 404997 h 2632289"/>
              <a:gd name="connsiteX31" fmla="*/ 2632326 w 3037286"/>
              <a:gd name="connsiteY31" fmla="*/ 404997 h 2632289"/>
              <a:gd name="connsiteX32" fmla="*/ 2836449 w 3037286"/>
              <a:gd name="connsiteY32" fmla="*/ 460427 h 2632289"/>
              <a:gd name="connsiteX33" fmla="*/ 2981863 w 3037286"/>
              <a:gd name="connsiteY33" fmla="*/ 605858 h 2632289"/>
              <a:gd name="connsiteX34" fmla="*/ 3037286 w 3037286"/>
              <a:gd name="connsiteY34" fmla="*/ 809997 h 2632289"/>
              <a:gd name="connsiteX35" fmla="*/ 3037286 w 3037286"/>
              <a:gd name="connsiteY35" fmla="*/ 2227490 h 2632289"/>
              <a:gd name="connsiteX36" fmla="*/ 2981863 w 3037286"/>
              <a:gd name="connsiteY36" fmla="*/ 2431529 h 2632289"/>
              <a:gd name="connsiteX37" fmla="*/ 2836449 w 3037286"/>
              <a:gd name="connsiteY37" fmla="*/ 2576887 h 2632289"/>
              <a:gd name="connsiteX38" fmla="*/ 2632326 w 3037286"/>
              <a:gd name="connsiteY38" fmla="*/ 2632289 h 2632289"/>
              <a:gd name="connsiteX39" fmla="*/ 404971 w 3037286"/>
              <a:gd name="connsiteY39" fmla="*/ 2632289 h 2632289"/>
              <a:gd name="connsiteX40" fmla="*/ 200846 w 3037286"/>
              <a:gd name="connsiteY40" fmla="*/ 2576887 h 2632289"/>
              <a:gd name="connsiteX41" fmla="*/ 55426 w 3037286"/>
              <a:gd name="connsiteY41" fmla="*/ 2431529 h 2632289"/>
              <a:gd name="connsiteX42" fmla="*/ 0 w 3037286"/>
              <a:gd name="connsiteY42" fmla="*/ 2227490 h 2632289"/>
              <a:gd name="connsiteX43" fmla="*/ 0 w 3037286"/>
              <a:gd name="connsiteY43" fmla="*/ 809997 h 2632289"/>
              <a:gd name="connsiteX44" fmla="*/ 55426 w 3037286"/>
              <a:gd name="connsiteY44" fmla="*/ 605858 h 2632289"/>
              <a:gd name="connsiteX45" fmla="*/ 200846 w 3037286"/>
              <a:gd name="connsiteY45" fmla="*/ 460427 h 2632289"/>
              <a:gd name="connsiteX46" fmla="*/ 404971 w 3037286"/>
              <a:gd name="connsiteY46" fmla="*/ 404997 h 2632289"/>
              <a:gd name="connsiteX47" fmla="*/ 759324 w 3037286"/>
              <a:gd name="connsiteY47" fmla="*/ 404997 h 2632289"/>
              <a:gd name="connsiteX48" fmla="*/ 840002 w 3037286"/>
              <a:gd name="connsiteY48" fmla="*/ 189843 h 2632289"/>
              <a:gd name="connsiteX49" fmla="*/ 950144 w 3037286"/>
              <a:gd name="connsiteY49" fmla="*/ 55767 h 2632289"/>
              <a:gd name="connsiteX50" fmla="*/ 1113676 w 3037286"/>
              <a:gd name="connsiteY50" fmla="*/ 0 h 263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037286" h="2632289">
                <a:moveTo>
                  <a:pt x="1518650" y="1063120"/>
                </a:moveTo>
                <a:cubicBezTo>
                  <a:pt x="1603458" y="1064087"/>
                  <a:pt x="1680094" y="1084829"/>
                  <a:pt x="1748556" y="1125347"/>
                </a:cubicBezTo>
                <a:cubicBezTo>
                  <a:pt x="1817019" y="1165865"/>
                  <a:pt x="1871507" y="1220356"/>
                  <a:pt x="1912021" y="1288821"/>
                </a:cubicBezTo>
                <a:cubicBezTo>
                  <a:pt x="1952536" y="1357289"/>
                  <a:pt x="1973278" y="1433928"/>
                  <a:pt x="1974245" y="1518743"/>
                </a:cubicBezTo>
                <a:cubicBezTo>
                  <a:pt x="1973278" y="1603558"/>
                  <a:pt x="1952536" y="1680197"/>
                  <a:pt x="1912021" y="1748665"/>
                </a:cubicBezTo>
                <a:cubicBezTo>
                  <a:pt x="1871507" y="1817131"/>
                  <a:pt x="1817019" y="1871621"/>
                  <a:pt x="1748556" y="1912139"/>
                </a:cubicBezTo>
                <a:cubicBezTo>
                  <a:pt x="1680094" y="1952657"/>
                  <a:pt x="1603458" y="1973399"/>
                  <a:pt x="1518650" y="1974366"/>
                </a:cubicBezTo>
                <a:cubicBezTo>
                  <a:pt x="1433840" y="1973399"/>
                  <a:pt x="1357206" y="1952657"/>
                  <a:pt x="1288742" y="1912139"/>
                </a:cubicBezTo>
                <a:cubicBezTo>
                  <a:pt x="1220281" y="1871621"/>
                  <a:pt x="1165793" y="1817131"/>
                  <a:pt x="1125277" y="1748665"/>
                </a:cubicBezTo>
                <a:cubicBezTo>
                  <a:pt x="1084761" y="1680197"/>
                  <a:pt x="1064022" y="1603558"/>
                  <a:pt x="1063055" y="1518743"/>
                </a:cubicBezTo>
                <a:cubicBezTo>
                  <a:pt x="1064022" y="1433928"/>
                  <a:pt x="1084761" y="1357289"/>
                  <a:pt x="1125277" y="1288821"/>
                </a:cubicBezTo>
                <a:cubicBezTo>
                  <a:pt x="1165793" y="1220356"/>
                  <a:pt x="1220281" y="1165865"/>
                  <a:pt x="1288742" y="1125347"/>
                </a:cubicBezTo>
                <a:cubicBezTo>
                  <a:pt x="1357206" y="1084829"/>
                  <a:pt x="1433840" y="1064087"/>
                  <a:pt x="1518650" y="1063120"/>
                </a:cubicBezTo>
                <a:close/>
                <a:moveTo>
                  <a:pt x="1518650" y="809997"/>
                </a:moveTo>
                <a:cubicBezTo>
                  <a:pt x="1386890" y="811510"/>
                  <a:pt x="1267756" y="843816"/>
                  <a:pt x="1161252" y="906910"/>
                </a:cubicBezTo>
                <a:cubicBezTo>
                  <a:pt x="1054744" y="970006"/>
                  <a:pt x="969946" y="1054809"/>
                  <a:pt x="906854" y="1161324"/>
                </a:cubicBezTo>
                <a:cubicBezTo>
                  <a:pt x="843762" y="1267836"/>
                  <a:pt x="811459" y="1386976"/>
                  <a:pt x="809945" y="1518743"/>
                </a:cubicBezTo>
                <a:cubicBezTo>
                  <a:pt x="811459" y="1650510"/>
                  <a:pt x="843762" y="1769651"/>
                  <a:pt x="906854" y="1876163"/>
                </a:cubicBezTo>
                <a:cubicBezTo>
                  <a:pt x="969946" y="1982677"/>
                  <a:pt x="1054744" y="2067480"/>
                  <a:pt x="1161252" y="2130577"/>
                </a:cubicBezTo>
                <a:cubicBezTo>
                  <a:pt x="1267756" y="2193671"/>
                  <a:pt x="1386890" y="2225976"/>
                  <a:pt x="1518650" y="2227490"/>
                </a:cubicBezTo>
                <a:cubicBezTo>
                  <a:pt x="1650408" y="2225976"/>
                  <a:pt x="1769541" y="2193671"/>
                  <a:pt x="1876048" y="2130577"/>
                </a:cubicBezTo>
                <a:cubicBezTo>
                  <a:pt x="1982554" y="2067480"/>
                  <a:pt x="2067354" y="1982677"/>
                  <a:pt x="2130444" y="1876163"/>
                </a:cubicBezTo>
                <a:cubicBezTo>
                  <a:pt x="2193536" y="1769651"/>
                  <a:pt x="2225838" y="1650510"/>
                  <a:pt x="2227352" y="1518743"/>
                </a:cubicBezTo>
                <a:cubicBezTo>
                  <a:pt x="2225838" y="1386976"/>
                  <a:pt x="2193536" y="1267836"/>
                  <a:pt x="2130444" y="1161324"/>
                </a:cubicBezTo>
                <a:cubicBezTo>
                  <a:pt x="2067354" y="1054809"/>
                  <a:pt x="1982554" y="970006"/>
                  <a:pt x="1876048" y="906910"/>
                </a:cubicBezTo>
                <a:cubicBezTo>
                  <a:pt x="1769541" y="843816"/>
                  <a:pt x="1650408" y="811510"/>
                  <a:pt x="1518650" y="809997"/>
                </a:cubicBezTo>
                <a:close/>
                <a:moveTo>
                  <a:pt x="1113676" y="0"/>
                </a:moveTo>
                <a:lnTo>
                  <a:pt x="1923622" y="0"/>
                </a:lnTo>
                <a:cubicBezTo>
                  <a:pt x="1981000" y="1384"/>
                  <a:pt x="2035512" y="19974"/>
                  <a:pt x="2087154" y="55767"/>
                </a:cubicBezTo>
                <a:cubicBezTo>
                  <a:pt x="2138798" y="91561"/>
                  <a:pt x="2175512" y="136252"/>
                  <a:pt x="2197296" y="189843"/>
                </a:cubicBezTo>
                <a:lnTo>
                  <a:pt x="2277974" y="404997"/>
                </a:lnTo>
                <a:lnTo>
                  <a:pt x="2632326" y="404997"/>
                </a:lnTo>
                <a:cubicBezTo>
                  <a:pt x="2707544" y="405867"/>
                  <a:pt x="2775587" y="424344"/>
                  <a:pt x="2836449" y="460427"/>
                </a:cubicBezTo>
                <a:cubicBezTo>
                  <a:pt x="2897313" y="496511"/>
                  <a:pt x="2945784" y="544989"/>
                  <a:pt x="2981863" y="605858"/>
                </a:cubicBezTo>
                <a:cubicBezTo>
                  <a:pt x="3017944" y="666727"/>
                  <a:pt x="3036419" y="734771"/>
                  <a:pt x="3037286" y="809997"/>
                </a:cubicBezTo>
                <a:lnTo>
                  <a:pt x="3037286" y="2227490"/>
                </a:lnTo>
                <a:cubicBezTo>
                  <a:pt x="3036419" y="2302678"/>
                  <a:pt x="3017944" y="2370690"/>
                  <a:pt x="2981863" y="2431529"/>
                </a:cubicBezTo>
                <a:cubicBezTo>
                  <a:pt x="2945784" y="2492370"/>
                  <a:pt x="2897313" y="2540822"/>
                  <a:pt x="2836449" y="2576887"/>
                </a:cubicBezTo>
                <a:cubicBezTo>
                  <a:pt x="2775587" y="2612954"/>
                  <a:pt x="2707544" y="2631422"/>
                  <a:pt x="2632326" y="2632289"/>
                </a:cubicBezTo>
                <a:lnTo>
                  <a:pt x="404971" y="2632289"/>
                </a:lnTo>
                <a:cubicBezTo>
                  <a:pt x="329753" y="2631422"/>
                  <a:pt x="261711" y="2612954"/>
                  <a:pt x="200846" y="2576887"/>
                </a:cubicBezTo>
                <a:cubicBezTo>
                  <a:pt x="139980" y="2540822"/>
                  <a:pt x="91507" y="2492370"/>
                  <a:pt x="55426" y="2431529"/>
                </a:cubicBezTo>
                <a:cubicBezTo>
                  <a:pt x="19344" y="2370690"/>
                  <a:pt x="868" y="2302678"/>
                  <a:pt x="0" y="2227490"/>
                </a:cubicBezTo>
                <a:lnTo>
                  <a:pt x="0" y="809997"/>
                </a:lnTo>
                <a:cubicBezTo>
                  <a:pt x="868" y="734771"/>
                  <a:pt x="19344" y="666727"/>
                  <a:pt x="55426" y="605858"/>
                </a:cubicBezTo>
                <a:cubicBezTo>
                  <a:pt x="91507" y="544989"/>
                  <a:pt x="139980" y="496511"/>
                  <a:pt x="200846" y="460427"/>
                </a:cubicBezTo>
                <a:cubicBezTo>
                  <a:pt x="261711" y="424344"/>
                  <a:pt x="329753" y="405867"/>
                  <a:pt x="404971" y="404997"/>
                </a:cubicBezTo>
                <a:lnTo>
                  <a:pt x="759324" y="404997"/>
                </a:lnTo>
                <a:lnTo>
                  <a:pt x="840002" y="189843"/>
                </a:lnTo>
                <a:cubicBezTo>
                  <a:pt x="861787" y="136252"/>
                  <a:pt x="898501" y="91561"/>
                  <a:pt x="950144" y="55767"/>
                </a:cubicBezTo>
                <a:cubicBezTo>
                  <a:pt x="1001788" y="19974"/>
                  <a:pt x="1056298" y="1384"/>
                  <a:pt x="1113676" y="0"/>
                </a:cubicBezTo>
                <a:close/>
              </a:path>
            </a:pathLst>
          </a:custGeom>
          <a:pattFill prst="pct5">
            <a:fgClr>
              <a:schemeClr val="accent1"/>
            </a:fgClr>
            <a:bgClr>
              <a:schemeClr val="bg1"/>
            </a:bgClr>
          </a:pattFill>
          <a:effectLst>
            <a:glow rad="762000">
              <a:schemeClr val="bg1">
                <a:alpha val="60000"/>
              </a:schemeClr>
            </a:glow>
          </a:effectLst>
        </p:spPr>
        <p:txBody>
          <a:bodyPr wrap="square" anchor="ctr">
            <a:noAutofit/>
          </a:bodyPr>
          <a:lstStyle>
            <a:lvl1pPr marL="0" indent="0" algn="ctr">
              <a:buNone/>
              <a:defRPr sz="1400"/>
            </a:lvl1pPr>
          </a:lstStyle>
          <a:p>
            <a:endParaRPr lang="en-US"/>
          </a:p>
        </p:txBody>
      </p:sp>
      <p:sp>
        <p:nvSpPr>
          <p:cNvPr id="14" name="Picture Placeholder 13">
            <a:extLst>
              <a:ext uri="{FF2B5EF4-FFF2-40B4-BE49-F238E27FC236}">
                <a16:creationId xmlns:a16="http://schemas.microsoft.com/office/drawing/2014/main" xmlns="" id="{2F7D670D-A99B-4067-85BD-46CA0B79BFFA}"/>
              </a:ext>
            </a:extLst>
          </p:cNvPr>
          <p:cNvSpPr>
            <a:spLocks noGrp="1"/>
          </p:cNvSpPr>
          <p:nvPr>
            <p:ph type="pic" sz="quarter" idx="11"/>
          </p:nvPr>
        </p:nvSpPr>
        <p:spPr>
          <a:xfrm>
            <a:off x="4549020" y="2112857"/>
            <a:ext cx="3037286" cy="2632289"/>
          </a:xfrm>
          <a:custGeom>
            <a:avLst/>
            <a:gdLst>
              <a:gd name="connsiteX0" fmla="*/ 1518650 w 3037286"/>
              <a:gd name="connsiteY0" fmla="*/ 1063120 h 2632289"/>
              <a:gd name="connsiteX1" fmla="*/ 1748556 w 3037286"/>
              <a:gd name="connsiteY1" fmla="*/ 1125347 h 2632289"/>
              <a:gd name="connsiteX2" fmla="*/ 1912021 w 3037286"/>
              <a:gd name="connsiteY2" fmla="*/ 1288821 h 2632289"/>
              <a:gd name="connsiteX3" fmla="*/ 1974245 w 3037286"/>
              <a:gd name="connsiteY3" fmla="*/ 1518743 h 2632289"/>
              <a:gd name="connsiteX4" fmla="*/ 1912021 w 3037286"/>
              <a:gd name="connsiteY4" fmla="*/ 1748665 h 2632289"/>
              <a:gd name="connsiteX5" fmla="*/ 1748556 w 3037286"/>
              <a:gd name="connsiteY5" fmla="*/ 1912139 h 2632289"/>
              <a:gd name="connsiteX6" fmla="*/ 1518650 w 3037286"/>
              <a:gd name="connsiteY6" fmla="*/ 1974366 h 2632289"/>
              <a:gd name="connsiteX7" fmla="*/ 1288742 w 3037286"/>
              <a:gd name="connsiteY7" fmla="*/ 1912139 h 2632289"/>
              <a:gd name="connsiteX8" fmla="*/ 1125277 w 3037286"/>
              <a:gd name="connsiteY8" fmla="*/ 1748665 h 2632289"/>
              <a:gd name="connsiteX9" fmla="*/ 1063055 w 3037286"/>
              <a:gd name="connsiteY9" fmla="*/ 1518743 h 2632289"/>
              <a:gd name="connsiteX10" fmla="*/ 1125277 w 3037286"/>
              <a:gd name="connsiteY10" fmla="*/ 1288821 h 2632289"/>
              <a:gd name="connsiteX11" fmla="*/ 1288742 w 3037286"/>
              <a:gd name="connsiteY11" fmla="*/ 1125347 h 2632289"/>
              <a:gd name="connsiteX12" fmla="*/ 1518650 w 3037286"/>
              <a:gd name="connsiteY12" fmla="*/ 1063120 h 2632289"/>
              <a:gd name="connsiteX13" fmla="*/ 1518650 w 3037286"/>
              <a:gd name="connsiteY13" fmla="*/ 809997 h 2632289"/>
              <a:gd name="connsiteX14" fmla="*/ 1161252 w 3037286"/>
              <a:gd name="connsiteY14" fmla="*/ 906910 h 2632289"/>
              <a:gd name="connsiteX15" fmla="*/ 906854 w 3037286"/>
              <a:gd name="connsiteY15" fmla="*/ 1161324 h 2632289"/>
              <a:gd name="connsiteX16" fmla="*/ 809945 w 3037286"/>
              <a:gd name="connsiteY16" fmla="*/ 1518743 h 2632289"/>
              <a:gd name="connsiteX17" fmla="*/ 906854 w 3037286"/>
              <a:gd name="connsiteY17" fmla="*/ 1876163 h 2632289"/>
              <a:gd name="connsiteX18" fmla="*/ 1161252 w 3037286"/>
              <a:gd name="connsiteY18" fmla="*/ 2130577 h 2632289"/>
              <a:gd name="connsiteX19" fmla="*/ 1518650 w 3037286"/>
              <a:gd name="connsiteY19" fmla="*/ 2227490 h 2632289"/>
              <a:gd name="connsiteX20" fmla="*/ 1876049 w 3037286"/>
              <a:gd name="connsiteY20" fmla="*/ 2130577 h 2632289"/>
              <a:gd name="connsiteX21" fmla="*/ 2130444 w 3037286"/>
              <a:gd name="connsiteY21" fmla="*/ 1876163 h 2632289"/>
              <a:gd name="connsiteX22" fmla="*/ 2227352 w 3037286"/>
              <a:gd name="connsiteY22" fmla="*/ 1518743 h 2632289"/>
              <a:gd name="connsiteX23" fmla="*/ 2130444 w 3037286"/>
              <a:gd name="connsiteY23" fmla="*/ 1161324 h 2632289"/>
              <a:gd name="connsiteX24" fmla="*/ 1876049 w 3037286"/>
              <a:gd name="connsiteY24" fmla="*/ 906910 h 2632289"/>
              <a:gd name="connsiteX25" fmla="*/ 1518650 w 3037286"/>
              <a:gd name="connsiteY25" fmla="*/ 809997 h 2632289"/>
              <a:gd name="connsiteX26" fmla="*/ 1113676 w 3037286"/>
              <a:gd name="connsiteY26" fmla="*/ 0 h 2632289"/>
              <a:gd name="connsiteX27" fmla="*/ 1923622 w 3037286"/>
              <a:gd name="connsiteY27" fmla="*/ 0 h 2632289"/>
              <a:gd name="connsiteX28" fmla="*/ 2087154 w 3037286"/>
              <a:gd name="connsiteY28" fmla="*/ 55767 h 2632289"/>
              <a:gd name="connsiteX29" fmla="*/ 2197296 w 3037286"/>
              <a:gd name="connsiteY29" fmla="*/ 189843 h 2632289"/>
              <a:gd name="connsiteX30" fmla="*/ 2277974 w 3037286"/>
              <a:gd name="connsiteY30" fmla="*/ 404997 h 2632289"/>
              <a:gd name="connsiteX31" fmla="*/ 2632326 w 3037286"/>
              <a:gd name="connsiteY31" fmla="*/ 404997 h 2632289"/>
              <a:gd name="connsiteX32" fmla="*/ 2836449 w 3037286"/>
              <a:gd name="connsiteY32" fmla="*/ 460427 h 2632289"/>
              <a:gd name="connsiteX33" fmla="*/ 2981863 w 3037286"/>
              <a:gd name="connsiteY33" fmla="*/ 605858 h 2632289"/>
              <a:gd name="connsiteX34" fmla="*/ 3037286 w 3037286"/>
              <a:gd name="connsiteY34" fmla="*/ 809997 h 2632289"/>
              <a:gd name="connsiteX35" fmla="*/ 3037286 w 3037286"/>
              <a:gd name="connsiteY35" fmla="*/ 2227490 h 2632289"/>
              <a:gd name="connsiteX36" fmla="*/ 2981863 w 3037286"/>
              <a:gd name="connsiteY36" fmla="*/ 2431529 h 2632289"/>
              <a:gd name="connsiteX37" fmla="*/ 2836449 w 3037286"/>
              <a:gd name="connsiteY37" fmla="*/ 2576887 h 2632289"/>
              <a:gd name="connsiteX38" fmla="*/ 2632326 w 3037286"/>
              <a:gd name="connsiteY38" fmla="*/ 2632289 h 2632289"/>
              <a:gd name="connsiteX39" fmla="*/ 404972 w 3037286"/>
              <a:gd name="connsiteY39" fmla="*/ 2632289 h 2632289"/>
              <a:gd name="connsiteX40" fmla="*/ 200847 w 3037286"/>
              <a:gd name="connsiteY40" fmla="*/ 2576887 h 2632289"/>
              <a:gd name="connsiteX41" fmla="*/ 55426 w 3037286"/>
              <a:gd name="connsiteY41" fmla="*/ 2431529 h 2632289"/>
              <a:gd name="connsiteX42" fmla="*/ 0 w 3037286"/>
              <a:gd name="connsiteY42" fmla="*/ 2227490 h 2632289"/>
              <a:gd name="connsiteX43" fmla="*/ 0 w 3037286"/>
              <a:gd name="connsiteY43" fmla="*/ 809997 h 2632289"/>
              <a:gd name="connsiteX44" fmla="*/ 55426 w 3037286"/>
              <a:gd name="connsiteY44" fmla="*/ 605858 h 2632289"/>
              <a:gd name="connsiteX45" fmla="*/ 200847 w 3037286"/>
              <a:gd name="connsiteY45" fmla="*/ 460427 h 2632289"/>
              <a:gd name="connsiteX46" fmla="*/ 404972 w 3037286"/>
              <a:gd name="connsiteY46" fmla="*/ 404997 h 2632289"/>
              <a:gd name="connsiteX47" fmla="*/ 759324 w 3037286"/>
              <a:gd name="connsiteY47" fmla="*/ 404997 h 2632289"/>
              <a:gd name="connsiteX48" fmla="*/ 840002 w 3037286"/>
              <a:gd name="connsiteY48" fmla="*/ 189843 h 2632289"/>
              <a:gd name="connsiteX49" fmla="*/ 950144 w 3037286"/>
              <a:gd name="connsiteY49" fmla="*/ 55767 h 2632289"/>
              <a:gd name="connsiteX50" fmla="*/ 1113676 w 3037286"/>
              <a:gd name="connsiteY50" fmla="*/ 0 h 263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037286" h="2632289">
                <a:moveTo>
                  <a:pt x="1518650" y="1063120"/>
                </a:moveTo>
                <a:cubicBezTo>
                  <a:pt x="1603458" y="1064087"/>
                  <a:pt x="1680095" y="1084829"/>
                  <a:pt x="1748556" y="1125347"/>
                </a:cubicBezTo>
                <a:cubicBezTo>
                  <a:pt x="1817019" y="1165865"/>
                  <a:pt x="1871507" y="1220356"/>
                  <a:pt x="1912021" y="1288821"/>
                </a:cubicBezTo>
                <a:cubicBezTo>
                  <a:pt x="1952537" y="1357289"/>
                  <a:pt x="1973278" y="1433928"/>
                  <a:pt x="1974245" y="1518743"/>
                </a:cubicBezTo>
                <a:cubicBezTo>
                  <a:pt x="1973278" y="1603558"/>
                  <a:pt x="1952537" y="1680197"/>
                  <a:pt x="1912021" y="1748665"/>
                </a:cubicBezTo>
                <a:cubicBezTo>
                  <a:pt x="1871507" y="1817131"/>
                  <a:pt x="1817019" y="1871621"/>
                  <a:pt x="1748556" y="1912139"/>
                </a:cubicBezTo>
                <a:cubicBezTo>
                  <a:pt x="1680095" y="1952657"/>
                  <a:pt x="1603458" y="1973399"/>
                  <a:pt x="1518650" y="1974366"/>
                </a:cubicBezTo>
                <a:cubicBezTo>
                  <a:pt x="1433840" y="1973399"/>
                  <a:pt x="1357206" y="1952657"/>
                  <a:pt x="1288742" y="1912139"/>
                </a:cubicBezTo>
                <a:cubicBezTo>
                  <a:pt x="1220281" y="1871621"/>
                  <a:pt x="1165793" y="1817131"/>
                  <a:pt x="1125277" y="1748665"/>
                </a:cubicBezTo>
                <a:cubicBezTo>
                  <a:pt x="1084761" y="1680197"/>
                  <a:pt x="1064022" y="1603558"/>
                  <a:pt x="1063055" y="1518743"/>
                </a:cubicBezTo>
                <a:cubicBezTo>
                  <a:pt x="1064022" y="1433928"/>
                  <a:pt x="1084761" y="1357289"/>
                  <a:pt x="1125277" y="1288821"/>
                </a:cubicBezTo>
                <a:cubicBezTo>
                  <a:pt x="1165793" y="1220356"/>
                  <a:pt x="1220281" y="1165865"/>
                  <a:pt x="1288742" y="1125347"/>
                </a:cubicBezTo>
                <a:cubicBezTo>
                  <a:pt x="1357206" y="1084829"/>
                  <a:pt x="1433840" y="1064087"/>
                  <a:pt x="1518650" y="1063120"/>
                </a:cubicBezTo>
                <a:close/>
                <a:moveTo>
                  <a:pt x="1518650" y="809997"/>
                </a:moveTo>
                <a:cubicBezTo>
                  <a:pt x="1386890" y="811510"/>
                  <a:pt x="1267757" y="843816"/>
                  <a:pt x="1161252" y="906910"/>
                </a:cubicBezTo>
                <a:cubicBezTo>
                  <a:pt x="1054744" y="970006"/>
                  <a:pt x="969946" y="1054809"/>
                  <a:pt x="906854" y="1161324"/>
                </a:cubicBezTo>
                <a:cubicBezTo>
                  <a:pt x="843762" y="1267836"/>
                  <a:pt x="811459" y="1386976"/>
                  <a:pt x="809945" y="1518743"/>
                </a:cubicBezTo>
                <a:cubicBezTo>
                  <a:pt x="811459" y="1650510"/>
                  <a:pt x="843762" y="1769651"/>
                  <a:pt x="906854" y="1876163"/>
                </a:cubicBezTo>
                <a:cubicBezTo>
                  <a:pt x="969946" y="1982677"/>
                  <a:pt x="1054744" y="2067480"/>
                  <a:pt x="1161252" y="2130577"/>
                </a:cubicBezTo>
                <a:cubicBezTo>
                  <a:pt x="1267757" y="2193671"/>
                  <a:pt x="1386890" y="2225976"/>
                  <a:pt x="1518650" y="2227490"/>
                </a:cubicBezTo>
                <a:cubicBezTo>
                  <a:pt x="1650408" y="2225976"/>
                  <a:pt x="1769541" y="2193671"/>
                  <a:pt x="1876049" y="2130577"/>
                </a:cubicBezTo>
                <a:cubicBezTo>
                  <a:pt x="1982554" y="2067480"/>
                  <a:pt x="2067354" y="1982677"/>
                  <a:pt x="2130444" y="1876163"/>
                </a:cubicBezTo>
                <a:cubicBezTo>
                  <a:pt x="2193536" y="1769651"/>
                  <a:pt x="2225839" y="1650510"/>
                  <a:pt x="2227352" y="1518743"/>
                </a:cubicBezTo>
                <a:cubicBezTo>
                  <a:pt x="2225839" y="1386976"/>
                  <a:pt x="2193536" y="1267836"/>
                  <a:pt x="2130444" y="1161324"/>
                </a:cubicBezTo>
                <a:cubicBezTo>
                  <a:pt x="2067354" y="1054809"/>
                  <a:pt x="1982554" y="970006"/>
                  <a:pt x="1876049" y="906910"/>
                </a:cubicBezTo>
                <a:cubicBezTo>
                  <a:pt x="1769541" y="843816"/>
                  <a:pt x="1650408" y="811510"/>
                  <a:pt x="1518650" y="809997"/>
                </a:cubicBezTo>
                <a:close/>
                <a:moveTo>
                  <a:pt x="1113676" y="0"/>
                </a:moveTo>
                <a:lnTo>
                  <a:pt x="1923622" y="0"/>
                </a:lnTo>
                <a:cubicBezTo>
                  <a:pt x="1981000" y="1384"/>
                  <a:pt x="2035512" y="19974"/>
                  <a:pt x="2087154" y="55767"/>
                </a:cubicBezTo>
                <a:cubicBezTo>
                  <a:pt x="2138799" y="91561"/>
                  <a:pt x="2175513" y="136252"/>
                  <a:pt x="2197296" y="189843"/>
                </a:cubicBezTo>
                <a:lnTo>
                  <a:pt x="2277974" y="404997"/>
                </a:lnTo>
                <a:lnTo>
                  <a:pt x="2632326" y="404997"/>
                </a:lnTo>
                <a:cubicBezTo>
                  <a:pt x="2707545" y="405867"/>
                  <a:pt x="2775587" y="424344"/>
                  <a:pt x="2836449" y="460427"/>
                </a:cubicBezTo>
                <a:cubicBezTo>
                  <a:pt x="2897313" y="496511"/>
                  <a:pt x="2945784" y="544989"/>
                  <a:pt x="2981863" y="605858"/>
                </a:cubicBezTo>
                <a:cubicBezTo>
                  <a:pt x="3017944" y="666727"/>
                  <a:pt x="3036419" y="734771"/>
                  <a:pt x="3037286" y="809997"/>
                </a:cubicBezTo>
                <a:lnTo>
                  <a:pt x="3037286" y="2227490"/>
                </a:lnTo>
                <a:cubicBezTo>
                  <a:pt x="3036419" y="2302678"/>
                  <a:pt x="3017944" y="2370690"/>
                  <a:pt x="2981863" y="2431529"/>
                </a:cubicBezTo>
                <a:cubicBezTo>
                  <a:pt x="2945784" y="2492370"/>
                  <a:pt x="2897313" y="2540822"/>
                  <a:pt x="2836449" y="2576887"/>
                </a:cubicBezTo>
                <a:cubicBezTo>
                  <a:pt x="2775587" y="2612954"/>
                  <a:pt x="2707545" y="2631422"/>
                  <a:pt x="2632326" y="2632289"/>
                </a:cubicBezTo>
                <a:lnTo>
                  <a:pt x="404972" y="2632289"/>
                </a:lnTo>
                <a:cubicBezTo>
                  <a:pt x="329753" y="2631422"/>
                  <a:pt x="261711" y="2612954"/>
                  <a:pt x="200847" y="2576887"/>
                </a:cubicBezTo>
                <a:cubicBezTo>
                  <a:pt x="139980" y="2540822"/>
                  <a:pt x="91507" y="2492370"/>
                  <a:pt x="55426" y="2431529"/>
                </a:cubicBezTo>
                <a:cubicBezTo>
                  <a:pt x="19344" y="2370690"/>
                  <a:pt x="868" y="2302678"/>
                  <a:pt x="0" y="2227490"/>
                </a:cubicBezTo>
                <a:lnTo>
                  <a:pt x="0" y="809997"/>
                </a:lnTo>
                <a:cubicBezTo>
                  <a:pt x="868" y="734771"/>
                  <a:pt x="19344" y="666727"/>
                  <a:pt x="55426" y="605858"/>
                </a:cubicBezTo>
                <a:cubicBezTo>
                  <a:pt x="91507" y="544989"/>
                  <a:pt x="139980" y="496511"/>
                  <a:pt x="200847" y="460427"/>
                </a:cubicBezTo>
                <a:cubicBezTo>
                  <a:pt x="261711" y="424344"/>
                  <a:pt x="329753" y="405867"/>
                  <a:pt x="404972" y="404997"/>
                </a:cubicBezTo>
                <a:lnTo>
                  <a:pt x="759324" y="404997"/>
                </a:lnTo>
                <a:lnTo>
                  <a:pt x="840002" y="189843"/>
                </a:lnTo>
                <a:cubicBezTo>
                  <a:pt x="861788" y="136252"/>
                  <a:pt x="898502" y="91561"/>
                  <a:pt x="950144" y="55767"/>
                </a:cubicBezTo>
                <a:cubicBezTo>
                  <a:pt x="1001788" y="19974"/>
                  <a:pt x="1056298" y="1384"/>
                  <a:pt x="1113676" y="0"/>
                </a:cubicBezTo>
                <a:close/>
              </a:path>
            </a:pathLst>
          </a:custGeom>
          <a:pattFill prst="pct5">
            <a:fgClr>
              <a:schemeClr val="accent1"/>
            </a:fgClr>
            <a:bgClr>
              <a:schemeClr val="bg1"/>
            </a:bgClr>
          </a:pattFill>
          <a:effectLst>
            <a:glow rad="762000">
              <a:schemeClr val="bg1">
                <a:alpha val="60000"/>
              </a:schemeClr>
            </a:glow>
          </a:effectLst>
        </p:spPr>
        <p:txBody>
          <a:bodyPr wrap="square" anchor="ctr">
            <a:noAutofit/>
          </a:bodyPr>
          <a:lstStyle>
            <a:lvl1pPr marL="0" indent="0" algn="ctr">
              <a:buNone/>
              <a:defRPr sz="1400"/>
            </a:lvl1pPr>
          </a:lstStyle>
          <a:p>
            <a:endParaRPr lang="en-US"/>
          </a:p>
        </p:txBody>
      </p:sp>
      <p:sp>
        <p:nvSpPr>
          <p:cNvPr id="11" name="Picture Placeholder 10">
            <a:extLst>
              <a:ext uri="{FF2B5EF4-FFF2-40B4-BE49-F238E27FC236}">
                <a16:creationId xmlns:a16="http://schemas.microsoft.com/office/drawing/2014/main" xmlns="" id="{F452B6FB-8A9D-48B0-BCBD-53BE01E1BAC5}"/>
              </a:ext>
            </a:extLst>
          </p:cNvPr>
          <p:cNvSpPr>
            <a:spLocks noGrp="1"/>
          </p:cNvSpPr>
          <p:nvPr>
            <p:ph type="pic" sz="quarter" idx="10"/>
          </p:nvPr>
        </p:nvSpPr>
        <p:spPr>
          <a:xfrm>
            <a:off x="845460" y="2112856"/>
            <a:ext cx="3037286" cy="2632289"/>
          </a:xfrm>
          <a:custGeom>
            <a:avLst/>
            <a:gdLst>
              <a:gd name="connsiteX0" fmla="*/ 1518650 w 3037286"/>
              <a:gd name="connsiteY0" fmla="*/ 1063120 h 2632289"/>
              <a:gd name="connsiteX1" fmla="*/ 1748556 w 3037286"/>
              <a:gd name="connsiteY1" fmla="*/ 1125347 h 2632289"/>
              <a:gd name="connsiteX2" fmla="*/ 1912021 w 3037286"/>
              <a:gd name="connsiteY2" fmla="*/ 1288821 h 2632289"/>
              <a:gd name="connsiteX3" fmla="*/ 1974245 w 3037286"/>
              <a:gd name="connsiteY3" fmla="*/ 1518743 h 2632289"/>
              <a:gd name="connsiteX4" fmla="*/ 1912021 w 3037286"/>
              <a:gd name="connsiteY4" fmla="*/ 1748665 h 2632289"/>
              <a:gd name="connsiteX5" fmla="*/ 1748556 w 3037286"/>
              <a:gd name="connsiteY5" fmla="*/ 1912139 h 2632289"/>
              <a:gd name="connsiteX6" fmla="*/ 1518650 w 3037286"/>
              <a:gd name="connsiteY6" fmla="*/ 1974366 h 2632289"/>
              <a:gd name="connsiteX7" fmla="*/ 1288742 w 3037286"/>
              <a:gd name="connsiteY7" fmla="*/ 1912139 h 2632289"/>
              <a:gd name="connsiteX8" fmla="*/ 1125277 w 3037286"/>
              <a:gd name="connsiteY8" fmla="*/ 1748665 h 2632289"/>
              <a:gd name="connsiteX9" fmla="*/ 1063055 w 3037286"/>
              <a:gd name="connsiteY9" fmla="*/ 1518743 h 2632289"/>
              <a:gd name="connsiteX10" fmla="*/ 1125277 w 3037286"/>
              <a:gd name="connsiteY10" fmla="*/ 1288821 h 2632289"/>
              <a:gd name="connsiteX11" fmla="*/ 1288742 w 3037286"/>
              <a:gd name="connsiteY11" fmla="*/ 1125347 h 2632289"/>
              <a:gd name="connsiteX12" fmla="*/ 1518650 w 3037286"/>
              <a:gd name="connsiteY12" fmla="*/ 1063120 h 2632289"/>
              <a:gd name="connsiteX13" fmla="*/ 1518650 w 3037286"/>
              <a:gd name="connsiteY13" fmla="*/ 809997 h 2632289"/>
              <a:gd name="connsiteX14" fmla="*/ 1161252 w 3037286"/>
              <a:gd name="connsiteY14" fmla="*/ 906910 h 2632289"/>
              <a:gd name="connsiteX15" fmla="*/ 906854 w 3037286"/>
              <a:gd name="connsiteY15" fmla="*/ 1161324 h 2632289"/>
              <a:gd name="connsiteX16" fmla="*/ 809945 w 3037286"/>
              <a:gd name="connsiteY16" fmla="*/ 1518743 h 2632289"/>
              <a:gd name="connsiteX17" fmla="*/ 906854 w 3037286"/>
              <a:gd name="connsiteY17" fmla="*/ 1876163 h 2632289"/>
              <a:gd name="connsiteX18" fmla="*/ 1161252 w 3037286"/>
              <a:gd name="connsiteY18" fmla="*/ 2130577 h 2632289"/>
              <a:gd name="connsiteX19" fmla="*/ 1518650 w 3037286"/>
              <a:gd name="connsiteY19" fmla="*/ 2227490 h 2632289"/>
              <a:gd name="connsiteX20" fmla="*/ 1876049 w 3037286"/>
              <a:gd name="connsiteY20" fmla="*/ 2130577 h 2632289"/>
              <a:gd name="connsiteX21" fmla="*/ 2130444 w 3037286"/>
              <a:gd name="connsiteY21" fmla="*/ 1876163 h 2632289"/>
              <a:gd name="connsiteX22" fmla="*/ 2227352 w 3037286"/>
              <a:gd name="connsiteY22" fmla="*/ 1518743 h 2632289"/>
              <a:gd name="connsiteX23" fmla="*/ 2130444 w 3037286"/>
              <a:gd name="connsiteY23" fmla="*/ 1161324 h 2632289"/>
              <a:gd name="connsiteX24" fmla="*/ 1876049 w 3037286"/>
              <a:gd name="connsiteY24" fmla="*/ 906910 h 2632289"/>
              <a:gd name="connsiteX25" fmla="*/ 1518650 w 3037286"/>
              <a:gd name="connsiteY25" fmla="*/ 809997 h 2632289"/>
              <a:gd name="connsiteX26" fmla="*/ 1113676 w 3037286"/>
              <a:gd name="connsiteY26" fmla="*/ 0 h 2632289"/>
              <a:gd name="connsiteX27" fmla="*/ 1923622 w 3037286"/>
              <a:gd name="connsiteY27" fmla="*/ 0 h 2632289"/>
              <a:gd name="connsiteX28" fmla="*/ 2087154 w 3037286"/>
              <a:gd name="connsiteY28" fmla="*/ 55767 h 2632289"/>
              <a:gd name="connsiteX29" fmla="*/ 2197296 w 3037286"/>
              <a:gd name="connsiteY29" fmla="*/ 189843 h 2632289"/>
              <a:gd name="connsiteX30" fmla="*/ 2277974 w 3037286"/>
              <a:gd name="connsiteY30" fmla="*/ 404997 h 2632289"/>
              <a:gd name="connsiteX31" fmla="*/ 2632326 w 3037286"/>
              <a:gd name="connsiteY31" fmla="*/ 404997 h 2632289"/>
              <a:gd name="connsiteX32" fmla="*/ 2836449 w 3037286"/>
              <a:gd name="connsiteY32" fmla="*/ 460427 h 2632289"/>
              <a:gd name="connsiteX33" fmla="*/ 2981863 w 3037286"/>
              <a:gd name="connsiteY33" fmla="*/ 605858 h 2632289"/>
              <a:gd name="connsiteX34" fmla="*/ 3037286 w 3037286"/>
              <a:gd name="connsiteY34" fmla="*/ 809997 h 2632289"/>
              <a:gd name="connsiteX35" fmla="*/ 3037286 w 3037286"/>
              <a:gd name="connsiteY35" fmla="*/ 2227490 h 2632289"/>
              <a:gd name="connsiteX36" fmla="*/ 2981863 w 3037286"/>
              <a:gd name="connsiteY36" fmla="*/ 2431529 h 2632289"/>
              <a:gd name="connsiteX37" fmla="*/ 2836449 w 3037286"/>
              <a:gd name="connsiteY37" fmla="*/ 2576887 h 2632289"/>
              <a:gd name="connsiteX38" fmla="*/ 2632326 w 3037286"/>
              <a:gd name="connsiteY38" fmla="*/ 2632289 h 2632289"/>
              <a:gd name="connsiteX39" fmla="*/ 404972 w 3037286"/>
              <a:gd name="connsiteY39" fmla="*/ 2632289 h 2632289"/>
              <a:gd name="connsiteX40" fmla="*/ 200846 w 3037286"/>
              <a:gd name="connsiteY40" fmla="*/ 2576887 h 2632289"/>
              <a:gd name="connsiteX41" fmla="*/ 55426 w 3037286"/>
              <a:gd name="connsiteY41" fmla="*/ 2431529 h 2632289"/>
              <a:gd name="connsiteX42" fmla="*/ 0 w 3037286"/>
              <a:gd name="connsiteY42" fmla="*/ 2227490 h 2632289"/>
              <a:gd name="connsiteX43" fmla="*/ 0 w 3037286"/>
              <a:gd name="connsiteY43" fmla="*/ 809997 h 2632289"/>
              <a:gd name="connsiteX44" fmla="*/ 55426 w 3037286"/>
              <a:gd name="connsiteY44" fmla="*/ 605858 h 2632289"/>
              <a:gd name="connsiteX45" fmla="*/ 200846 w 3037286"/>
              <a:gd name="connsiteY45" fmla="*/ 460427 h 2632289"/>
              <a:gd name="connsiteX46" fmla="*/ 404972 w 3037286"/>
              <a:gd name="connsiteY46" fmla="*/ 404997 h 2632289"/>
              <a:gd name="connsiteX47" fmla="*/ 759324 w 3037286"/>
              <a:gd name="connsiteY47" fmla="*/ 404997 h 2632289"/>
              <a:gd name="connsiteX48" fmla="*/ 840002 w 3037286"/>
              <a:gd name="connsiteY48" fmla="*/ 189843 h 2632289"/>
              <a:gd name="connsiteX49" fmla="*/ 950144 w 3037286"/>
              <a:gd name="connsiteY49" fmla="*/ 55767 h 2632289"/>
              <a:gd name="connsiteX50" fmla="*/ 1113676 w 3037286"/>
              <a:gd name="connsiteY50" fmla="*/ 0 h 263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037286" h="2632289">
                <a:moveTo>
                  <a:pt x="1518650" y="1063120"/>
                </a:moveTo>
                <a:cubicBezTo>
                  <a:pt x="1603458" y="1064087"/>
                  <a:pt x="1680095" y="1084829"/>
                  <a:pt x="1748556" y="1125347"/>
                </a:cubicBezTo>
                <a:cubicBezTo>
                  <a:pt x="1817019" y="1165865"/>
                  <a:pt x="1871507" y="1220356"/>
                  <a:pt x="1912021" y="1288821"/>
                </a:cubicBezTo>
                <a:cubicBezTo>
                  <a:pt x="1952537" y="1357289"/>
                  <a:pt x="1973278" y="1433928"/>
                  <a:pt x="1974245" y="1518743"/>
                </a:cubicBezTo>
                <a:cubicBezTo>
                  <a:pt x="1973278" y="1603558"/>
                  <a:pt x="1952537" y="1680197"/>
                  <a:pt x="1912021" y="1748665"/>
                </a:cubicBezTo>
                <a:cubicBezTo>
                  <a:pt x="1871507" y="1817131"/>
                  <a:pt x="1817019" y="1871621"/>
                  <a:pt x="1748556" y="1912139"/>
                </a:cubicBezTo>
                <a:cubicBezTo>
                  <a:pt x="1680095" y="1952657"/>
                  <a:pt x="1603458" y="1973399"/>
                  <a:pt x="1518650" y="1974366"/>
                </a:cubicBezTo>
                <a:cubicBezTo>
                  <a:pt x="1433840" y="1973399"/>
                  <a:pt x="1357206" y="1952657"/>
                  <a:pt x="1288742" y="1912139"/>
                </a:cubicBezTo>
                <a:cubicBezTo>
                  <a:pt x="1220281" y="1871621"/>
                  <a:pt x="1165793" y="1817131"/>
                  <a:pt x="1125277" y="1748665"/>
                </a:cubicBezTo>
                <a:cubicBezTo>
                  <a:pt x="1084761" y="1680197"/>
                  <a:pt x="1064022" y="1603558"/>
                  <a:pt x="1063055" y="1518743"/>
                </a:cubicBezTo>
                <a:cubicBezTo>
                  <a:pt x="1064022" y="1433928"/>
                  <a:pt x="1084761" y="1357289"/>
                  <a:pt x="1125277" y="1288821"/>
                </a:cubicBezTo>
                <a:cubicBezTo>
                  <a:pt x="1165793" y="1220356"/>
                  <a:pt x="1220281" y="1165865"/>
                  <a:pt x="1288742" y="1125347"/>
                </a:cubicBezTo>
                <a:cubicBezTo>
                  <a:pt x="1357206" y="1084829"/>
                  <a:pt x="1433840" y="1064087"/>
                  <a:pt x="1518650" y="1063120"/>
                </a:cubicBezTo>
                <a:close/>
                <a:moveTo>
                  <a:pt x="1518650" y="809997"/>
                </a:moveTo>
                <a:cubicBezTo>
                  <a:pt x="1386890" y="811510"/>
                  <a:pt x="1267757" y="843816"/>
                  <a:pt x="1161252" y="906910"/>
                </a:cubicBezTo>
                <a:cubicBezTo>
                  <a:pt x="1054744" y="970006"/>
                  <a:pt x="969946" y="1054809"/>
                  <a:pt x="906854" y="1161324"/>
                </a:cubicBezTo>
                <a:cubicBezTo>
                  <a:pt x="843762" y="1267836"/>
                  <a:pt x="811459" y="1386976"/>
                  <a:pt x="809945" y="1518743"/>
                </a:cubicBezTo>
                <a:cubicBezTo>
                  <a:pt x="811459" y="1650510"/>
                  <a:pt x="843762" y="1769651"/>
                  <a:pt x="906854" y="1876163"/>
                </a:cubicBezTo>
                <a:cubicBezTo>
                  <a:pt x="969946" y="1982677"/>
                  <a:pt x="1054744" y="2067480"/>
                  <a:pt x="1161252" y="2130577"/>
                </a:cubicBezTo>
                <a:cubicBezTo>
                  <a:pt x="1267757" y="2193671"/>
                  <a:pt x="1386890" y="2225976"/>
                  <a:pt x="1518650" y="2227490"/>
                </a:cubicBezTo>
                <a:cubicBezTo>
                  <a:pt x="1650408" y="2225976"/>
                  <a:pt x="1769541" y="2193671"/>
                  <a:pt x="1876049" y="2130577"/>
                </a:cubicBezTo>
                <a:cubicBezTo>
                  <a:pt x="1982554" y="2067480"/>
                  <a:pt x="2067354" y="1982677"/>
                  <a:pt x="2130444" y="1876163"/>
                </a:cubicBezTo>
                <a:cubicBezTo>
                  <a:pt x="2193536" y="1769651"/>
                  <a:pt x="2225839" y="1650510"/>
                  <a:pt x="2227352" y="1518743"/>
                </a:cubicBezTo>
                <a:cubicBezTo>
                  <a:pt x="2225839" y="1386976"/>
                  <a:pt x="2193536" y="1267836"/>
                  <a:pt x="2130444" y="1161324"/>
                </a:cubicBezTo>
                <a:cubicBezTo>
                  <a:pt x="2067354" y="1054809"/>
                  <a:pt x="1982554" y="970006"/>
                  <a:pt x="1876049" y="906910"/>
                </a:cubicBezTo>
                <a:cubicBezTo>
                  <a:pt x="1769541" y="843816"/>
                  <a:pt x="1650408" y="811510"/>
                  <a:pt x="1518650" y="809997"/>
                </a:cubicBezTo>
                <a:close/>
                <a:moveTo>
                  <a:pt x="1113676" y="0"/>
                </a:moveTo>
                <a:lnTo>
                  <a:pt x="1923622" y="0"/>
                </a:lnTo>
                <a:cubicBezTo>
                  <a:pt x="1981000" y="1384"/>
                  <a:pt x="2035512" y="19974"/>
                  <a:pt x="2087154" y="55767"/>
                </a:cubicBezTo>
                <a:cubicBezTo>
                  <a:pt x="2138799" y="91561"/>
                  <a:pt x="2175513" y="136252"/>
                  <a:pt x="2197296" y="189843"/>
                </a:cubicBezTo>
                <a:lnTo>
                  <a:pt x="2277974" y="404997"/>
                </a:lnTo>
                <a:lnTo>
                  <a:pt x="2632326" y="404997"/>
                </a:lnTo>
                <a:cubicBezTo>
                  <a:pt x="2707545" y="405867"/>
                  <a:pt x="2775587" y="424344"/>
                  <a:pt x="2836449" y="460427"/>
                </a:cubicBezTo>
                <a:cubicBezTo>
                  <a:pt x="2897313" y="496511"/>
                  <a:pt x="2945784" y="544989"/>
                  <a:pt x="2981863" y="605858"/>
                </a:cubicBezTo>
                <a:cubicBezTo>
                  <a:pt x="3017944" y="666727"/>
                  <a:pt x="3036419" y="734771"/>
                  <a:pt x="3037286" y="809997"/>
                </a:cubicBezTo>
                <a:lnTo>
                  <a:pt x="3037286" y="2227490"/>
                </a:lnTo>
                <a:cubicBezTo>
                  <a:pt x="3036419" y="2302678"/>
                  <a:pt x="3017944" y="2370690"/>
                  <a:pt x="2981863" y="2431529"/>
                </a:cubicBezTo>
                <a:cubicBezTo>
                  <a:pt x="2945784" y="2492370"/>
                  <a:pt x="2897313" y="2540822"/>
                  <a:pt x="2836449" y="2576887"/>
                </a:cubicBezTo>
                <a:cubicBezTo>
                  <a:pt x="2775587" y="2612954"/>
                  <a:pt x="2707545" y="2631422"/>
                  <a:pt x="2632326" y="2632289"/>
                </a:cubicBezTo>
                <a:lnTo>
                  <a:pt x="404972" y="2632289"/>
                </a:lnTo>
                <a:cubicBezTo>
                  <a:pt x="329753" y="2631422"/>
                  <a:pt x="261711" y="2612954"/>
                  <a:pt x="200846" y="2576887"/>
                </a:cubicBezTo>
                <a:cubicBezTo>
                  <a:pt x="139980" y="2540822"/>
                  <a:pt x="91507" y="2492370"/>
                  <a:pt x="55426" y="2431529"/>
                </a:cubicBezTo>
                <a:cubicBezTo>
                  <a:pt x="19344" y="2370690"/>
                  <a:pt x="867" y="2302678"/>
                  <a:pt x="0" y="2227490"/>
                </a:cubicBezTo>
                <a:lnTo>
                  <a:pt x="0" y="809997"/>
                </a:lnTo>
                <a:cubicBezTo>
                  <a:pt x="867" y="734771"/>
                  <a:pt x="19344" y="666727"/>
                  <a:pt x="55426" y="605858"/>
                </a:cubicBezTo>
                <a:cubicBezTo>
                  <a:pt x="91507" y="544989"/>
                  <a:pt x="139980" y="496511"/>
                  <a:pt x="200846" y="460427"/>
                </a:cubicBezTo>
                <a:cubicBezTo>
                  <a:pt x="261711" y="424344"/>
                  <a:pt x="329753" y="405867"/>
                  <a:pt x="404972" y="404997"/>
                </a:cubicBezTo>
                <a:lnTo>
                  <a:pt x="759324" y="404997"/>
                </a:lnTo>
                <a:lnTo>
                  <a:pt x="840002" y="189843"/>
                </a:lnTo>
                <a:cubicBezTo>
                  <a:pt x="861788" y="136252"/>
                  <a:pt x="898501" y="91561"/>
                  <a:pt x="950144" y="55767"/>
                </a:cubicBezTo>
                <a:cubicBezTo>
                  <a:pt x="1001788" y="19974"/>
                  <a:pt x="1056298" y="1384"/>
                  <a:pt x="1113676" y="0"/>
                </a:cubicBezTo>
                <a:close/>
              </a:path>
            </a:pathLst>
          </a:custGeom>
          <a:pattFill prst="pct5">
            <a:fgClr>
              <a:schemeClr val="accent1"/>
            </a:fgClr>
            <a:bgClr>
              <a:schemeClr val="bg1"/>
            </a:bgClr>
          </a:pattFill>
          <a:effectLst>
            <a:glow rad="762000">
              <a:schemeClr val="bg1">
                <a:alpha val="60000"/>
              </a:schemeClr>
            </a:glow>
          </a:effectLst>
        </p:spPr>
        <p:txBody>
          <a:bodyPr wrap="square" anchor="ctr">
            <a:noAutofit/>
          </a:bodyPr>
          <a:lstStyle>
            <a:lvl1pPr marL="0" indent="0" algn="ctr">
              <a:buNone/>
              <a:defRPr sz="1400"/>
            </a:lvl1pPr>
          </a:lstStyle>
          <a:p>
            <a:endParaRPr lang="en-US"/>
          </a:p>
        </p:txBody>
      </p:sp>
      <p:sp>
        <p:nvSpPr>
          <p:cNvPr id="18" name="Title 17">
            <a:extLst>
              <a:ext uri="{FF2B5EF4-FFF2-40B4-BE49-F238E27FC236}">
                <a16:creationId xmlns:a16="http://schemas.microsoft.com/office/drawing/2014/main" xmlns="" id="{5C05E783-13AF-4AC8-95AE-CECF71C0AC5B}"/>
              </a:ext>
            </a:extLst>
          </p:cNvPr>
          <p:cNvSpPr>
            <a:spLocks noGrp="1"/>
          </p:cNvSpPr>
          <p:nvPr>
            <p:ph type="title"/>
          </p:nvPr>
        </p:nvSpPr>
        <p:spPr>
          <a:xfrm>
            <a:off x="838200" y="1004554"/>
            <a:ext cx="10515600" cy="789167"/>
          </a:xfrm>
          <a:prstGeom prst="rect">
            <a:avLst/>
          </a:prstGeom>
        </p:spPr>
        <p:txBody>
          <a:bodyPr anchor="ctr"/>
          <a:lstStyle>
            <a:lvl1pPr algn="ctr">
              <a:defRPr sz="2800"/>
            </a:lvl1pPr>
          </a:lstStyle>
          <a:p>
            <a:r>
              <a:rPr lang="en-US"/>
              <a:t>Click to edit Master title style</a:t>
            </a:r>
          </a:p>
        </p:txBody>
      </p:sp>
      <p:sp>
        <p:nvSpPr>
          <p:cNvPr id="19" name="Text Placeholder 11">
            <a:extLst>
              <a:ext uri="{FF2B5EF4-FFF2-40B4-BE49-F238E27FC236}">
                <a16:creationId xmlns:a16="http://schemas.microsoft.com/office/drawing/2014/main" xmlns="" id="{7BFEFBDF-BE63-4CAA-9515-C001B35E2187}"/>
              </a:ext>
            </a:extLst>
          </p:cNvPr>
          <p:cNvSpPr>
            <a:spLocks noGrp="1"/>
          </p:cNvSpPr>
          <p:nvPr>
            <p:ph type="body" sz="quarter" idx="13"/>
          </p:nvPr>
        </p:nvSpPr>
        <p:spPr>
          <a:xfrm>
            <a:off x="845460" y="5064279"/>
            <a:ext cx="3037286" cy="1104898"/>
          </a:xfrm>
          <a:prstGeom prst="rect">
            <a:avLst/>
          </a:prstGeom>
        </p:spPr>
        <p:txBody>
          <a:bodyPr>
            <a:normAutofit/>
          </a:bodyPr>
          <a:lstStyle>
            <a:lvl1pPr marL="0" indent="0" algn="ctr">
              <a:lnSpc>
                <a:spcPct val="150000"/>
              </a:lnSpc>
              <a:spcBef>
                <a:spcPts val="0"/>
              </a:spcBef>
              <a:buNone/>
              <a:defRPr sz="1800"/>
            </a:lvl1pPr>
          </a:lstStyle>
          <a:p>
            <a:pPr lvl="0"/>
            <a:r>
              <a:rPr lang="en-US" dirty="0"/>
              <a:t>Edit Master text style</a:t>
            </a:r>
          </a:p>
        </p:txBody>
      </p:sp>
      <p:sp>
        <p:nvSpPr>
          <p:cNvPr id="20" name="Text Placeholder 11">
            <a:extLst>
              <a:ext uri="{FF2B5EF4-FFF2-40B4-BE49-F238E27FC236}">
                <a16:creationId xmlns:a16="http://schemas.microsoft.com/office/drawing/2014/main" xmlns="" id="{B934ADE9-ED44-4DFE-99D4-CDD3A5746DE5}"/>
              </a:ext>
            </a:extLst>
          </p:cNvPr>
          <p:cNvSpPr>
            <a:spLocks noGrp="1"/>
          </p:cNvSpPr>
          <p:nvPr>
            <p:ph type="body" sz="quarter" idx="14"/>
          </p:nvPr>
        </p:nvSpPr>
        <p:spPr>
          <a:xfrm>
            <a:off x="4549020" y="5064278"/>
            <a:ext cx="3037286" cy="1104898"/>
          </a:xfrm>
          <a:prstGeom prst="rect">
            <a:avLst/>
          </a:prstGeom>
        </p:spPr>
        <p:txBody>
          <a:bodyPr>
            <a:normAutofit/>
          </a:bodyPr>
          <a:lstStyle>
            <a:lvl1pPr marL="0" indent="0" algn="ctr">
              <a:lnSpc>
                <a:spcPct val="150000"/>
              </a:lnSpc>
              <a:spcBef>
                <a:spcPts val="0"/>
              </a:spcBef>
              <a:buNone/>
              <a:defRPr sz="1800"/>
            </a:lvl1pPr>
          </a:lstStyle>
          <a:p>
            <a:pPr lvl="0"/>
            <a:r>
              <a:rPr lang="en-US" dirty="0"/>
              <a:t>Edit Master text style</a:t>
            </a:r>
          </a:p>
        </p:txBody>
      </p:sp>
      <p:sp>
        <p:nvSpPr>
          <p:cNvPr id="21" name="Text Placeholder 11">
            <a:extLst>
              <a:ext uri="{FF2B5EF4-FFF2-40B4-BE49-F238E27FC236}">
                <a16:creationId xmlns:a16="http://schemas.microsoft.com/office/drawing/2014/main" xmlns="" id="{D9554DE6-0944-49EB-A158-FAF54451B4D0}"/>
              </a:ext>
            </a:extLst>
          </p:cNvPr>
          <p:cNvSpPr>
            <a:spLocks noGrp="1"/>
          </p:cNvSpPr>
          <p:nvPr>
            <p:ph type="body" sz="quarter" idx="15"/>
          </p:nvPr>
        </p:nvSpPr>
        <p:spPr>
          <a:xfrm>
            <a:off x="8252580" y="5064278"/>
            <a:ext cx="3037286" cy="1104898"/>
          </a:xfrm>
          <a:prstGeom prst="rect">
            <a:avLst/>
          </a:prstGeom>
        </p:spPr>
        <p:txBody>
          <a:bodyPr>
            <a:normAutofit/>
          </a:bodyPr>
          <a:lstStyle>
            <a:lvl1pPr marL="0" indent="0" algn="ctr">
              <a:lnSpc>
                <a:spcPct val="150000"/>
              </a:lnSpc>
              <a:spcBef>
                <a:spcPts val="0"/>
              </a:spcBef>
              <a:buNone/>
              <a:defRPr sz="1800"/>
            </a:lvl1pPr>
          </a:lstStyle>
          <a:p>
            <a:pPr lvl="0"/>
            <a:r>
              <a:rPr lang="en-US" dirty="0"/>
              <a:t>Edit Master text style</a:t>
            </a:r>
          </a:p>
        </p:txBody>
      </p:sp>
    </p:spTree>
    <p:extLst>
      <p:ext uri="{BB962C8B-B14F-4D97-AF65-F5344CB8AC3E}">
        <p14:creationId xmlns:p14="http://schemas.microsoft.com/office/powerpoint/2010/main" val="322762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anim calcmode="lin" valueType="num">
                                      <p:cBhvr>
                                        <p:cTn id="8" dur="750" fill="hold"/>
                                        <p:tgtEl>
                                          <p:spTgt spid="18"/>
                                        </p:tgtEl>
                                        <p:attrNameLst>
                                          <p:attrName>ppt_x</p:attrName>
                                        </p:attrNameLst>
                                      </p:cBhvr>
                                      <p:tavLst>
                                        <p:tav tm="0">
                                          <p:val>
                                            <p:strVal val="#ppt_x"/>
                                          </p:val>
                                        </p:tav>
                                        <p:tav tm="100000">
                                          <p:val>
                                            <p:strVal val="#ppt_x"/>
                                          </p:val>
                                        </p:tav>
                                      </p:tavLst>
                                    </p:anim>
                                    <p:anim calcmode="lin" valueType="num">
                                      <p:cBhvr>
                                        <p:cTn id="9"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wipe(left)">
                                      <p:cBhvr>
                                        <p:cTn id="18" dur="500"/>
                                        <p:tgtEl>
                                          <p:spTgt spid="1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left)">
                                      <p:cBhvr>
                                        <p:cTn id="27" dur="500"/>
                                        <p:tgtEl>
                                          <p:spTgt spid="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1">
                                            <p:txEl>
                                              <p:pRg st="0" end="0"/>
                                            </p:txEl>
                                          </p:spTgt>
                                        </p:tgtEl>
                                        <p:attrNameLst>
                                          <p:attrName>style.visibility</p:attrName>
                                        </p:attrNameLst>
                                      </p:cBhvr>
                                      <p:to>
                                        <p:strVal val="visible"/>
                                      </p:to>
                                    </p:set>
                                    <p:animEffect transition="in" filter="wipe(left)">
                                      <p:cBhvr>
                                        <p:cTn id="3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11" grpId="0" animBg="1"/>
      <p:bldP spid="18" grpId="0"/>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0" grpId="0" build="p"/>
      <p:bldP spid="21" grpId="0" bui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pic>
        <p:nvPicPr>
          <p:cNvPr id="3" name="Picture 2" descr="A screen shot of a computer&#10;&#10;Description automatically generated">
            <a:extLst>
              <a:ext uri="{FF2B5EF4-FFF2-40B4-BE49-F238E27FC236}">
                <a16:creationId xmlns:a16="http://schemas.microsoft.com/office/drawing/2014/main" xmlns="" id="{ADCF4916-2155-4CF2-9F57-5788D3BA53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3347" y="-320497"/>
            <a:ext cx="5303976" cy="7498994"/>
          </a:xfrm>
          <a:prstGeom prst="rect">
            <a:avLst/>
          </a:prstGeom>
        </p:spPr>
      </p:pic>
      <p:sp>
        <p:nvSpPr>
          <p:cNvPr id="5" name="Title 4">
            <a:extLst>
              <a:ext uri="{FF2B5EF4-FFF2-40B4-BE49-F238E27FC236}">
                <a16:creationId xmlns:a16="http://schemas.microsoft.com/office/drawing/2014/main" xmlns="" id="{10F0FDDC-D0A9-4598-B813-E614A72837FF}"/>
              </a:ext>
            </a:extLst>
          </p:cNvPr>
          <p:cNvSpPr>
            <a:spLocks noGrp="1"/>
          </p:cNvSpPr>
          <p:nvPr>
            <p:ph type="title"/>
          </p:nvPr>
        </p:nvSpPr>
        <p:spPr>
          <a:xfrm>
            <a:off x="4952317" y="1505067"/>
            <a:ext cx="4383901" cy="686136"/>
          </a:xfrm>
          <a:prstGeom prst="rect">
            <a:avLst/>
          </a:prstGeom>
        </p:spPr>
        <p:txBody>
          <a:bodyPr anchor="ctr"/>
          <a:lstStyle>
            <a:lvl1pPr>
              <a:defRPr sz="2800" b="1">
                <a:solidFill>
                  <a:schemeClr val="tx1">
                    <a:lumMod val="75000"/>
                    <a:lumOff val="25000"/>
                  </a:schemeClr>
                </a:solidFill>
              </a:defRPr>
            </a:lvl1pPr>
          </a:lstStyle>
          <a:p>
            <a:r>
              <a:rPr lang="en-US"/>
              <a:t>Click to edit</a:t>
            </a:r>
          </a:p>
        </p:txBody>
      </p:sp>
      <p:sp>
        <p:nvSpPr>
          <p:cNvPr id="7" name="Rectangle: Rounded Corners 6">
            <a:extLst>
              <a:ext uri="{FF2B5EF4-FFF2-40B4-BE49-F238E27FC236}">
                <a16:creationId xmlns:a16="http://schemas.microsoft.com/office/drawing/2014/main" xmlns="" id="{40395E26-1E33-4DAE-87E2-17BF057A5A38}"/>
              </a:ext>
            </a:extLst>
          </p:cNvPr>
          <p:cNvSpPr/>
          <p:nvPr userDrawn="1"/>
        </p:nvSpPr>
        <p:spPr>
          <a:xfrm rot="2598870">
            <a:off x="5054878" y="2843535"/>
            <a:ext cx="495914" cy="49591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10FD7850-35D6-42AB-95E9-8637AEACAD73}"/>
              </a:ext>
            </a:extLst>
          </p:cNvPr>
          <p:cNvSpPr/>
          <p:nvPr userDrawn="1"/>
        </p:nvSpPr>
        <p:spPr>
          <a:xfrm rot="2598870">
            <a:off x="5054880" y="3544560"/>
            <a:ext cx="495914" cy="49591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xmlns="" id="{A7E3468F-5CCC-49A1-8028-BEE848B92529}"/>
              </a:ext>
            </a:extLst>
          </p:cNvPr>
          <p:cNvSpPr/>
          <p:nvPr userDrawn="1"/>
        </p:nvSpPr>
        <p:spPr>
          <a:xfrm rot="2598870">
            <a:off x="5054877" y="4245587"/>
            <a:ext cx="495914" cy="49591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4A89C618-8476-4297-BF98-4C333C27D37D}"/>
              </a:ext>
            </a:extLst>
          </p:cNvPr>
          <p:cNvSpPr/>
          <p:nvPr userDrawn="1"/>
        </p:nvSpPr>
        <p:spPr>
          <a:xfrm rot="2598870">
            <a:off x="5054873" y="4946614"/>
            <a:ext cx="495914" cy="49591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xmlns="" id="{3E230E12-76C1-42AD-A48F-C27D30F03A2D}"/>
              </a:ext>
            </a:extLst>
          </p:cNvPr>
          <p:cNvSpPr>
            <a:spLocks noGrp="1"/>
          </p:cNvSpPr>
          <p:nvPr userDrawn="1">
            <p:ph type="pic" sz="quarter" idx="10"/>
          </p:nvPr>
        </p:nvSpPr>
        <p:spPr>
          <a:xfrm>
            <a:off x="1245141" y="719245"/>
            <a:ext cx="3102270" cy="5489049"/>
          </a:xfrm>
          <a:prstGeom prst="rect">
            <a:avLst/>
          </a:prstGeom>
          <a:pattFill prst="pct5">
            <a:fgClr>
              <a:schemeClr val="accent1"/>
            </a:fgClr>
            <a:bgClr>
              <a:schemeClr val="bg1"/>
            </a:bgClr>
          </a:pattFill>
        </p:spPr>
        <p:txBody>
          <a:bodyPr anchor="ctr"/>
          <a:lstStyle>
            <a:lvl1pPr marL="0" indent="0" algn="ctr">
              <a:buNone/>
              <a:defRPr/>
            </a:lvl1pPr>
          </a:lstStyle>
          <a:p>
            <a:endParaRPr lang="en-US"/>
          </a:p>
        </p:txBody>
      </p:sp>
      <p:sp>
        <p:nvSpPr>
          <p:cNvPr id="11" name="Text Placeholder 10">
            <a:extLst>
              <a:ext uri="{FF2B5EF4-FFF2-40B4-BE49-F238E27FC236}">
                <a16:creationId xmlns:a16="http://schemas.microsoft.com/office/drawing/2014/main" xmlns="" id="{894AB5A5-F7F5-46B9-98E9-397B423A01A3}"/>
              </a:ext>
            </a:extLst>
          </p:cNvPr>
          <p:cNvSpPr>
            <a:spLocks noGrp="1"/>
          </p:cNvSpPr>
          <p:nvPr userDrawn="1">
            <p:ph type="body" sz="quarter" idx="11"/>
          </p:nvPr>
        </p:nvSpPr>
        <p:spPr>
          <a:xfrm>
            <a:off x="4952317" y="2203324"/>
            <a:ext cx="4060065" cy="322129"/>
          </a:xfrm>
          <a:prstGeom prst="rect">
            <a:avLst/>
          </a:prstGeom>
        </p:spPr>
        <p:txBody>
          <a:bodyPr anchor="ctr"/>
          <a:lstStyle>
            <a:lvl1pPr marL="0" indent="0">
              <a:buNone/>
              <a:defRPr sz="1600">
                <a:solidFill>
                  <a:schemeClr val="tx1">
                    <a:lumMod val="75000"/>
                    <a:lumOff val="25000"/>
                  </a:schemeClr>
                </a:solidFill>
              </a:defRPr>
            </a:lvl1pPr>
          </a:lstStyle>
          <a:p>
            <a:pPr lvl="0"/>
            <a:r>
              <a:rPr lang="en-US"/>
              <a:t>Click to edit Master text styles</a:t>
            </a:r>
          </a:p>
        </p:txBody>
      </p:sp>
      <p:sp>
        <p:nvSpPr>
          <p:cNvPr id="14" name="Text Placeholder 10">
            <a:extLst>
              <a:ext uri="{FF2B5EF4-FFF2-40B4-BE49-F238E27FC236}">
                <a16:creationId xmlns:a16="http://schemas.microsoft.com/office/drawing/2014/main" xmlns="" id="{1BC46B1D-B63F-420C-ADCD-D9B85E634DFE}"/>
              </a:ext>
            </a:extLst>
          </p:cNvPr>
          <p:cNvSpPr>
            <a:spLocks noGrp="1"/>
          </p:cNvSpPr>
          <p:nvPr>
            <p:ph type="body" sz="quarter" idx="12" hasCustomPrompt="1"/>
          </p:nvPr>
        </p:nvSpPr>
        <p:spPr>
          <a:xfrm>
            <a:off x="5118382" y="2944402"/>
            <a:ext cx="368896" cy="298448"/>
          </a:xfrm>
          <a:prstGeom prst="rect">
            <a:avLst/>
          </a:prstGeom>
        </p:spPr>
        <p:txBody>
          <a:bodyPr anchor="ctr"/>
          <a:lstStyle>
            <a:lvl1pPr marL="0" indent="0" algn="ctr">
              <a:buNone/>
              <a:defRPr sz="2000">
                <a:solidFill>
                  <a:schemeClr val="bg1"/>
                </a:solidFill>
                <a:latin typeface="IcoFont" panose="02000503000000000000" pitchFamily="2" charset="0"/>
              </a:defRPr>
            </a:lvl1pPr>
          </a:lstStyle>
          <a:p>
            <a:pPr lvl="0"/>
            <a:r>
              <a:rPr lang="en-US"/>
              <a:t></a:t>
            </a:r>
          </a:p>
        </p:txBody>
      </p:sp>
      <p:sp>
        <p:nvSpPr>
          <p:cNvPr id="15" name="Text Placeholder 10">
            <a:extLst>
              <a:ext uri="{FF2B5EF4-FFF2-40B4-BE49-F238E27FC236}">
                <a16:creationId xmlns:a16="http://schemas.microsoft.com/office/drawing/2014/main" xmlns="" id="{CCA78A90-BC77-4C57-806A-60D985D55315}"/>
              </a:ext>
            </a:extLst>
          </p:cNvPr>
          <p:cNvSpPr>
            <a:spLocks noGrp="1"/>
          </p:cNvSpPr>
          <p:nvPr>
            <p:ph type="body" sz="quarter" idx="13" hasCustomPrompt="1"/>
          </p:nvPr>
        </p:nvSpPr>
        <p:spPr>
          <a:xfrm>
            <a:off x="5118382" y="3640172"/>
            <a:ext cx="368896" cy="298448"/>
          </a:xfrm>
          <a:prstGeom prst="rect">
            <a:avLst/>
          </a:prstGeom>
        </p:spPr>
        <p:txBody>
          <a:bodyPr anchor="ctr"/>
          <a:lstStyle>
            <a:lvl1pPr marL="0" indent="0" algn="ctr">
              <a:buNone/>
              <a:defRPr sz="2000">
                <a:solidFill>
                  <a:schemeClr val="bg1"/>
                </a:solidFill>
                <a:latin typeface="IcoFont" panose="02000503000000000000" pitchFamily="2" charset="0"/>
              </a:defRPr>
            </a:lvl1pPr>
          </a:lstStyle>
          <a:p>
            <a:pPr lvl="0"/>
            <a:r>
              <a:rPr lang="en-US"/>
              <a:t></a:t>
            </a:r>
          </a:p>
        </p:txBody>
      </p:sp>
      <p:sp>
        <p:nvSpPr>
          <p:cNvPr id="16" name="Text Placeholder 10">
            <a:extLst>
              <a:ext uri="{FF2B5EF4-FFF2-40B4-BE49-F238E27FC236}">
                <a16:creationId xmlns:a16="http://schemas.microsoft.com/office/drawing/2014/main" xmlns="" id="{BB227E58-E1E1-4AD2-8C69-5C6ABA263125}"/>
              </a:ext>
            </a:extLst>
          </p:cNvPr>
          <p:cNvSpPr>
            <a:spLocks noGrp="1"/>
          </p:cNvSpPr>
          <p:nvPr>
            <p:ph type="body" sz="quarter" idx="14" hasCustomPrompt="1"/>
          </p:nvPr>
        </p:nvSpPr>
        <p:spPr>
          <a:xfrm>
            <a:off x="5118382" y="4344320"/>
            <a:ext cx="368896" cy="298448"/>
          </a:xfrm>
          <a:prstGeom prst="rect">
            <a:avLst/>
          </a:prstGeom>
        </p:spPr>
        <p:txBody>
          <a:bodyPr anchor="ctr"/>
          <a:lstStyle>
            <a:lvl1pPr marL="0" indent="0" algn="ctr">
              <a:buNone/>
              <a:defRPr sz="2000">
                <a:solidFill>
                  <a:schemeClr val="bg1"/>
                </a:solidFill>
                <a:latin typeface="IcoFont" panose="02000503000000000000" pitchFamily="2" charset="0"/>
              </a:defRPr>
            </a:lvl1pPr>
          </a:lstStyle>
          <a:p>
            <a:pPr lvl="0"/>
            <a:r>
              <a:rPr lang="en-US"/>
              <a:t></a:t>
            </a:r>
          </a:p>
        </p:txBody>
      </p:sp>
      <p:sp>
        <p:nvSpPr>
          <p:cNvPr id="17" name="Text Placeholder 10">
            <a:extLst>
              <a:ext uri="{FF2B5EF4-FFF2-40B4-BE49-F238E27FC236}">
                <a16:creationId xmlns:a16="http://schemas.microsoft.com/office/drawing/2014/main" xmlns="" id="{3C2DB9DE-E675-405E-89AF-B939B4CE6963}"/>
              </a:ext>
            </a:extLst>
          </p:cNvPr>
          <p:cNvSpPr>
            <a:spLocks noGrp="1"/>
          </p:cNvSpPr>
          <p:nvPr>
            <p:ph type="body" sz="quarter" idx="15" hasCustomPrompt="1"/>
          </p:nvPr>
        </p:nvSpPr>
        <p:spPr>
          <a:xfrm>
            <a:off x="5118382" y="5045347"/>
            <a:ext cx="368896" cy="298448"/>
          </a:xfrm>
          <a:prstGeom prst="rect">
            <a:avLst/>
          </a:prstGeom>
        </p:spPr>
        <p:txBody>
          <a:bodyPr anchor="ctr"/>
          <a:lstStyle>
            <a:lvl1pPr marL="0" indent="0" algn="ctr">
              <a:buNone/>
              <a:defRPr sz="2000">
                <a:solidFill>
                  <a:schemeClr val="bg1"/>
                </a:solidFill>
                <a:latin typeface="IcoFont" panose="02000503000000000000" pitchFamily="2" charset="0"/>
              </a:defRPr>
            </a:lvl1pPr>
          </a:lstStyle>
          <a:p>
            <a:pPr lvl="0"/>
            <a:r>
              <a:rPr lang="en-US"/>
              <a:t></a:t>
            </a:r>
          </a:p>
        </p:txBody>
      </p:sp>
      <p:sp>
        <p:nvSpPr>
          <p:cNvPr id="18" name="Text Placeholder 10">
            <a:extLst>
              <a:ext uri="{FF2B5EF4-FFF2-40B4-BE49-F238E27FC236}">
                <a16:creationId xmlns:a16="http://schemas.microsoft.com/office/drawing/2014/main" xmlns="" id="{2EB9688C-3D58-4BB8-97F6-689C8CA3389D}"/>
              </a:ext>
            </a:extLst>
          </p:cNvPr>
          <p:cNvSpPr>
            <a:spLocks noGrp="1"/>
          </p:cNvSpPr>
          <p:nvPr>
            <p:ph type="body" sz="quarter" idx="16"/>
          </p:nvPr>
        </p:nvSpPr>
        <p:spPr>
          <a:xfrm>
            <a:off x="5756370" y="2935129"/>
            <a:ext cx="4060065" cy="322129"/>
          </a:xfrm>
          <a:prstGeom prst="rect">
            <a:avLst/>
          </a:prstGeom>
        </p:spPr>
        <p:txBody>
          <a:bodyPr anchor="ctr"/>
          <a:lstStyle>
            <a:lvl1pPr marL="0" indent="0">
              <a:buNone/>
              <a:defRPr sz="1600">
                <a:solidFill>
                  <a:schemeClr val="tx1">
                    <a:lumMod val="85000"/>
                    <a:lumOff val="15000"/>
                  </a:schemeClr>
                </a:solidFill>
              </a:defRPr>
            </a:lvl1pPr>
          </a:lstStyle>
          <a:p>
            <a:pPr lvl="0"/>
            <a:r>
              <a:rPr lang="en-US"/>
              <a:t>Click to edit Master text styles</a:t>
            </a:r>
          </a:p>
        </p:txBody>
      </p:sp>
      <p:sp>
        <p:nvSpPr>
          <p:cNvPr id="19" name="Text Placeholder 10">
            <a:extLst>
              <a:ext uri="{FF2B5EF4-FFF2-40B4-BE49-F238E27FC236}">
                <a16:creationId xmlns:a16="http://schemas.microsoft.com/office/drawing/2014/main" xmlns="" id="{5119EE9C-C611-4A85-9194-6D1C21868FB0}"/>
              </a:ext>
            </a:extLst>
          </p:cNvPr>
          <p:cNvSpPr>
            <a:spLocks noGrp="1"/>
          </p:cNvSpPr>
          <p:nvPr>
            <p:ph type="body" sz="quarter" idx="17"/>
          </p:nvPr>
        </p:nvSpPr>
        <p:spPr>
          <a:xfrm>
            <a:off x="5756370" y="3628331"/>
            <a:ext cx="4060065" cy="322129"/>
          </a:xfrm>
          <a:prstGeom prst="rect">
            <a:avLst/>
          </a:prstGeom>
        </p:spPr>
        <p:txBody>
          <a:bodyPr anchor="ctr"/>
          <a:lstStyle>
            <a:lvl1pPr marL="0" indent="0">
              <a:buNone/>
              <a:defRPr sz="1600">
                <a:solidFill>
                  <a:schemeClr val="tx1">
                    <a:lumMod val="85000"/>
                    <a:lumOff val="15000"/>
                  </a:schemeClr>
                </a:solidFill>
              </a:defRPr>
            </a:lvl1pPr>
          </a:lstStyle>
          <a:p>
            <a:pPr lvl="0"/>
            <a:r>
              <a:rPr lang="en-US"/>
              <a:t>Click to edit Master text styles</a:t>
            </a:r>
          </a:p>
        </p:txBody>
      </p:sp>
      <p:sp>
        <p:nvSpPr>
          <p:cNvPr id="20" name="Text Placeholder 10">
            <a:extLst>
              <a:ext uri="{FF2B5EF4-FFF2-40B4-BE49-F238E27FC236}">
                <a16:creationId xmlns:a16="http://schemas.microsoft.com/office/drawing/2014/main" xmlns="" id="{B484452A-C9A9-4CB1-B7D1-836BD906FFD5}"/>
              </a:ext>
            </a:extLst>
          </p:cNvPr>
          <p:cNvSpPr>
            <a:spLocks noGrp="1"/>
          </p:cNvSpPr>
          <p:nvPr>
            <p:ph type="body" sz="quarter" idx="18"/>
          </p:nvPr>
        </p:nvSpPr>
        <p:spPr>
          <a:xfrm>
            <a:off x="5756370" y="4320639"/>
            <a:ext cx="4060065" cy="322129"/>
          </a:xfrm>
          <a:prstGeom prst="rect">
            <a:avLst/>
          </a:prstGeom>
        </p:spPr>
        <p:txBody>
          <a:bodyPr anchor="ctr"/>
          <a:lstStyle>
            <a:lvl1pPr marL="0" indent="0">
              <a:buNone/>
              <a:defRPr sz="1600">
                <a:solidFill>
                  <a:schemeClr val="tx1">
                    <a:lumMod val="85000"/>
                    <a:lumOff val="15000"/>
                  </a:schemeClr>
                </a:solidFill>
              </a:defRPr>
            </a:lvl1pPr>
          </a:lstStyle>
          <a:p>
            <a:pPr lvl="0"/>
            <a:r>
              <a:rPr lang="en-US"/>
              <a:t>Click to edit Master text styles</a:t>
            </a:r>
          </a:p>
        </p:txBody>
      </p:sp>
      <p:sp>
        <p:nvSpPr>
          <p:cNvPr id="21" name="Text Placeholder 10">
            <a:extLst>
              <a:ext uri="{FF2B5EF4-FFF2-40B4-BE49-F238E27FC236}">
                <a16:creationId xmlns:a16="http://schemas.microsoft.com/office/drawing/2014/main" xmlns="" id="{BDF1D8F2-D815-44D0-87C3-D50712B799F3}"/>
              </a:ext>
            </a:extLst>
          </p:cNvPr>
          <p:cNvSpPr>
            <a:spLocks noGrp="1"/>
          </p:cNvSpPr>
          <p:nvPr>
            <p:ph type="body" sz="quarter" idx="19"/>
          </p:nvPr>
        </p:nvSpPr>
        <p:spPr>
          <a:xfrm>
            <a:off x="5756370" y="5029600"/>
            <a:ext cx="4060065" cy="322129"/>
          </a:xfrm>
          <a:prstGeom prst="rect">
            <a:avLst/>
          </a:prstGeom>
        </p:spPr>
        <p:txBody>
          <a:bodyPr anchor="ctr"/>
          <a:lstStyle>
            <a:lvl1pPr marL="0" indent="0">
              <a:buNone/>
              <a:defRPr sz="1600">
                <a:solidFill>
                  <a:schemeClr val="tx1">
                    <a:lumMod val="85000"/>
                    <a:lumOff val="15000"/>
                  </a:schemeClr>
                </a:solidFill>
              </a:defRPr>
            </a:lvl1pPr>
          </a:lstStyle>
          <a:p>
            <a:pPr lvl="0"/>
            <a:r>
              <a:rPr lang="en-US"/>
              <a:t>Click to edit Master text styles</a:t>
            </a:r>
          </a:p>
        </p:txBody>
      </p:sp>
    </p:spTree>
    <p:extLst>
      <p:ext uri="{BB962C8B-B14F-4D97-AF65-F5344CB8AC3E}">
        <p14:creationId xmlns:p14="http://schemas.microsoft.com/office/powerpoint/2010/main" val="330369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left)">
                                      <p:cBhvr>
                                        <p:cTn id="16" dur="500"/>
                                        <p:tgtEl>
                                          <p:spTgt spid="11">
                                            <p:txEl>
                                              <p:pRg st="0" end="0"/>
                                            </p:txEl>
                                          </p:spTgt>
                                        </p:tgtEl>
                                      </p:cBhvr>
                                    </p:animEffect>
                                  </p:childTnLst>
                                </p:cTn>
                              </p:par>
                              <p:par>
                                <p:cTn id="17" presetID="22" presetClass="entr" presetSubtype="8" fill="hold" grpId="0" nodeType="withEffect">
                                  <p:stCondLst>
                                    <p:cond delay="15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250"/>
                                        <p:tgtEl>
                                          <p:spTgt spid="7"/>
                                        </p:tgtEl>
                                      </p:cBhvr>
                                    </p:animEffect>
                                  </p:childTnLst>
                                </p:cTn>
                              </p:par>
                              <p:par>
                                <p:cTn id="20" presetID="22" presetClass="entr" presetSubtype="8" fill="hold" grpId="0" nodeType="withEffect">
                                  <p:stCondLst>
                                    <p:cond delay="175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left)">
                                      <p:cBhvr>
                                        <p:cTn id="22" dur="250"/>
                                        <p:tgtEl>
                                          <p:spTgt spid="14">
                                            <p:txEl>
                                              <p:pRg st="0" end="0"/>
                                            </p:txEl>
                                          </p:spTgt>
                                        </p:tgtEl>
                                      </p:cBhvr>
                                    </p:animEffect>
                                  </p:childTnLst>
                                </p:cTn>
                              </p:par>
                              <p:par>
                                <p:cTn id="23" presetID="22" presetClass="entr" presetSubtype="8" fill="hold" grpId="0" nodeType="withEffect">
                                  <p:stCondLst>
                                    <p:cond delay="200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wipe(left)">
                                      <p:cBhvr>
                                        <p:cTn id="25" dur="250"/>
                                        <p:tgtEl>
                                          <p:spTgt spid="18">
                                            <p:txEl>
                                              <p:pRg st="0" end="0"/>
                                            </p:txEl>
                                          </p:spTgt>
                                        </p:tgtEl>
                                      </p:cBhvr>
                                    </p:animEffect>
                                  </p:childTnLst>
                                </p:cTn>
                              </p:par>
                              <p:par>
                                <p:cTn id="26" presetID="22" presetClass="entr" presetSubtype="8" fill="hold" grpId="0" nodeType="withEffect">
                                  <p:stCondLst>
                                    <p:cond delay="225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250"/>
                                        <p:tgtEl>
                                          <p:spTgt spid="8"/>
                                        </p:tgtEl>
                                      </p:cBhvr>
                                    </p:animEffect>
                                  </p:childTnLst>
                                </p:cTn>
                              </p:par>
                              <p:par>
                                <p:cTn id="29" presetID="22" presetClass="entr" presetSubtype="8" fill="hold" grpId="0" nodeType="withEffect">
                                  <p:stCondLst>
                                    <p:cond delay="250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left)">
                                      <p:cBhvr>
                                        <p:cTn id="31" dur="250"/>
                                        <p:tgtEl>
                                          <p:spTgt spid="15">
                                            <p:txEl>
                                              <p:pRg st="0" end="0"/>
                                            </p:txEl>
                                          </p:spTgt>
                                        </p:tgtEl>
                                      </p:cBhvr>
                                    </p:animEffect>
                                  </p:childTnLst>
                                </p:cTn>
                              </p:par>
                              <p:par>
                                <p:cTn id="32" presetID="22" presetClass="entr" presetSubtype="8" fill="hold" grpId="0" nodeType="withEffect">
                                  <p:stCondLst>
                                    <p:cond delay="2750"/>
                                  </p:stCondLst>
                                  <p:childTnLst>
                                    <p:set>
                                      <p:cBhvr>
                                        <p:cTn id="33" dur="1" fill="hold">
                                          <p:stCondLst>
                                            <p:cond delay="0"/>
                                          </p:stCondLst>
                                        </p:cTn>
                                        <p:tgtEl>
                                          <p:spTgt spid="19">
                                            <p:txEl>
                                              <p:pRg st="0" end="0"/>
                                            </p:txEl>
                                          </p:spTgt>
                                        </p:tgtEl>
                                        <p:attrNameLst>
                                          <p:attrName>style.visibility</p:attrName>
                                        </p:attrNameLst>
                                      </p:cBhvr>
                                      <p:to>
                                        <p:strVal val="visible"/>
                                      </p:to>
                                    </p:set>
                                    <p:animEffect transition="in" filter="wipe(left)">
                                      <p:cBhvr>
                                        <p:cTn id="34" dur="250"/>
                                        <p:tgtEl>
                                          <p:spTgt spid="19">
                                            <p:txEl>
                                              <p:pRg st="0" end="0"/>
                                            </p:txEl>
                                          </p:spTgt>
                                        </p:tgtEl>
                                      </p:cBhvr>
                                    </p:animEffect>
                                  </p:childTnLst>
                                </p:cTn>
                              </p:par>
                              <p:par>
                                <p:cTn id="35" presetID="22" presetClass="entr" presetSubtype="8" fill="hold" grpId="0" nodeType="withEffect">
                                  <p:stCondLst>
                                    <p:cond delay="300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250"/>
                                        <p:tgtEl>
                                          <p:spTgt spid="9"/>
                                        </p:tgtEl>
                                      </p:cBhvr>
                                    </p:animEffect>
                                  </p:childTnLst>
                                </p:cTn>
                              </p:par>
                              <p:par>
                                <p:cTn id="38" presetID="22" presetClass="entr" presetSubtype="8" fill="hold" grpId="0" nodeType="withEffect">
                                  <p:stCondLst>
                                    <p:cond delay="3250"/>
                                  </p:stCondLst>
                                  <p:childTnLst>
                                    <p:set>
                                      <p:cBhvr>
                                        <p:cTn id="39" dur="1" fill="hold">
                                          <p:stCondLst>
                                            <p:cond delay="0"/>
                                          </p:stCondLst>
                                        </p:cTn>
                                        <p:tgtEl>
                                          <p:spTgt spid="16">
                                            <p:txEl>
                                              <p:pRg st="0" end="0"/>
                                            </p:txEl>
                                          </p:spTgt>
                                        </p:tgtEl>
                                        <p:attrNameLst>
                                          <p:attrName>style.visibility</p:attrName>
                                        </p:attrNameLst>
                                      </p:cBhvr>
                                      <p:to>
                                        <p:strVal val="visible"/>
                                      </p:to>
                                    </p:set>
                                    <p:animEffect transition="in" filter="wipe(left)">
                                      <p:cBhvr>
                                        <p:cTn id="40" dur="250"/>
                                        <p:tgtEl>
                                          <p:spTgt spid="16">
                                            <p:txEl>
                                              <p:pRg st="0" end="0"/>
                                            </p:txEl>
                                          </p:spTgt>
                                        </p:tgtEl>
                                      </p:cBhvr>
                                    </p:animEffect>
                                  </p:childTnLst>
                                </p:cTn>
                              </p:par>
                              <p:par>
                                <p:cTn id="41" presetID="22" presetClass="entr" presetSubtype="8" fill="hold" grpId="0" nodeType="withEffect">
                                  <p:stCondLst>
                                    <p:cond delay="3500"/>
                                  </p:stCondLst>
                                  <p:childTnLst>
                                    <p:set>
                                      <p:cBhvr>
                                        <p:cTn id="42" dur="1" fill="hold">
                                          <p:stCondLst>
                                            <p:cond delay="0"/>
                                          </p:stCondLst>
                                        </p:cTn>
                                        <p:tgtEl>
                                          <p:spTgt spid="20">
                                            <p:txEl>
                                              <p:pRg st="0" end="0"/>
                                            </p:txEl>
                                          </p:spTgt>
                                        </p:tgtEl>
                                        <p:attrNameLst>
                                          <p:attrName>style.visibility</p:attrName>
                                        </p:attrNameLst>
                                      </p:cBhvr>
                                      <p:to>
                                        <p:strVal val="visible"/>
                                      </p:to>
                                    </p:set>
                                    <p:animEffect transition="in" filter="wipe(left)">
                                      <p:cBhvr>
                                        <p:cTn id="43" dur="250"/>
                                        <p:tgtEl>
                                          <p:spTgt spid="20">
                                            <p:txEl>
                                              <p:pRg st="0" end="0"/>
                                            </p:txEl>
                                          </p:spTgt>
                                        </p:tgtEl>
                                      </p:cBhvr>
                                    </p:animEffect>
                                  </p:childTnLst>
                                </p:cTn>
                              </p:par>
                              <p:par>
                                <p:cTn id="44" presetID="22" presetClass="entr" presetSubtype="8" fill="hold" grpId="0" nodeType="withEffect">
                                  <p:stCondLst>
                                    <p:cond delay="375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250"/>
                                        <p:tgtEl>
                                          <p:spTgt spid="10"/>
                                        </p:tgtEl>
                                      </p:cBhvr>
                                    </p:animEffect>
                                  </p:childTnLst>
                                </p:cTn>
                              </p:par>
                              <p:par>
                                <p:cTn id="47" presetID="22" presetClass="entr" presetSubtype="8" fill="hold" grpId="0" nodeType="withEffect">
                                  <p:stCondLst>
                                    <p:cond delay="400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wipe(left)">
                                      <p:cBhvr>
                                        <p:cTn id="49" dur="250"/>
                                        <p:tgtEl>
                                          <p:spTgt spid="17">
                                            <p:txEl>
                                              <p:pRg st="0" end="0"/>
                                            </p:txEl>
                                          </p:spTgt>
                                        </p:tgtEl>
                                      </p:cBhvr>
                                    </p:animEffect>
                                  </p:childTnLst>
                                </p:cTn>
                              </p:par>
                              <p:par>
                                <p:cTn id="50" presetID="22" presetClass="entr" presetSubtype="8" fill="hold" grpId="0" nodeType="withEffect">
                                  <p:stCondLst>
                                    <p:cond delay="425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wipe(left)">
                                      <p:cBhvr>
                                        <p:cTn id="52" dur="25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10" grpId="0" animBg="1"/>
      <p:bldP spid="12" grpId="0" animBg="1"/>
      <p:bldP spid="11" grpId="0" build="p">
        <p:tmplLst>
          <p:tmpl lvl="1">
            <p:tnLst>
              <p:par>
                <p:cTn presetID="22" presetClass="entr" presetSubtype="8"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4" grpId="0" build="p">
        <p:tmplLst>
          <p:tmpl lvl="1">
            <p:tnLst>
              <p:par>
                <p:cTn presetID="22" presetClass="entr" presetSubtype="8" fill="hold" nodeType="withEffect">
                  <p:stCondLst>
                    <p:cond delay="1750"/>
                  </p:stCondLst>
                  <p:childTnLst>
                    <p:set>
                      <p:cBhvr>
                        <p:cTn dur="1" fill="hold">
                          <p:stCondLst>
                            <p:cond delay="0"/>
                          </p:stCondLst>
                        </p:cTn>
                        <p:tgtEl>
                          <p:spTgt spid="14"/>
                        </p:tgtEl>
                        <p:attrNameLst>
                          <p:attrName>style.visibility</p:attrName>
                        </p:attrNameLst>
                      </p:cBhvr>
                      <p:to>
                        <p:strVal val="visible"/>
                      </p:to>
                    </p:set>
                    <p:animEffect transition="in" filter="wipe(left)">
                      <p:cBhvr>
                        <p:cTn dur="250"/>
                        <p:tgtEl>
                          <p:spTgt spid="14"/>
                        </p:tgtEl>
                      </p:cBhvr>
                    </p:animEffect>
                  </p:childTnLst>
                </p:cTn>
              </p:par>
            </p:tnLst>
          </p:tmpl>
        </p:tmplLst>
      </p:bldP>
      <p:bldP spid="15" grpId="0" build="p">
        <p:tmplLst>
          <p:tmpl lvl="1">
            <p:tnLst>
              <p:par>
                <p:cTn presetID="22" presetClass="entr" presetSubtype="8" fill="hold" nodeType="withEffect">
                  <p:stCondLst>
                    <p:cond delay="2500"/>
                  </p:stCondLst>
                  <p:childTnLst>
                    <p:set>
                      <p:cBhvr>
                        <p:cTn dur="1" fill="hold">
                          <p:stCondLst>
                            <p:cond delay="0"/>
                          </p:stCondLst>
                        </p:cTn>
                        <p:tgtEl>
                          <p:spTgt spid="15"/>
                        </p:tgtEl>
                        <p:attrNameLst>
                          <p:attrName>style.visibility</p:attrName>
                        </p:attrNameLst>
                      </p:cBhvr>
                      <p:to>
                        <p:strVal val="visible"/>
                      </p:to>
                    </p:set>
                    <p:animEffect transition="in" filter="wipe(left)">
                      <p:cBhvr>
                        <p:cTn dur="250"/>
                        <p:tgtEl>
                          <p:spTgt spid="15"/>
                        </p:tgtEl>
                      </p:cBhvr>
                    </p:animEffect>
                  </p:childTnLst>
                </p:cTn>
              </p:par>
            </p:tnLst>
          </p:tmpl>
        </p:tmplLst>
      </p:bldP>
      <p:bldP spid="16" grpId="0" build="p">
        <p:tmplLst>
          <p:tmpl lvl="1">
            <p:tnLst>
              <p:par>
                <p:cTn presetID="22" presetClass="entr" presetSubtype="8" fill="hold" nodeType="withEffect">
                  <p:stCondLst>
                    <p:cond delay="3250"/>
                  </p:stCondLst>
                  <p:childTnLst>
                    <p:set>
                      <p:cBhvr>
                        <p:cTn dur="1" fill="hold">
                          <p:stCondLst>
                            <p:cond delay="0"/>
                          </p:stCondLst>
                        </p:cTn>
                        <p:tgtEl>
                          <p:spTgt spid="16"/>
                        </p:tgtEl>
                        <p:attrNameLst>
                          <p:attrName>style.visibility</p:attrName>
                        </p:attrNameLst>
                      </p:cBhvr>
                      <p:to>
                        <p:strVal val="visible"/>
                      </p:to>
                    </p:set>
                    <p:animEffect transition="in" filter="wipe(left)">
                      <p:cBhvr>
                        <p:cTn dur="250"/>
                        <p:tgtEl>
                          <p:spTgt spid="16"/>
                        </p:tgtEl>
                      </p:cBhvr>
                    </p:animEffect>
                  </p:childTnLst>
                </p:cTn>
              </p:par>
            </p:tnLst>
          </p:tmpl>
        </p:tmplLst>
      </p:bldP>
      <p:bldP spid="17" grpId="0" build="p">
        <p:tmplLst>
          <p:tmpl lvl="1">
            <p:tnLst>
              <p:par>
                <p:cTn presetID="22" presetClass="entr" presetSubtype="8" fill="hold" nodeType="withEffect">
                  <p:stCondLst>
                    <p:cond delay="4000"/>
                  </p:stCondLst>
                  <p:childTnLst>
                    <p:set>
                      <p:cBhvr>
                        <p:cTn dur="1" fill="hold">
                          <p:stCondLst>
                            <p:cond delay="0"/>
                          </p:stCondLst>
                        </p:cTn>
                        <p:tgtEl>
                          <p:spTgt spid="17"/>
                        </p:tgtEl>
                        <p:attrNameLst>
                          <p:attrName>style.visibility</p:attrName>
                        </p:attrNameLst>
                      </p:cBhvr>
                      <p:to>
                        <p:strVal val="visible"/>
                      </p:to>
                    </p:set>
                    <p:animEffect transition="in" filter="wipe(left)">
                      <p:cBhvr>
                        <p:cTn dur="250"/>
                        <p:tgtEl>
                          <p:spTgt spid="17"/>
                        </p:tgtEl>
                      </p:cBhvr>
                    </p:animEffect>
                  </p:childTnLst>
                </p:cTn>
              </p:par>
            </p:tnLst>
          </p:tmpl>
        </p:tmplLst>
      </p:bldP>
      <p:bldP spid="18" grpId="0" build="p">
        <p:tmplLst>
          <p:tmpl lvl="1">
            <p:tnLst>
              <p:par>
                <p:cTn presetID="22" presetClass="entr" presetSubtype="8" fill="hold" nodeType="withEffect">
                  <p:stCondLst>
                    <p:cond delay="2000"/>
                  </p:stCondLst>
                  <p:childTnLst>
                    <p:set>
                      <p:cBhvr>
                        <p:cTn dur="1" fill="hold">
                          <p:stCondLst>
                            <p:cond delay="0"/>
                          </p:stCondLst>
                        </p:cTn>
                        <p:tgtEl>
                          <p:spTgt spid="18"/>
                        </p:tgtEl>
                        <p:attrNameLst>
                          <p:attrName>style.visibility</p:attrName>
                        </p:attrNameLst>
                      </p:cBhvr>
                      <p:to>
                        <p:strVal val="visible"/>
                      </p:to>
                    </p:set>
                    <p:animEffect transition="in" filter="wipe(left)">
                      <p:cBhvr>
                        <p:cTn dur="250"/>
                        <p:tgtEl>
                          <p:spTgt spid="18"/>
                        </p:tgtEl>
                      </p:cBhvr>
                    </p:animEffect>
                  </p:childTnLst>
                </p:cTn>
              </p:par>
            </p:tnLst>
          </p:tmpl>
        </p:tmplLst>
      </p:bldP>
      <p:bldP spid="19" grpId="0" build="p">
        <p:tmplLst>
          <p:tmpl lvl="1">
            <p:tnLst>
              <p:par>
                <p:cTn presetID="22" presetClass="entr" presetSubtype="8" fill="hold" nodeType="withEffect">
                  <p:stCondLst>
                    <p:cond delay="2750"/>
                  </p:stCondLst>
                  <p:childTnLst>
                    <p:set>
                      <p:cBhvr>
                        <p:cTn dur="1" fill="hold">
                          <p:stCondLst>
                            <p:cond delay="0"/>
                          </p:stCondLst>
                        </p:cTn>
                        <p:tgtEl>
                          <p:spTgt spid="19"/>
                        </p:tgtEl>
                        <p:attrNameLst>
                          <p:attrName>style.visibility</p:attrName>
                        </p:attrNameLst>
                      </p:cBhvr>
                      <p:to>
                        <p:strVal val="visible"/>
                      </p:to>
                    </p:set>
                    <p:animEffect transition="in" filter="wipe(left)">
                      <p:cBhvr>
                        <p:cTn dur="250"/>
                        <p:tgtEl>
                          <p:spTgt spid="19"/>
                        </p:tgtEl>
                      </p:cBhvr>
                    </p:animEffect>
                  </p:childTnLst>
                </p:cTn>
              </p:par>
            </p:tnLst>
          </p:tmpl>
        </p:tmplLst>
      </p:bldP>
      <p:bldP spid="20" grpId="0" build="p">
        <p:tmplLst>
          <p:tmpl lvl="1">
            <p:tnLst>
              <p:par>
                <p:cTn presetID="22" presetClass="entr" presetSubtype="8" fill="hold" nodeType="withEffect">
                  <p:stCondLst>
                    <p:cond delay="3500"/>
                  </p:stCondLst>
                  <p:childTnLst>
                    <p:set>
                      <p:cBhvr>
                        <p:cTn dur="1" fill="hold">
                          <p:stCondLst>
                            <p:cond delay="0"/>
                          </p:stCondLst>
                        </p:cTn>
                        <p:tgtEl>
                          <p:spTgt spid="20"/>
                        </p:tgtEl>
                        <p:attrNameLst>
                          <p:attrName>style.visibility</p:attrName>
                        </p:attrNameLst>
                      </p:cBhvr>
                      <p:to>
                        <p:strVal val="visible"/>
                      </p:to>
                    </p:set>
                    <p:animEffect transition="in" filter="wipe(left)">
                      <p:cBhvr>
                        <p:cTn dur="250"/>
                        <p:tgtEl>
                          <p:spTgt spid="20"/>
                        </p:tgtEl>
                      </p:cBhvr>
                    </p:animEffect>
                  </p:childTnLst>
                </p:cTn>
              </p:par>
            </p:tnLst>
          </p:tmpl>
        </p:tmplLst>
      </p:bldP>
      <p:bldP spid="21" grpId="0" build="p">
        <p:tmplLst>
          <p:tmpl lvl="1">
            <p:tnLst>
              <p:par>
                <p:cTn presetID="22" presetClass="entr" presetSubtype="8" fill="hold" nodeType="withEffect">
                  <p:stCondLst>
                    <p:cond delay="4250"/>
                  </p:stCondLst>
                  <p:childTnLst>
                    <p:set>
                      <p:cBhvr>
                        <p:cTn dur="1" fill="hold">
                          <p:stCondLst>
                            <p:cond delay="0"/>
                          </p:stCondLst>
                        </p:cTn>
                        <p:tgtEl>
                          <p:spTgt spid="21"/>
                        </p:tgtEl>
                        <p:attrNameLst>
                          <p:attrName>style.visibility</p:attrName>
                        </p:attrNameLst>
                      </p:cBhvr>
                      <p:to>
                        <p:strVal val="visible"/>
                      </p:to>
                    </p:set>
                    <p:animEffect transition="in" filter="wipe(left)">
                      <p:cBhvr>
                        <p:cTn dur="250"/>
                        <p:tgtEl>
                          <p:spTgt spid="21"/>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mplate 3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393E45-FC24-41A9-B13F-65EC6C7B3C93}"/>
              </a:ext>
            </a:extLst>
          </p:cNvPr>
          <p:cNvSpPr>
            <a:spLocks noGrp="1"/>
          </p:cNvSpPr>
          <p:nvPr>
            <p:ph type="title"/>
          </p:nvPr>
        </p:nvSpPr>
        <p:spPr>
          <a:xfrm>
            <a:off x="838200" y="811369"/>
            <a:ext cx="10515600" cy="879319"/>
          </a:xfrm>
          <a:prstGeom prst="rect">
            <a:avLst/>
          </a:prstGeom>
        </p:spPr>
        <p:txBody>
          <a:bodyPr anchor="ctr"/>
          <a:lstStyle>
            <a:lvl1pPr algn="ctr">
              <a:defRPr sz="2800"/>
            </a:lvl1pPr>
          </a:lstStyle>
          <a:p>
            <a:r>
              <a:rPr lang="en-US"/>
              <a:t>Click to edit Master title style</a:t>
            </a:r>
          </a:p>
        </p:txBody>
      </p:sp>
      <p:sp>
        <p:nvSpPr>
          <p:cNvPr id="3" name="Freeform 3">
            <a:extLst>
              <a:ext uri="{FF2B5EF4-FFF2-40B4-BE49-F238E27FC236}">
                <a16:creationId xmlns:a16="http://schemas.microsoft.com/office/drawing/2014/main" xmlns="" id="{7F43D93D-C30A-4F42-9240-9BFD77AA19BE}"/>
              </a:ext>
            </a:extLst>
          </p:cNvPr>
          <p:cNvSpPr/>
          <p:nvPr userDrawn="1"/>
        </p:nvSpPr>
        <p:spPr>
          <a:xfrm>
            <a:off x="4518027" y="2157306"/>
            <a:ext cx="6311899" cy="3187197"/>
          </a:xfrm>
          <a:custGeom>
            <a:avLst/>
            <a:gdLst>
              <a:gd name="connsiteX0" fmla="*/ 1457324 w 5772149"/>
              <a:gd name="connsiteY0" fmla="*/ 0 h 2914650"/>
              <a:gd name="connsiteX1" fmla="*/ 1457325 w 5772149"/>
              <a:gd name="connsiteY1" fmla="*/ 0 h 2914650"/>
              <a:gd name="connsiteX2" fmla="*/ 5410199 w 5772149"/>
              <a:gd name="connsiteY2" fmla="*/ 0 h 2914650"/>
              <a:gd name="connsiteX3" fmla="*/ 5772149 w 5772149"/>
              <a:gd name="connsiteY3" fmla="*/ 361950 h 2914650"/>
              <a:gd name="connsiteX4" fmla="*/ 5410199 w 5772149"/>
              <a:gd name="connsiteY4" fmla="*/ 723900 h 2914650"/>
              <a:gd name="connsiteX5" fmla="*/ 1457325 w 5772149"/>
              <a:gd name="connsiteY5" fmla="*/ 723900 h 2914650"/>
              <a:gd name="connsiteX6" fmla="*/ 1457325 w 5772149"/>
              <a:gd name="connsiteY6" fmla="*/ 728662 h 2914650"/>
              <a:gd name="connsiteX7" fmla="*/ 728662 w 5772149"/>
              <a:gd name="connsiteY7" fmla="*/ 1457325 h 2914650"/>
              <a:gd name="connsiteX8" fmla="*/ 1457325 w 5772149"/>
              <a:gd name="connsiteY8" fmla="*/ 2185988 h 2914650"/>
              <a:gd name="connsiteX9" fmla="*/ 1457325 w 5772149"/>
              <a:gd name="connsiteY9" fmla="*/ 2914650 h 2914650"/>
              <a:gd name="connsiteX10" fmla="*/ 0 w 5772149"/>
              <a:gd name="connsiteY10" fmla="*/ 1457325 h 2914650"/>
              <a:gd name="connsiteX11" fmla="*/ 1308322 w 5772149"/>
              <a:gd name="connsiteY11" fmla="*/ 7524 h 2914650"/>
              <a:gd name="connsiteX12" fmla="*/ 1457324 w 5772149"/>
              <a:gd name="connsiteY12" fmla="*/ 0 h 291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72149" h="2914650">
                <a:moveTo>
                  <a:pt x="1457324" y="0"/>
                </a:moveTo>
                <a:lnTo>
                  <a:pt x="1457325" y="0"/>
                </a:lnTo>
                <a:lnTo>
                  <a:pt x="5410199" y="0"/>
                </a:lnTo>
                <a:lnTo>
                  <a:pt x="5772149" y="361950"/>
                </a:lnTo>
                <a:lnTo>
                  <a:pt x="5410199" y="723900"/>
                </a:lnTo>
                <a:lnTo>
                  <a:pt x="1457325" y="723900"/>
                </a:lnTo>
                <a:lnTo>
                  <a:pt x="1457325" y="728662"/>
                </a:lnTo>
                <a:cubicBezTo>
                  <a:pt x="1054896" y="728662"/>
                  <a:pt x="728662" y="1054896"/>
                  <a:pt x="728662" y="1457325"/>
                </a:cubicBezTo>
                <a:cubicBezTo>
                  <a:pt x="728662" y="1859754"/>
                  <a:pt x="1054896" y="2185988"/>
                  <a:pt x="1457325" y="2185988"/>
                </a:cubicBezTo>
                <a:lnTo>
                  <a:pt x="1457325" y="2914650"/>
                </a:lnTo>
                <a:cubicBezTo>
                  <a:pt x="652467" y="2914650"/>
                  <a:pt x="0" y="2262183"/>
                  <a:pt x="0" y="1457325"/>
                </a:cubicBezTo>
                <a:cubicBezTo>
                  <a:pt x="0" y="702771"/>
                  <a:pt x="573457" y="82154"/>
                  <a:pt x="1308322" y="7524"/>
                </a:cubicBezTo>
                <a:lnTo>
                  <a:pt x="145732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Freeform 5">
            <a:extLst>
              <a:ext uri="{FF2B5EF4-FFF2-40B4-BE49-F238E27FC236}">
                <a16:creationId xmlns:a16="http://schemas.microsoft.com/office/drawing/2014/main" xmlns="" id="{C5FD8073-0322-41D9-A987-23C8B99614A1}"/>
              </a:ext>
            </a:extLst>
          </p:cNvPr>
          <p:cNvSpPr/>
          <p:nvPr userDrawn="1"/>
        </p:nvSpPr>
        <p:spPr>
          <a:xfrm flipH="1">
            <a:off x="1362077" y="2157306"/>
            <a:ext cx="6311899" cy="3187197"/>
          </a:xfrm>
          <a:custGeom>
            <a:avLst/>
            <a:gdLst>
              <a:gd name="connsiteX0" fmla="*/ 1457324 w 5772149"/>
              <a:gd name="connsiteY0" fmla="*/ 0 h 2914650"/>
              <a:gd name="connsiteX1" fmla="*/ 1457325 w 5772149"/>
              <a:gd name="connsiteY1" fmla="*/ 0 h 2914650"/>
              <a:gd name="connsiteX2" fmla="*/ 5410199 w 5772149"/>
              <a:gd name="connsiteY2" fmla="*/ 0 h 2914650"/>
              <a:gd name="connsiteX3" fmla="*/ 5772149 w 5772149"/>
              <a:gd name="connsiteY3" fmla="*/ 361950 h 2914650"/>
              <a:gd name="connsiteX4" fmla="*/ 5410199 w 5772149"/>
              <a:gd name="connsiteY4" fmla="*/ 723900 h 2914650"/>
              <a:gd name="connsiteX5" fmla="*/ 1457325 w 5772149"/>
              <a:gd name="connsiteY5" fmla="*/ 723900 h 2914650"/>
              <a:gd name="connsiteX6" fmla="*/ 1457325 w 5772149"/>
              <a:gd name="connsiteY6" fmla="*/ 728662 h 2914650"/>
              <a:gd name="connsiteX7" fmla="*/ 728662 w 5772149"/>
              <a:gd name="connsiteY7" fmla="*/ 1457325 h 2914650"/>
              <a:gd name="connsiteX8" fmla="*/ 1457325 w 5772149"/>
              <a:gd name="connsiteY8" fmla="*/ 2185988 h 2914650"/>
              <a:gd name="connsiteX9" fmla="*/ 1457325 w 5772149"/>
              <a:gd name="connsiteY9" fmla="*/ 2914650 h 2914650"/>
              <a:gd name="connsiteX10" fmla="*/ 0 w 5772149"/>
              <a:gd name="connsiteY10" fmla="*/ 1457325 h 2914650"/>
              <a:gd name="connsiteX11" fmla="*/ 1308322 w 5772149"/>
              <a:gd name="connsiteY11" fmla="*/ 7524 h 2914650"/>
              <a:gd name="connsiteX12" fmla="*/ 1457324 w 5772149"/>
              <a:gd name="connsiteY12" fmla="*/ 0 h 291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72149" h="2914650">
                <a:moveTo>
                  <a:pt x="1457324" y="0"/>
                </a:moveTo>
                <a:lnTo>
                  <a:pt x="1457325" y="0"/>
                </a:lnTo>
                <a:lnTo>
                  <a:pt x="5410199" y="0"/>
                </a:lnTo>
                <a:lnTo>
                  <a:pt x="5772149" y="361950"/>
                </a:lnTo>
                <a:lnTo>
                  <a:pt x="5410199" y="723900"/>
                </a:lnTo>
                <a:lnTo>
                  <a:pt x="1457325" y="723900"/>
                </a:lnTo>
                <a:lnTo>
                  <a:pt x="1457325" y="728662"/>
                </a:lnTo>
                <a:cubicBezTo>
                  <a:pt x="1054896" y="728662"/>
                  <a:pt x="728662" y="1054896"/>
                  <a:pt x="728662" y="1457325"/>
                </a:cubicBezTo>
                <a:cubicBezTo>
                  <a:pt x="728662" y="1859754"/>
                  <a:pt x="1054896" y="2185988"/>
                  <a:pt x="1457325" y="2185988"/>
                </a:cubicBezTo>
                <a:lnTo>
                  <a:pt x="1457325" y="2914650"/>
                </a:lnTo>
                <a:cubicBezTo>
                  <a:pt x="652467" y="2914650"/>
                  <a:pt x="0" y="2262183"/>
                  <a:pt x="0" y="1457325"/>
                </a:cubicBezTo>
                <a:cubicBezTo>
                  <a:pt x="0" y="702771"/>
                  <a:pt x="573457" y="82154"/>
                  <a:pt x="1308322" y="7524"/>
                </a:cubicBezTo>
                <a:lnTo>
                  <a:pt x="145732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xmlns="" id="{A3EA1425-06EF-4D5C-BEFA-47C9AA573335}"/>
              </a:ext>
            </a:extLst>
          </p:cNvPr>
          <p:cNvSpPr>
            <a:spLocks noGrp="1"/>
          </p:cNvSpPr>
          <p:nvPr>
            <p:ph type="body" sz="quarter" idx="10" hasCustomPrompt="1"/>
          </p:nvPr>
        </p:nvSpPr>
        <p:spPr>
          <a:xfrm>
            <a:off x="3480720" y="3429000"/>
            <a:ext cx="882733" cy="849813"/>
          </a:xfrm>
          <a:prstGeom prst="rect">
            <a:avLst/>
          </a:prstGeom>
        </p:spPr>
        <p:txBody>
          <a:bodyPr anchor="ctr"/>
          <a:lstStyle>
            <a:lvl1pPr marL="0" indent="0" algn="ctr">
              <a:buFont typeface="Arial" panose="020B0604020202020204" pitchFamily="34" charset="0"/>
              <a:buNone/>
              <a:defRPr sz="6000">
                <a:solidFill>
                  <a:srgbClr val="3494BA"/>
                </a:solidFill>
                <a:latin typeface="IcoFont" panose="02000503000000000000" pitchFamily="2" charset="0"/>
              </a:defRPr>
            </a:lvl1pPr>
          </a:lstStyle>
          <a:p>
            <a:pPr lvl="0"/>
            <a:r>
              <a:rPr lang="en-US"/>
              <a:t></a:t>
            </a:r>
          </a:p>
        </p:txBody>
      </p:sp>
      <p:sp>
        <p:nvSpPr>
          <p:cNvPr id="7" name="Text Placeholder 5">
            <a:extLst>
              <a:ext uri="{FF2B5EF4-FFF2-40B4-BE49-F238E27FC236}">
                <a16:creationId xmlns:a16="http://schemas.microsoft.com/office/drawing/2014/main" xmlns="" id="{2EAF2B6F-79A6-4AC0-86D1-79AA1FCBF455}"/>
              </a:ext>
            </a:extLst>
          </p:cNvPr>
          <p:cNvSpPr>
            <a:spLocks noGrp="1"/>
          </p:cNvSpPr>
          <p:nvPr>
            <p:ph type="body" sz="quarter" idx="11" hasCustomPrompt="1"/>
          </p:nvPr>
        </p:nvSpPr>
        <p:spPr>
          <a:xfrm>
            <a:off x="7828550" y="3429000"/>
            <a:ext cx="882733" cy="849813"/>
          </a:xfrm>
          <a:prstGeom prst="rect">
            <a:avLst/>
          </a:prstGeom>
        </p:spPr>
        <p:txBody>
          <a:bodyPr anchor="ctr"/>
          <a:lstStyle>
            <a:lvl1pPr marL="0" indent="0" algn="ctr">
              <a:buFont typeface="Arial" panose="020B0604020202020204" pitchFamily="34" charset="0"/>
              <a:buNone/>
              <a:defRPr sz="6000">
                <a:solidFill>
                  <a:srgbClr val="75BDA7"/>
                </a:solidFill>
                <a:latin typeface="IcoFont" panose="02000503000000000000" pitchFamily="2" charset="0"/>
              </a:defRPr>
            </a:lvl1pPr>
          </a:lstStyle>
          <a:p>
            <a:pPr lvl="0"/>
            <a:r>
              <a:rPr lang="en-US"/>
              <a:t></a:t>
            </a:r>
          </a:p>
        </p:txBody>
      </p:sp>
      <p:sp>
        <p:nvSpPr>
          <p:cNvPr id="8" name="Text Placeholder 11">
            <a:extLst>
              <a:ext uri="{FF2B5EF4-FFF2-40B4-BE49-F238E27FC236}">
                <a16:creationId xmlns:a16="http://schemas.microsoft.com/office/drawing/2014/main" xmlns="" id="{A4023BD3-300C-49FA-9D43-B5DDB6C61B44}"/>
              </a:ext>
            </a:extLst>
          </p:cNvPr>
          <p:cNvSpPr>
            <a:spLocks noGrp="1"/>
          </p:cNvSpPr>
          <p:nvPr>
            <p:ph type="body" sz="quarter" idx="12" hasCustomPrompt="1"/>
          </p:nvPr>
        </p:nvSpPr>
        <p:spPr>
          <a:xfrm>
            <a:off x="838200" y="4423271"/>
            <a:ext cx="3525253" cy="1387850"/>
          </a:xfrm>
          <a:prstGeom prst="rect">
            <a:avLst/>
          </a:prstGeom>
        </p:spPr>
        <p:txBody>
          <a:bodyPr/>
          <a:lstStyle>
            <a:lvl1pPr marL="0" indent="0" algn="r">
              <a:buNone/>
              <a:defRPr sz="2000"/>
            </a:lvl1pPr>
          </a:lstStyle>
          <a:p>
            <a:pPr lvl="0"/>
            <a:r>
              <a:rPr lang="en-US"/>
              <a:t>Edit</a:t>
            </a:r>
            <a:endParaRPr lang="en-US" dirty="0"/>
          </a:p>
        </p:txBody>
      </p:sp>
      <p:sp>
        <p:nvSpPr>
          <p:cNvPr id="9" name="Text Placeholder 11">
            <a:extLst>
              <a:ext uri="{FF2B5EF4-FFF2-40B4-BE49-F238E27FC236}">
                <a16:creationId xmlns:a16="http://schemas.microsoft.com/office/drawing/2014/main" xmlns="" id="{0B17A4DE-9E60-41DC-B588-CC33B03BA05E}"/>
              </a:ext>
            </a:extLst>
          </p:cNvPr>
          <p:cNvSpPr>
            <a:spLocks noGrp="1"/>
          </p:cNvSpPr>
          <p:nvPr>
            <p:ph type="body" sz="quarter" idx="13" hasCustomPrompt="1"/>
          </p:nvPr>
        </p:nvSpPr>
        <p:spPr>
          <a:xfrm>
            <a:off x="7828549" y="4410900"/>
            <a:ext cx="3525251" cy="1387850"/>
          </a:xfrm>
          <a:prstGeom prst="rect">
            <a:avLst/>
          </a:prstGeom>
        </p:spPr>
        <p:txBody>
          <a:bodyPr/>
          <a:lstStyle>
            <a:lvl1pPr marL="0" indent="0" algn="l">
              <a:buNone/>
              <a:defRPr sz="2000"/>
            </a:lvl1pPr>
          </a:lstStyle>
          <a:p>
            <a:pPr lvl="0"/>
            <a:r>
              <a:rPr lang="en-US"/>
              <a:t>Edit</a:t>
            </a:r>
            <a:endParaRPr lang="en-US" dirty="0"/>
          </a:p>
        </p:txBody>
      </p:sp>
    </p:spTree>
    <p:extLst>
      <p:ext uri="{BB962C8B-B14F-4D97-AF65-F5344CB8AC3E}">
        <p14:creationId xmlns:p14="http://schemas.microsoft.com/office/powerpoint/2010/main" val="371540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75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2"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par>
                                <p:cTn id="16" presetID="10" presetClass="entr" presetSubtype="0" fill="hold" grpId="0" nodeType="withEffect">
                                  <p:stCondLst>
                                    <p:cond delay="125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par>
                                <p:cTn id="19" presetID="10" presetClass="entr" presetSubtype="0" fill="hold" grpId="0" nodeType="withEffect">
                                  <p:stCondLst>
                                    <p:cond delay="125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par>
                                <p:cTn id="22" presetID="22" presetClass="entr" presetSubtype="2" fill="hold" grpId="0" nodeType="withEffect">
                                  <p:stCondLst>
                                    <p:cond delay="175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right)">
                                      <p:cBhvr>
                                        <p:cTn id="24" dur="500"/>
                                        <p:tgtEl>
                                          <p:spTgt spid="8">
                                            <p:txEl>
                                              <p:pRg st="0" end="0"/>
                                            </p:txEl>
                                          </p:spTgt>
                                        </p:tgtEl>
                                      </p:cBhvr>
                                    </p:animEffect>
                                  </p:childTnLst>
                                </p:cTn>
                              </p:par>
                              <p:par>
                                <p:cTn id="25" presetID="22" presetClass="entr" presetSubtype="8" fill="hold" grpId="0" nodeType="withEffect">
                                  <p:stCondLst>
                                    <p:cond delay="175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6" grpId="0" build="p">
        <p:tmplLst>
          <p:tmpl lvl="1">
            <p:tnLst>
              <p:par>
                <p:cTn presetID="10" presetClass="entr" presetSubtype="0" fill="hold" nodeType="withEffect">
                  <p:stCondLst>
                    <p:cond delay="1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withEffect">
                  <p:stCondLst>
                    <p:cond delay="1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22" presetClass="entr" presetSubtype="2" fill="hold" nodeType="withEffect">
                  <p:stCondLst>
                    <p:cond delay="175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9" grpId="0" build="p">
        <p:tmplLst>
          <p:tmpl lvl="1">
            <p:tnLst>
              <p:par>
                <p:cTn presetID="22" presetClass="entr" presetSubtype="8" fill="hold" nodeType="withEffect">
                  <p:stCondLst>
                    <p:cond delay="175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mplate 4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835C51-1CD4-42BF-96A0-29EEED0DCDD3}"/>
              </a:ext>
            </a:extLst>
          </p:cNvPr>
          <p:cNvSpPr>
            <a:spLocks noGrp="1"/>
          </p:cNvSpPr>
          <p:nvPr>
            <p:ph type="title"/>
          </p:nvPr>
        </p:nvSpPr>
        <p:spPr>
          <a:xfrm>
            <a:off x="838200" y="952501"/>
            <a:ext cx="10515600" cy="738187"/>
          </a:xfrm>
          <a:prstGeom prst="rect">
            <a:avLst/>
          </a:prstGeom>
        </p:spPr>
        <p:txBody>
          <a:bodyPr anchor="ctr"/>
          <a:lstStyle>
            <a:lvl1pPr algn="ctr">
              <a:defRPr sz="2400"/>
            </a:lvl1pPr>
          </a:lstStyle>
          <a:p>
            <a:r>
              <a:rPr lang="en-US"/>
              <a:t>Click to edit Master title style</a:t>
            </a:r>
          </a:p>
        </p:txBody>
      </p:sp>
      <p:sp>
        <p:nvSpPr>
          <p:cNvPr id="3" name="Half Frame 2">
            <a:extLst>
              <a:ext uri="{FF2B5EF4-FFF2-40B4-BE49-F238E27FC236}">
                <a16:creationId xmlns:a16="http://schemas.microsoft.com/office/drawing/2014/main" xmlns="" id="{45623207-F23F-41E3-A025-CE17AF5F70E1}"/>
              </a:ext>
            </a:extLst>
          </p:cNvPr>
          <p:cNvSpPr/>
          <p:nvPr userDrawn="1"/>
        </p:nvSpPr>
        <p:spPr>
          <a:xfrm>
            <a:off x="6040580" y="2202874"/>
            <a:ext cx="1676400" cy="4752109"/>
          </a:xfrm>
          <a:prstGeom prst="halfFrame">
            <a:avLst>
              <a:gd name="adj1" fmla="val 4995"/>
              <a:gd name="adj2" fmla="val 486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Half Frame 3">
            <a:extLst>
              <a:ext uri="{FF2B5EF4-FFF2-40B4-BE49-F238E27FC236}">
                <a16:creationId xmlns:a16="http://schemas.microsoft.com/office/drawing/2014/main" xmlns="" id="{0EA30F55-7FC6-4000-A33F-69E86B32AFE4}"/>
              </a:ext>
            </a:extLst>
          </p:cNvPr>
          <p:cNvSpPr/>
          <p:nvPr userDrawn="1"/>
        </p:nvSpPr>
        <p:spPr>
          <a:xfrm>
            <a:off x="5818908" y="4973782"/>
            <a:ext cx="1676400" cy="4752109"/>
          </a:xfrm>
          <a:prstGeom prst="halfFrame">
            <a:avLst>
              <a:gd name="adj1" fmla="val 4995"/>
              <a:gd name="adj2" fmla="val 486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alf Frame 4">
            <a:extLst>
              <a:ext uri="{FF2B5EF4-FFF2-40B4-BE49-F238E27FC236}">
                <a16:creationId xmlns:a16="http://schemas.microsoft.com/office/drawing/2014/main" xmlns="" id="{795EA2CF-4878-4AAB-9258-EA2F7DF58A6B}"/>
              </a:ext>
            </a:extLst>
          </p:cNvPr>
          <p:cNvSpPr/>
          <p:nvPr userDrawn="1"/>
        </p:nvSpPr>
        <p:spPr>
          <a:xfrm flipH="1">
            <a:off x="4682835" y="3588328"/>
            <a:ext cx="1676400" cy="4752109"/>
          </a:xfrm>
          <a:prstGeom prst="halfFrame">
            <a:avLst>
              <a:gd name="adj1" fmla="val 4995"/>
              <a:gd name="adj2" fmla="val 486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ardrop 6">
            <a:extLst>
              <a:ext uri="{FF2B5EF4-FFF2-40B4-BE49-F238E27FC236}">
                <a16:creationId xmlns:a16="http://schemas.microsoft.com/office/drawing/2014/main" xmlns="" id="{D2FE9F5C-1E89-4C2A-BB20-C25672E2992B}"/>
              </a:ext>
            </a:extLst>
          </p:cNvPr>
          <p:cNvSpPr/>
          <p:nvPr/>
        </p:nvSpPr>
        <p:spPr>
          <a:xfrm>
            <a:off x="3796145" y="3394367"/>
            <a:ext cx="914400" cy="91440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ardrop 9">
            <a:extLst>
              <a:ext uri="{FF2B5EF4-FFF2-40B4-BE49-F238E27FC236}">
                <a16:creationId xmlns:a16="http://schemas.microsoft.com/office/drawing/2014/main" xmlns="" id="{43BEFBAC-F162-4BC5-BF35-228049CE50D4}"/>
              </a:ext>
            </a:extLst>
          </p:cNvPr>
          <p:cNvSpPr/>
          <p:nvPr/>
        </p:nvSpPr>
        <p:spPr>
          <a:xfrm rot="16200000">
            <a:off x="7495308" y="2019302"/>
            <a:ext cx="914400" cy="914400"/>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ardrop 12">
            <a:extLst>
              <a:ext uri="{FF2B5EF4-FFF2-40B4-BE49-F238E27FC236}">
                <a16:creationId xmlns:a16="http://schemas.microsoft.com/office/drawing/2014/main" xmlns="" id="{2417ED60-EF2A-45BF-B2BB-C3DA6DB02DF6}"/>
              </a:ext>
            </a:extLst>
          </p:cNvPr>
          <p:cNvSpPr/>
          <p:nvPr/>
        </p:nvSpPr>
        <p:spPr>
          <a:xfrm rot="16200000">
            <a:off x="7467598" y="4790211"/>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 Placeholder 5">
            <a:extLst>
              <a:ext uri="{FF2B5EF4-FFF2-40B4-BE49-F238E27FC236}">
                <a16:creationId xmlns:a16="http://schemas.microsoft.com/office/drawing/2014/main" xmlns="" id="{C327D18A-B83B-4A9B-9514-DD106866CCDC}"/>
              </a:ext>
            </a:extLst>
          </p:cNvPr>
          <p:cNvSpPr>
            <a:spLocks noGrp="1"/>
          </p:cNvSpPr>
          <p:nvPr>
            <p:ph type="body" sz="quarter" idx="10" hasCustomPrompt="1"/>
          </p:nvPr>
        </p:nvSpPr>
        <p:spPr>
          <a:xfrm>
            <a:off x="4017816" y="3571307"/>
            <a:ext cx="501933" cy="528817"/>
          </a:xfrm>
          <a:prstGeom prst="rect">
            <a:avLst/>
          </a:prstGeom>
        </p:spPr>
        <p:txBody>
          <a:bodyPr anchor="ctr"/>
          <a:lstStyle>
            <a:lvl1pPr marL="0" indent="0" algn="ctr">
              <a:buFont typeface="Arial" panose="020B0604020202020204" pitchFamily="34" charset="0"/>
              <a:buNone/>
              <a:defRPr sz="2800">
                <a:solidFill>
                  <a:schemeClr val="bg1"/>
                </a:solidFill>
                <a:latin typeface="IcoFont" panose="02000503000000000000" pitchFamily="2" charset="0"/>
              </a:defRPr>
            </a:lvl1pPr>
          </a:lstStyle>
          <a:p>
            <a:pPr lvl="0"/>
            <a:r>
              <a:rPr lang="en-US"/>
              <a:t></a:t>
            </a:r>
          </a:p>
        </p:txBody>
      </p:sp>
      <p:sp>
        <p:nvSpPr>
          <p:cNvPr id="16" name="Text Placeholder 5">
            <a:extLst>
              <a:ext uri="{FF2B5EF4-FFF2-40B4-BE49-F238E27FC236}">
                <a16:creationId xmlns:a16="http://schemas.microsoft.com/office/drawing/2014/main" xmlns="" id="{9434B541-C7D9-44A8-ACE0-58401664FA52}"/>
              </a:ext>
            </a:extLst>
          </p:cNvPr>
          <p:cNvSpPr>
            <a:spLocks noGrp="1"/>
          </p:cNvSpPr>
          <p:nvPr>
            <p:ph type="body" sz="quarter" idx="11" hasCustomPrompt="1"/>
          </p:nvPr>
        </p:nvSpPr>
        <p:spPr>
          <a:xfrm>
            <a:off x="7701541" y="2202873"/>
            <a:ext cx="501933" cy="528817"/>
          </a:xfrm>
          <a:prstGeom prst="rect">
            <a:avLst/>
          </a:prstGeom>
        </p:spPr>
        <p:txBody>
          <a:bodyPr anchor="ctr"/>
          <a:lstStyle>
            <a:lvl1pPr marL="0" indent="0" algn="ctr">
              <a:buFont typeface="Arial" panose="020B0604020202020204" pitchFamily="34" charset="0"/>
              <a:buNone/>
              <a:defRPr sz="2800">
                <a:solidFill>
                  <a:schemeClr val="bg1"/>
                </a:solidFill>
                <a:latin typeface="IcoFont" panose="02000503000000000000" pitchFamily="2" charset="0"/>
              </a:defRPr>
            </a:lvl1pPr>
          </a:lstStyle>
          <a:p>
            <a:pPr lvl="0"/>
            <a:r>
              <a:rPr lang="en-US"/>
              <a:t></a:t>
            </a:r>
          </a:p>
        </p:txBody>
      </p:sp>
      <p:sp>
        <p:nvSpPr>
          <p:cNvPr id="17" name="Text Placeholder 5">
            <a:extLst>
              <a:ext uri="{FF2B5EF4-FFF2-40B4-BE49-F238E27FC236}">
                <a16:creationId xmlns:a16="http://schemas.microsoft.com/office/drawing/2014/main" xmlns="" id="{2569638F-CA4F-44D7-AAD1-BBCE9E79B404}"/>
              </a:ext>
            </a:extLst>
          </p:cNvPr>
          <p:cNvSpPr>
            <a:spLocks noGrp="1"/>
          </p:cNvSpPr>
          <p:nvPr>
            <p:ph type="body" sz="quarter" idx="12" hasCustomPrompt="1"/>
          </p:nvPr>
        </p:nvSpPr>
        <p:spPr>
          <a:xfrm>
            <a:off x="7671852" y="4973782"/>
            <a:ext cx="501933" cy="528817"/>
          </a:xfrm>
          <a:prstGeom prst="rect">
            <a:avLst/>
          </a:prstGeom>
        </p:spPr>
        <p:txBody>
          <a:bodyPr anchor="ctr"/>
          <a:lstStyle>
            <a:lvl1pPr marL="0" indent="0" algn="ctr">
              <a:buFont typeface="Arial" panose="020B0604020202020204" pitchFamily="34" charset="0"/>
              <a:buNone/>
              <a:defRPr sz="2800">
                <a:solidFill>
                  <a:schemeClr val="bg1"/>
                </a:solidFill>
                <a:latin typeface="IcoFont" panose="02000503000000000000" pitchFamily="2" charset="0"/>
              </a:defRPr>
            </a:lvl1pPr>
          </a:lstStyle>
          <a:p>
            <a:pPr lvl="0"/>
            <a:r>
              <a:rPr lang="en-US"/>
              <a:t></a:t>
            </a:r>
          </a:p>
        </p:txBody>
      </p:sp>
      <p:sp>
        <p:nvSpPr>
          <p:cNvPr id="18" name="Text Placeholder 11">
            <a:extLst>
              <a:ext uri="{FF2B5EF4-FFF2-40B4-BE49-F238E27FC236}">
                <a16:creationId xmlns:a16="http://schemas.microsoft.com/office/drawing/2014/main" xmlns="" id="{82B3FBAB-A1C6-4A8C-9B6E-62A9E4D2298B}"/>
              </a:ext>
            </a:extLst>
          </p:cNvPr>
          <p:cNvSpPr>
            <a:spLocks noGrp="1"/>
          </p:cNvSpPr>
          <p:nvPr>
            <p:ph type="body" sz="quarter" idx="13" hasCustomPrompt="1"/>
          </p:nvPr>
        </p:nvSpPr>
        <p:spPr>
          <a:xfrm>
            <a:off x="8409709" y="4676457"/>
            <a:ext cx="2944092" cy="1141905"/>
          </a:xfrm>
          <a:prstGeom prst="rect">
            <a:avLst/>
          </a:prstGeom>
        </p:spPr>
        <p:txBody>
          <a:bodyPr anchor="ctr"/>
          <a:lstStyle>
            <a:lvl1pPr marL="0" indent="0" algn="l">
              <a:buNone/>
              <a:defRPr sz="2000"/>
            </a:lvl1pPr>
          </a:lstStyle>
          <a:p>
            <a:pPr lvl="0"/>
            <a:r>
              <a:rPr lang="en-US"/>
              <a:t>Edit</a:t>
            </a:r>
            <a:endParaRPr lang="en-US" dirty="0"/>
          </a:p>
        </p:txBody>
      </p:sp>
      <p:sp>
        <p:nvSpPr>
          <p:cNvPr id="19" name="Text Placeholder 11">
            <a:extLst>
              <a:ext uri="{FF2B5EF4-FFF2-40B4-BE49-F238E27FC236}">
                <a16:creationId xmlns:a16="http://schemas.microsoft.com/office/drawing/2014/main" xmlns="" id="{5A2715F1-1B24-42CA-821F-BF9CDE12F045}"/>
              </a:ext>
            </a:extLst>
          </p:cNvPr>
          <p:cNvSpPr>
            <a:spLocks noGrp="1"/>
          </p:cNvSpPr>
          <p:nvPr>
            <p:ph type="body" sz="quarter" idx="14" hasCustomPrompt="1"/>
          </p:nvPr>
        </p:nvSpPr>
        <p:spPr>
          <a:xfrm>
            <a:off x="8443352" y="1905549"/>
            <a:ext cx="2944092" cy="1141905"/>
          </a:xfrm>
          <a:prstGeom prst="rect">
            <a:avLst/>
          </a:prstGeom>
        </p:spPr>
        <p:txBody>
          <a:bodyPr anchor="ctr"/>
          <a:lstStyle>
            <a:lvl1pPr marL="0" indent="0" algn="l">
              <a:buNone/>
              <a:defRPr sz="2000"/>
            </a:lvl1pPr>
          </a:lstStyle>
          <a:p>
            <a:pPr lvl="0"/>
            <a:r>
              <a:rPr lang="en-US"/>
              <a:t>Edit</a:t>
            </a:r>
            <a:endParaRPr lang="en-US" dirty="0"/>
          </a:p>
        </p:txBody>
      </p:sp>
      <p:sp>
        <p:nvSpPr>
          <p:cNvPr id="20" name="Text Placeholder 11">
            <a:extLst>
              <a:ext uri="{FF2B5EF4-FFF2-40B4-BE49-F238E27FC236}">
                <a16:creationId xmlns:a16="http://schemas.microsoft.com/office/drawing/2014/main" xmlns="" id="{C370E2CE-65EB-426F-8387-C7FB632542E1}"/>
              </a:ext>
            </a:extLst>
          </p:cNvPr>
          <p:cNvSpPr>
            <a:spLocks noGrp="1"/>
          </p:cNvSpPr>
          <p:nvPr>
            <p:ph type="body" sz="quarter" idx="15" hasCustomPrompt="1"/>
          </p:nvPr>
        </p:nvSpPr>
        <p:spPr>
          <a:xfrm>
            <a:off x="838200" y="3280614"/>
            <a:ext cx="2944092" cy="1141905"/>
          </a:xfrm>
          <a:prstGeom prst="rect">
            <a:avLst/>
          </a:prstGeom>
        </p:spPr>
        <p:txBody>
          <a:bodyPr anchor="ctr"/>
          <a:lstStyle>
            <a:lvl1pPr marL="0" indent="0" algn="r">
              <a:buNone/>
              <a:defRPr sz="2000"/>
            </a:lvl1pPr>
          </a:lstStyle>
          <a:p>
            <a:pPr lvl="0"/>
            <a:r>
              <a:rPr lang="en-US"/>
              <a:t>Edit</a:t>
            </a:r>
            <a:endParaRPr lang="en-US" dirty="0"/>
          </a:p>
        </p:txBody>
      </p:sp>
    </p:spTree>
    <p:extLst>
      <p:ext uri="{BB962C8B-B14F-4D97-AF65-F5344CB8AC3E}">
        <p14:creationId xmlns:p14="http://schemas.microsoft.com/office/powerpoint/2010/main" val="15575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000"/>
                            </p:stCondLst>
                            <p:childTnLst>
                              <p:par>
                                <p:cTn id="20" presetID="22" presetClass="entr" presetSubtype="4" fill="hold" grpId="0" nodeType="after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wipe(down)">
                                      <p:cBhvr>
                                        <p:cTn id="22" dur="500"/>
                                        <p:tgtEl>
                                          <p:spTgt spid="17">
                                            <p:txEl>
                                              <p:pRg st="0" end="0"/>
                                            </p:txEl>
                                          </p:spTgt>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wipe(left)">
                                      <p:cBhvr>
                                        <p:cTn id="26" dur="500"/>
                                        <p:tgtEl>
                                          <p:spTgt spid="1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par>
                          <p:cTn id="32" fill="hold">
                            <p:stCondLst>
                              <p:cond delay="500"/>
                            </p:stCondLst>
                            <p:childTnLst>
                              <p:par>
                                <p:cTn id="33" presetID="22" presetClass="entr" presetSubtype="2"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right)">
                                      <p:cBhvr>
                                        <p:cTn id="35" dur="500"/>
                                        <p:tgtEl>
                                          <p:spTgt spid="7"/>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fade">
                                      <p:cBhvr>
                                        <p:cTn id="39" dur="500"/>
                                        <p:tgtEl>
                                          <p:spTgt spid="15">
                                            <p:txEl>
                                              <p:pRg st="0" end="0"/>
                                            </p:txEl>
                                          </p:spTgt>
                                        </p:tgtEl>
                                      </p:cBhvr>
                                    </p:animEffect>
                                  </p:childTnLst>
                                </p:cTn>
                              </p:par>
                            </p:childTnLst>
                          </p:cTn>
                        </p:par>
                        <p:par>
                          <p:cTn id="40" fill="hold">
                            <p:stCondLst>
                              <p:cond delay="1500"/>
                            </p:stCondLst>
                            <p:childTnLst>
                              <p:par>
                                <p:cTn id="41" presetID="22" presetClass="entr" presetSubtype="2" fill="hold" grpId="0" nodeType="after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animEffect transition="in" filter="wipe(right)">
                                      <p:cBhvr>
                                        <p:cTn id="43" dur="500"/>
                                        <p:tgtEl>
                                          <p:spTgt spid="20">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down)">
                                      <p:cBhvr>
                                        <p:cTn id="48" dur="500"/>
                                        <p:tgtEl>
                                          <p:spTgt spid="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16">
                                            <p:txEl>
                                              <p:pRg st="0" end="0"/>
                                            </p:txEl>
                                          </p:spTgt>
                                        </p:tgtEl>
                                        <p:attrNameLst>
                                          <p:attrName>style.visibility</p:attrName>
                                        </p:attrNameLst>
                                      </p:cBhvr>
                                      <p:to>
                                        <p:strVal val="visible"/>
                                      </p:to>
                                    </p:set>
                                    <p:animEffect transition="in" filter="fade">
                                      <p:cBhvr>
                                        <p:cTn id="56" dur="500"/>
                                        <p:tgtEl>
                                          <p:spTgt spid="16">
                                            <p:txEl>
                                              <p:pRg st="0" end="0"/>
                                            </p:txEl>
                                          </p:spTgt>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19">
                                            <p:txEl>
                                              <p:pRg st="0" end="0"/>
                                            </p:txEl>
                                          </p:spTgt>
                                        </p:tgtEl>
                                        <p:attrNameLst>
                                          <p:attrName>style.visibility</p:attrName>
                                        </p:attrNameLst>
                                      </p:cBhvr>
                                      <p:to>
                                        <p:strVal val="visible"/>
                                      </p:to>
                                    </p:set>
                                    <p:animEffect transition="in" filter="wipe(left)">
                                      <p:cBhvr>
                                        <p:cTn id="60"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7" grpId="0" animBg="1"/>
      <p:bldP spid="10" grpId="0" animBg="1"/>
      <p:bldP spid="13" grpId="0" animBg="1"/>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22" presetClass="entr" presetSubtype="4"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down)">
                      <p:cBhvr>
                        <p:cTn dur="500"/>
                        <p:tgtEl>
                          <p:spTgt spid="17"/>
                        </p:tgtEl>
                      </p:cBhvr>
                    </p:animEffect>
                  </p:childTnLst>
                </p:cTn>
              </p:par>
            </p:tnLst>
          </p:tmpl>
        </p:tmplLst>
      </p:bldP>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0" grpId="0" build="p">
        <p:tmplLst>
          <p:tmpl lvl="1">
            <p:tnLst>
              <p:par>
                <p:cTn presetID="22" presetClass="entr" presetSubtype="2"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right)">
                      <p:cBhvr>
                        <p:cTn dur="500"/>
                        <p:tgtEl>
                          <p:spTgt spid="20"/>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mplate 4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087332-3618-44F0-91CD-8CB81C075C1A}"/>
              </a:ext>
            </a:extLst>
          </p:cNvPr>
          <p:cNvSpPr>
            <a:spLocks noGrp="1"/>
          </p:cNvSpPr>
          <p:nvPr>
            <p:ph type="title"/>
          </p:nvPr>
        </p:nvSpPr>
        <p:spPr>
          <a:xfrm>
            <a:off x="838200" y="935325"/>
            <a:ext cx="10515600" cy="755363"/>
          </a:xfrm>
          <a:prstGeom prst="rect">
            <a:avLst/>
          </a:prstGeom>
        </p:spPr>
        <p:txBody>
          <a:bodyPr anchor="ctr"/>
          <a:lstStyle>
            <a:lvl1pPr algn="ctr">
              <a:defRPr sz="2800"/>
            </a:lvl1pPr>
          </a:lstStyle>
          <a:p>
            <a:r>
              <a:rPr lang="en-US"/>
              <a:t>Click to edit Master title style</a:t>
            </a:r>
          </a:p>
        </p:txBody>
      </p:sp>
      <p:sp>
        <p:nvSpPr>
          <p:cNvPr id="12" name="Rectangle: Rounded Corners 11">
            <a:extLst>
              <a:ext uri="{FF2B5EF4-FFF2-40B4-BE49-F238E27FC236}">
                <a16:creationId xmlns:a16="http://schemas.microsoft.com/office/drawing/2014/main" xmlns="" id="{36BB9F4B-F31B-4BD6-A323-4EB9F2A2D065}"/>
              </a:ext>
            </a:extLst>
          </p:cNvPr>
          <p:cNvSpPr/>
          <p:nvPr userDrawn="1"/>
        </p:nvSpPr>
        <p:spPr>
          <a:xfrm>
            <a:off x="3834063" y="2634916"/>
            <a:ext cx="4523874" cy="4523874"/>
          </a:xfrm>
          <a:prstGeom prst="roundRect">
            <a:avLst/>
          </a:prstGeom>
          <a:solidFill>
            <a:schemeClr val="accent1"/>
          </a:solidFill>
          <a:ln>
            <a:noFill/>
          </a:ln>
          <a:scene3d>
            <a:camera prst="isometricOffAxis2Top"/>
            <a:lightRig rig="threePt" dir="t"/>
          </a:scene3d>
          <a:sp3d extrusionH="508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xmlns="" id="{9C42220B-4D7A-4D1D-BD00-CDA82E358B8F}"/>
              </a:ext>
            </a:extLst>
          </p:cNvPr>
          <p:cNvSpPr/>
          <p:nvPr userDrawn="1"/>
        </p:nvSpPr>
        <p:spPr>
          <a:xfrm>
            <a:off x="4127333" y="2309060"/>
            <a:ext cx="3937334" cy="3937334"/>
          </a:xfrm>
          <a:prstGeom prst="roundRect">
            <a:avLst/>
          </a:prstGeom>
          <a:solidFill>
            <a:schemeClr val="accent2"/>
          </a:solidFill>
          <a:ln>
            <a:noFill/>
          </a:ln>
          <a:scene3d>
            <a:camera prst="isometricOffAxis2Top"/>
            <a:lightRig rig="threePt" dir="t"/>
          </a:scene3d>
          <a:sp3d extrusionH="508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xmlns="" id="{668D7F8D-273D-4B53-9398-8EA90A509833}"/>
              </a:ext>
            </a:extLst>
          </p:cNvPr>
          <p:cNvSpPr/>
          <p:nvPr userDrawn="1"/>
        </p:nvSpPr>
        <p:spPr>
          <a:xfrm>
            <a:off x="4514850" y="2114550"/>
            <a:ext cx="3162300" cy="3162300"/>
          </a:xfrm>
          <a:prstGeom prst="roundRect">
            <a:avLst/>
          </a:prstGeom>
          <a:solidFill>
            <a:schemeClr val="accent3"/>
          </a:solidFill>
          <a:ln>
            <a:noFill/>
          </a:ln>
          <a:scene3d>
            <a:camera prst="isometricOffAxis2Top"/>
            <a:lightRig rig="threePt" dir="t"/>
          </a:scene3d>
          <a:sp3d extrusionH="508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xmlns="" id="{50933AE4-61C0-482D-A116-191DBB815E72}"/>
              </a:ext>
            </a:extLst>
          </p:cNvPr>
          <p:cNvSpPr/>
          <p:nvPr userDrawn="1"/>
        </p:nvSpPr>
        <p:spPr>
          <a:xfrm>
            <a:off x="4857750" y="1847721"/>
            <a:ext cx="2476500" cy="2476500"/>
          </a:xfrm>
          <a:prstGeom prst="roundRect">
            <a:avLst/>
          </a:prstGeom>
          <a:solidFill>
            <a:schemeClr val="accent5"/>
          </a:solidFill>
          <a:ln>
            <a:noFill/>
          </a:ln>
          <a:scene3d>
            <a:camera prst="isometricOffAxis2Top"/>
            <a:lightRig rig="threePt" dir="t"/>
          </a:scene3d>
          <a:sp3d extrusionH="508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xmlns="" id="{5DFE5D46-B25E-4FF2-87BA-BAD640ABEDF2}"/>
              </a:ext>
            </a:extLst>
          </p:cNvPr>
          <p:cNvSpPr/>
          <p:nvPr userDrawn="1"/>
        </p:nvSpPr>
        <p:spPr>
          <a:xfrm>
            <a:off x="5156284" y="1551646"/>
            <a:ext cx="1879432" cy="1879432"/>
          </a:xfrm>
          <a:prstGeom prst="roundRect">
            <a:avLst/>
          </a:prstGeom>
          <a:solidFill>
            <a:schemeClr val="accent6"/>
          </a:solidFill>
          <a:ln>
            <a:noFill/>
          </a:ln>
          <a:scene3d>
            <a:camera prst="isometricOffAxis2Top"/>
            <a:lightRig rig="threePt" dir="t"/>
          </a:scene3d>
          <a:sp3d extrusionH="508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xmlns="" id="{55B75C8C-E7E6-4488-847D-D09921FA03CF}"/>
              </a:ext>
            </a:extLst>
          </p:cNvPr>
          <p:cNvCxnSpPr/>
          <p:nvPr userDrawn="1"/>
        </p:nvCxnSpPr>
        <p:spPr>
          <a:xfrm flipH="1">
            <a:off x="8452184" y="5276850"/>
            <a:ext cx="653716" cy="0"/>
          </a:xfrm>
          <a:prstGeom prst="line">
            <a:avLst/>
          </a:prstGeom>
          <a:ln>
            <a:solidFill>
              <a:srgbClr val="7BB9E2"/>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B7560EBB-D390-4A7C-B4BE-C05E49AED5E6}"/>
              </a:ext>
            </a:extLst>
          </p:cNvPr>
          <p:cNvCxnSpPr/>
          <p:nvPr userDrawn="1"/>
        </p:nvCxnSpPr>
        <p:spPr>
          <a:xfrm flipH="1">
            <a:off x="7737809" y="3943350"/>
            <a:ext cx="1368091" cy="0"/>
          </a:xfrm>
          <a:prstGeom prst="line">
            <a:avLst/>
          </a:prstGeom>
          <a:ln>
            <a:solidFill>
              <a:srgbClr val="7BB9E2"/>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BDE6EAD1-E824-4E0F-9D02-8C7778C90C2F}"/>
              </a:ext>
            </a:extLst>
          </p:cNvPr>
          <p:cNvCxnSpPr/>
          <p:nvPr userDrawn="1"/>
        </p:nvCxnSpPr>
        <p:spPr>
          <a:xfrm flipH="1">
            <a:off x="7035717" y="2698082"/>
            <a:ext cx="2070183" cy="0"/>
          </a:xfrm>
          <a:prstGeom prst="line">
            <a:avLst/>
          </a:prstGeom>
          <a:ln>
            <a:solidFill>
              <a:srgbClr val="7BB9E2"/>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99ED584C-6A04-4FA9-BE4E-35EF35469B57}"/>
              </a:ext>
            </a:extLst>
          </p:cNvPr>
          <p:cNvCxnSpPr/>
          <p:nvPr userDrawn="1"/>
        </p:nvCxnSpPr>
        <p:spPr>
          <a:xfrm flipH="1">
            <a:off x="3028950" y="4823521"/>
            <a:ext cx="1079333" cy="0"/>
          </a:xfrm>
          <a:prstGeom prst="line">
            <a:avLst/>
          </a:prstGeom>
          <a:ln>
            <a:solidFill>
              <a:srgbClr val="7BB9E2"/>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F2840810-62FB-4ED8-BBB7-4CB065F0785F}"/>
              </a:ext>
            </a:extLst>
          </p:cNvPr>
          <p:cNvCxnSpPr/>
          <p:nvPr userDrawn="1"/>
        </p:nvCxnSpPr>
        <p:spPr>
          <a:xfrm flipH="1">
            <a:off x="3048000" y="3462073"/>
            <a:ext cx="1739567" cy="0"/>
          </a:xfrm>
          <a:prstGeom prst="line">
            <a:avLst/>
          </a:prstGeom>
          <a:ln>
            <a:solidFill>
              <a:srgbClr val="7BB9E2"/>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Text Placeholder 11">
            <a:extLst>
              <a:ext uri="{FF2B5EF4-FFF2-40B4-BE49-F238E27FC236}">
                <a16:creationId xmlns:a16="http://schemas.microsoft.com/office/drawing/2014/main" xmlns="" id="{106B9893-B7D9-4E16-A391-52798723B4E1}"/>
              </a:ext>
            </a:extLst>
          </p:cNvPr>
          <p:cNvSpPr>
            <a:spLocks noGrp="1"/>
          </p:cNvSpPr>
          <p:nvPr>
            <p:ph type="body" sz="quarter" idx="13" hasCustomPrompt="1"/>
          </p:nvPr>
        </p:nvSpPr>
        <p:spPr>
          <a:xfrm>
            <a:off x="9247908" y="2201203"/>
            <a:ext cx="2105892" cy="993758"/>
          </a:xfrm>
          <a:prstGeom prst="rect">
            <a:avLst/>
          </a:prstGeom>
        </p:spPr>
        <p:txBody>
          <a:bodyPr anchor="ctr"/>
          <a:lstStyle>
            <a:lvl1pPr marL="0" indent="0" algn="l">
              <a:buNone/>
              <a:defRPr sz="1600"/>
            </a:lvl1pPr>
          </a:lstStyle>
          <a:p>
            <a:pPr lvl="0"/>
            <a:r>
              <a:rPr lang="en-US"/>
              <a:t>Edit</a:t>
            </a:r>
            <a:endParaRPr lang="en-US" dirty="0"/>
          </a:p>
        </p:txBody>
      </p:sp>
      <p:sp>
        <p:nvSpPr>
          <p:cNvPr id="23" name="Text Placeholder 11">
            <a:extLst>
              <a:ext uri="{FF2B5EF4-FFF2-40B4-BE49-F238E27FC236}">
                <a16:creationId xmlns:a16="http://schemas.microsoft.com/office/drawing/2014/main" xmlns="" id="{48DDF886-9730-4530-9F24-C99E1B6CF034}"/>
              </a:ext>
            </a:extLst>
          </p:cNvPr>
          <p:cNvSpPr>
            <a:spLocks noGrp="1"/>
          </p:cNvSpPr>
          <p:nvPr>
            <p:ph type="body" sz="quarter" idx="14" hasCustomPrompt="1"/>
          </p:nvPr>
        </p:nvSpPr>
        <p:spPr>
          <a:xfrm>
            <a:off x="9247908" y="3419061"/>
            <a:ext cx="2105892" cy="993758"/>
          </a:xfrm>
          <a:prstGeom prst="rect">
            <a:avLst/>
          </a:prstGeom>
        </p:spPr>
        <p:txBody>
          <a:bodyPr anchor="ctr"/>
          <a:lstStyle>
            <a:lvl1pPr marL="0" indent="0" algn="l">
              <a:buNone/>
              <a:defRPr sz="1600"/>
            </a:lvl1pPr>
          </a:lstStyle>
          <a:p>
            <a:pPr lvl="0"/>
            <a:r>
              <a:rPr lang="en-US"/>
              <a:t>Edit</a:t>
            </a:r>
            <a:endParaRPr lang="en-US" dirty="0"/>
          </a:p>
        </p:txBody>
      </p:sp>
      <p:sp>
        <p:nvSpPr>
          <p:cNvPr id="24" name="Text Placeholder 11">
            <a:extLst>
              <a:ext uri="{FF2B5EF4-FFF2-40B4-BE49-F238E27FC236}">
                <a16:creationId xmlns:a16="http://schemas.microsoft.com/office/drawing/2014/main" xmlns="" id="{2BAEF4CC-BDBC-4BA6-8526-9516B6429B68}"/>
              </a:ext>
            </a:extLst>
          </p:cNvPr>
          <p:cNvSpPr>
            <a:spLocks noGrp="1"/>
          </p:cNvSpPr>
          <p:nvPr>
            <p:ph type="body" sz="quarter" idx="15" hasCustomPrompt="1"/>
          </p:nvPr>
        </p:nvSpPr>
        <p:spPr>
          <a:xfrm>
            <a:off x="9247908" y="4779971"/>
            <a:ext cx="2105892" cy="993758"/>
          </a:xfrm>
          <a:prstGeom prst="rect">
            <a:avLst/>
          </a:prstGeom>
        </p:spPr>
        <p:txBody>
          <a:bodyPr anchor="ctr"/>
          <a:lstStyle>
            <a:lvl1pPr marL="0" indent="0" algn="l">
              <a:buNone/>
              <a:defRPr sz="1600"/>
            </a:lvl1pPr>
          </a:lstStyle>
          <a:p>
            <a:pPr lvl="0"/>
            <a:r>
              <a:rPr lang="en-US"/>
              <a:t>Edit</a:t>
            </a:r>
            <a:endParaRPr lang="en-US" dirty="0"/>
          </a:p>
        </p:txBody>
      </p:sp>
      <p:sp>
        <p:nvSpPr>
          <p:cNvPr id="25" name="Text Placeholder 11">
            <a:extLst>
              <a:ext uri="{FF2B5EF4-FFF2-40B4-BE49-F238E27FC236}">
                <a16:creationId xmlns:a16="http://schemas.microsoft.com/office/drawing/2014/main" xmlns="" id="{2F71B14D-E9FA-4778-93B0-3E7ACD1575AA}"/>
              </a:ext>
            </a:extLst>
          </p:cNvPr>
          <p:cNvSpPr>
            <a:spLocks noGrp="1"/>
          </p:cNvSpPr>
          <p:nvPr>
            <p:ph type="body" sz="quarter" idx="16" hasCustomPrompt="1"/>
          </p:nvPr>
        </p:nvSpPr>
        <p:spPr>
          <a:xfrm>
            <a:off x="824843" y="2965194"/>
            <a:ext cx="2105892" cy="993758"/>
          </a:xfrm>
          <a:prstGeom prst="rect">
            <a:avLst/>
          </a:prstGeom>
        </p:spPr>
        <p:txBody>
          <a:bodyPr anchor="ctr"/>
          <a:lstStyle>
            <a:lvl1pPr marL="0" indent="0" algn="r">
              <a:buNone/>
              <a:defRPr sz="1600"/>
            </a:lvl1pPr>
          </a:lstStyle>
          <a:p>
            <a:pPr lvl="0"/>
            <a:r>
              <a:rPr lang="en-US"/>
              <a:t>Edit</a:t>
            </a:r>
            <a:endParaRPr lang="en-US" dirty="0"/>
          </a:p>
        </p:txBody>
      </p:sp>
      <p:sp>
        <p:nvSpPr>
          <p:cNvPr id="26" name="Text Placeholder 11">
            <a:extLst>
              <a:ext uri="{FF2B5EF4-FFF2-40B4-BE49-F238E27FC236}">
                <a16:creationId xmlns:a16="http://schemas.microsoft.com/office/drawing/2014/main" xmlns="" id="{029493D8-222F-4DE2-97CD-AE4A8E07DD65}"/>
              </a:ext>
            </a:extLst>
          </p:cNvPr>
          <p:cNvSpPr>
            <a:spLocks noGrp="1"/>
          </p:cNvSpPr>
          <p:nvPr>
            <p:ph type="body" sz="quarter" idx="17" hasCustomPrompt="1"/>
          </p:nvPr>
        </p:nvSpPr>
        <p:spPr>
          <a:xfrm>
            <a:off x="817803" y="4399974"/>
            <a:ext cx="2105892" cy="993758"/>
          </a:xfrm>
          <a:prstGeom prst="rect">
            <a:avLst/>
          </a:prstGeom>
        </p:spPr>
        <p:txBody>
          <a:bodyPr anchor="ctr"/>
          <a:lstStyle>
            <a:lvl1pPr marL="0" indent="0" algn="r">
              <a:buNone/>
              <a:defRPr sz="1600"/>
            </a:lvl1pPr>
          </a:lstStyle>
          <a:p>
            <a:pPr lvl="0"/>
            <a:r>
              <a:rPr lang="en-US"/>
              <a:t>Edit</a:t>
            </a:r>
            <a:endParaRPr lang="en-US" dirty="0"/>
          </a:p>
        </p:txBody>
      </p:sp>
    </p:spTree>
    <p:extLst>
      <p:ext uri="{BB962C8B-B14F-4D97-AF65-F5344CB8AC3E}">
        <p14:creationId xmlns:p14="http://schemas.microsoft.com/office/powerpoint/2010/main" val="146916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wipe(left)">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par>
                          <p:cTn id="28" fill="hold">
                            <p:stCondLst>
                              <p:cond delay="500"/>
                            </p:stCondLst>
                            <p:childTnLst>
                              <p:par>
                                <p:cTn id="29" presetID="22" presetClass="entr" presetSubtype="2"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right)">
                                      <p:cBhvr>
                                        <p:cTn id="31" dur="500"/>
                                        <p:tgtEl>
                                          <p:spTgt spid="20"/>
                                        </p:tgtEl>
                                      </p:cBhvr>
                                    </p:animEffect>
                                  </p:childTnLst>
                                </p:cTn>
                              </p:par>
                            </p:childTnLst>
                          </p:cTn>
                        </p:par>
                        <p:par>
                          <p:cTn id="32" fill="hold">
                            <p:stCondLst>
                              <p:cond delay="1000"/>
                            </p:stCondLst>
                            <p:childTnLst>
                              <p:par>
                                <p:cTn id="33" presetID="22" presetClass="entr" presetSubtype="2" fill="hold" grpId="0" nodeType="after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animEffect transition="in" filter="wipe(right)">
                                      <p:cBhvr>
                                        <p:cTn id="35" dur="500"/>
                                        <p:tgtEl>
                                          <p:spTgt spid="2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23">
                                            <p:txEl>
                                              <p:pRg st="0" end="0"/>
                                            </p:txEl>
                                          </p:spTgt>
                                        </p:tgtEl>
                                        <p:attrNameLst>
                                          <p:attrName>style.visibility</p:attrName>
                                        </p:attrNameLst>
                                      </p:cBhvr>
                                      <p:to>
                                        <p:strVal val="visible"/>
                                      </p:to>
                                    </p:set>
                                    <p:animEffect transition="in" filter="wipe(left)">
                                      <p:cBhvr>
                                        <p:cTn id="48" dur="500"/>
                                        <p:tgtEl>
                                          <p:spTgt spid="23">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par>
                          <p:cTn id="54" fill="hold">
                            <p:stCondLst>
                              <p:cond delay="500"/>
                            </p:stCondLst>
                            <p:childTnLst>
                              <p:par>
                                <p:cTn id="55" presetID="22" presetClass="entr" presetSubtype="2"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right)">
                                      <p:cBhvr>
                                        <p:cTn id="57" dur="500"/>
                                        <p:tgtEl>
                                          <p:spTgt spid="21"/>
                                        </p:tgtEl>
                                      </p:cBhvr>
                                    </p:animEffect>
                                  </p:childTnLst>
                                </p:cTn>
                              </p:par>
                            </p:childTnLst>
                          </p:cTn>
                        </p:par>
                        <p:par>
                          <p:cTn id="58" fill="hold">
                            <p:stCondLst>
                              <p:cond delay="1000"/>
                            </p:stCondLst>
                            <p:childTnLst>
                              <p:par>
                                <p:cTn id="59" presetID="22" presetClass="entr" presetSubtype="2" fill="hold" grpId="0" nodeType="afterEffect">
                                  <p:stCondLst>
                                    <p:cond delay="0"/>
                                  </p:stCondLst>
                                  <p:childTnLst>
                                    <p:set>
                                      <p:cBhvr>
                                        <p:cTn id="60" dur="1" fill="hold">
                                          <p:stCondLst>
                                            <p:cond delay="0"/>
                                          </p:stCondLst>
                                        </p:cTn>
                                        <p:tgtEl>
                                          <p:spTgt spid="25">
                                            <p:txEl>
                                              <p:pRg st="0" end="0"/>
                                            </p:txEl>
                                          </p:spTgt>
                                        </p:tgtEl>
                                        <p:attrNameLst>
                                          <p:attrName>style.visibility</p:attrName>
                                        </p:attrNameLst>
                                      </p:cBhvr>
                                      <p:to>
                                        <p:strVal val="visible"/>
                                      </p:to>
                                    </p:set>
                                    <p:animEffect transition="in" filter="wipe(right)">
                                      <p:cBhvr>
                                        <p:cTn id="61" dur="500"/>
                                        <p:tgtEl>
                                          <p:spTgt spid="25">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00"/>
                                        <p:tgtEl>
                                          <p:spTgt spid="16"/>
                                        </p:tgtEl>
                                      </p:cBhvr>
                                    </p:animEffect>
                                  </p:childTnLst>
                                </p:cTn>
                              </p:par>
                            </p:childTnLst>
                          </p:cTn>
                        </p:par>
                        <p:par>
                          <p:cTn id="67" fill="hold">
                            <p:stCondLst>
                              <p:cond delay="500"/>
                            </p:stCondLst>
                            <p:childTnLst>
                              <p:par>
                                <p:cTn id="68" presetID="22" presetClass="entr" presetSubtype="8" fill="hold"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left)">
                                      <p:cBhvr>
                                        <p:cTn id="70" dur="500"/>
                                        <p:tgtEl>
                                          <p:spTgt spid="19"/>
                                        </p:tgtEl>
                                      </p:cBhvr>
                                    </p:animEffect>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22">
                                            <p:txEl>
                                              <p:pRg st="0" end="0"/>
                                            </p:txEl>
                                          </p:spTgt>
                                        </p:tgtEl>
                                        <p:attrNameLst>
                                          <p:attrName>style.visibility</p:attrName>
                                        </p:attrNameLst>
                                      </p:cBhvr>
                                      <p:to>
                                        <p:strVal val="visible"/>
                                      </p:to>
                                    </p:set>
                                    <p:animEffect transition="in" filter="wipe(left)">
                                      <p:cBhvr>
                                        <p:cTn id="7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22" grpId="0" build="p">
        <p:tmplLst>
          <p:tmpl lvl="1">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2"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right)">
                      <p:cBhvr>
                        <p:cTn dur="500"/>
                        <p:tgtEl>
                          <p:spTgt spid="25"/>
                        </p:tgtEl>
                      </p:cBhvr>
                    </p:animEffect>
                  </p:childTnLst>
                </p:cTn>
              </p:par>
            </p:tnLst>
          </p:tmpl>
        </p:tmplLst>
      </p:bldP>
      <p:bldP spid="26" grpId="0" build="p">
        <p:tmplLst>
          <p:tmpl lvl="1">
            <p:tnLst>
              <p:par>
                <p:cTn presetID="22" presetClass="entr" presetSubtype="2"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right)">
                      <p:cBhvr>
                        <p:cTn dur="500"/>
                        <p:tgtEl>
                          <p:spTgt spid="26"/>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mplate 4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A1A8AF-0193-406E-91AF-113A4CD21174}"/>
              </a:ext>
            </a:extLst>
          </p:cNvPr>
          <p:cNvSpPr>
            <a:spLocks noGrp="1"/>
          </p:cNvSpPr>
          <p:nvPr>
            <p:ph type="title"/>
          </p:nvPr>
        </p:nvSpPr>
        <p:spPr>
          <a:xfrm>
            <a:off x="838200" y="820152"/>
            <a:ext cx="10515600" cy="870536"/>
          </a:xfrm>
          <a:prstGeom prst="rect">
            <a:avLst/>
          </a:prstGeom>
        </p:spPr>
        <p:txBody>
          <a:bodyPr anchor="ctr"/>
          <a:lstStyle>
            <a:lvl1pPr algn="ctr">
              <a:defRPr sz="2800"/>
            </a:lvl1pPr>
          </a:lstStyle>
          <a:p>
            <a:r>
              <a:rPr lang="en-US"/>
              <a:t>Click to edit Master title style</a:t>
            </a:r>
          </a:p>
        </p:txBody>
      </p:sp>
      <p:sp>
        <p:nvSpPr>
          <p:cNvPr id="3" name="Rectangle 2">
            <a:extLst>
              <a:ext uri="{FF2B5EF4-FFF2-40B4-BE49-F238E27FC236}">
                <a16:creationId xmlns:a16="http://schemas.microsoft.com/office/drawing/2014/main" xmlns="" id="{A69B97EC-DFD8-4F28-B738-A8388D44D434}"/>
              </a:ext>
            </a:extLst>
          </p:cNvPr>
          <p:cNvSpPr/>
          <p:nvPr userDrawn="1"/>
        </p:nvSpPr>
        <p:spPr>
          <a:xfrm>
            <a:off x="4315326" y="2873542"/>
            <a:ext cx="3561347" cy="3561347"/>
          </a:xfrm>
          <a:prstGeom prst="rect">
            <a:avLst/>
          </a:prstGeom>
          <a:solidFill>
            <a:schemeClr val="accent1"/>
          </a:solidFill>
          <a:ln>
            <a:noFill/>
          </a:ln>
          <a:scene3d>
            <a:camera prst="isometricOffAxis2Top"/>
            <a:lightRig rig="threePt" dir="t"/>
          </a:scene3d>
          <a:sp3d extrusionH="762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xmlns="" id="{4E5F0AF9-4D0C-492F-9302-9B362216FFBC}"/>
              </a:ext>
            </a:extLst>
          </p:cNvPr>
          <p:cNvSpPr/>
          <p:nvPr userDrawn="1"/>
        </p:nvSpPr>
        <p:spPr>
          <a:xfrm>
            <a:off x="4315326" y="1846847"/>
            <a:ext cx="3561347" cy="3561347"/>
          </a:xfrm>
          <a:prstGeom prst="rect">
            <a:avLst/>
          </a:prstGeom>
          <a:solidFill>
            <a:schemeClr val="accent3"/>
          </a:solidFill>
          <a:ln>
            <a:noFill/>
          </a:ln>
          <a:scene3d>
            <a:camera prst="isometricOffAxis2Top"/>
            <a:lightRig rig="threePt" dir="t"/>
          </a:scene3d>
          <a:sp3d extrusionH="762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308EF11E-C1FA-439A-9794-607BF772A4A7}"/>
              </a:ext>
            </a:extLst>
          </p:cNvPr>
          <p:cNvSpPr/>
          <p:nvPr userDrawn="1"/>
        </p:nvSpPr>
        <p:spPr>
          <a:xfrm>
            <a:off x="4315326" y="820152"/>
            <a:ext cx="3561347" cy="3561347"/>
          </a:xfrm>
          <a:prstGeom prst="rect">
            <a:avLst/>
          </a:prstGeom>
          <a:solidFill>
            <a:schemeClr val="accent5"/>
          </a:solidFill>
          <a:ln>
            <a:noFill/>
          </a:ln>
          <a:scene3d>
            <a:camera prst="isometricOffAxis2Top"/>
            <a:lightRig rig="threePt" dir="t"/>
          </a:scene3d>
          <a:sp3d extrusionH="762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xmlns="" id="{39739B10-7DCA-4161-97FC-C4480ABCAA83}"/>
              </a:ext>
            </a:extLst>
          </p:cNvPr>
          <p:cNvCxnSpPr/>
          <p:nvPr userDrawn="1"/>
        </p:nvCxnSpPr>
        <p:spPr>
          <a:xfrm flipH="1">
            <a:off x="2914272" y="5287575"/>
            <a:ext cx="1145406" cy="3438"/>
          </a:xfrm>
          <a:prstGeom prst="line">
            <a:avLst/>
          </a:prstGeom>
          <a:ln>
            <a:solidFill>
              <a:schemeClr val="bg1">
                <a:lumMod val="7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BD842049-4596-45FA-B9DA-BB359E9052E0}"/>
              </a:ext>
            </a:extLst>
          </p:cNvPr>
          <p:cNvCxnSpPr/>
          <p:nvPr userDrawn="1"/>
        </p:nvCxnSpPr>
        <p:spPr>
          <a:xfrm flipH="1">
            <a:off x="2961342" y="3259875"/>
            <a:ext cx="1145406" cy="3438"/>
          </a:xfrm>
          <a:prstGeom prst="line">
            <a:avLst/>
          </a:prstGeom>
          <a:ln>
            <a:solidFill>
              <a:schemeClr val="bg1">
                <a:lumMod val="7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812630B1-A318-47A2-A0EB-038282A1B706}"/>
              </a:ext>
            </a:extLst>
          </p:cNvPr>
          <p:cNvCxnSpPr/>
          <p:nvPr userDrawn="1"/>
        </p:nvCxnSpPr>
        <p:spPr>
          <a:xfrm flipH="1">
            <a:off x="7955168" y="3983455"/>
            <a:ext cx="1145406" cy="3438"/>
          </a:xfrm>
          <a:prstGeom prst="line">
            <a:avLst/>
          </a:prstGeom>
          <a:ln>
            <a:solidFill>
              <a:schemeClr val="bg1">
                <a:lumMod val="7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Text Placeholder 11">
            <a:extLst>
              <a:ext uri="{FF2B5EF4-FFF2-40B4-BE49-F238E27FC236}">
                <a16:creationId xmlns:a16="http://schemas.microsoft.com/office/drawing/2014/main" xmlns="" id="{D7241093-F94D-4811-AAFA-74047642F797}"/>
              </a:ext>
            </a:extLst>
          </p:cNvPr>
          <p:cNvSpPr>
            <a:spLocks noGrp="1"/>
          </p:cNvSpPr>
          <p:nvPr>
            <p:ph type="body" sz="quarter" idx="13" hasCustomPrompt="1"/>
          </p:nvPr>
        </p:nvSpPr>
        <p:spPr>
          <a:xfrm>
            <a:off x="9247907" y="3486576"/>
            <a:ext cx="2105892" cy="993758"/>
          </a:xfrm>
          <a:prstGeom prst="rect">
            <a:avLst/>
          </a:prstGeom>
        </p:spPr>
        <p:txBody>
          <a:bodyPr anchor="ctr"/>
          <a:lstStyle>
            <a:lvl1pPr marL="0" indent="0" algn="l">
              <a:buNone/>
              <a:defRPr sz="1600"/>
            </a:lvl1pPr>
          </a:lstStyle>
          <a:p>
            <a:pPr lvl="0"/>
            <a:r>
              <a:rPr lang="en-US"/>
              <a:t>Edit</a:t>
            </a:r>
            <a:endParaRPr lang="en-US" dirty="0"/>
          </a:p>
        </p:txBody>
      </p:sp>
      <p:sp>
        <p:nvSpPr>
          <p:cNvPr id="10" name="Text Placeholder 11">
            <a:extLst>
              <a:ext uri="{FF2B5EF4-FFF2-40B4-BE49-F238E27FC236}">
                <a16:creationId xmlns:a16="http://schemas.microsoft.com/office/drawing/2014/main" xmlns="" id="{FCC97429-CD1A-472B-9026-D974084524C3}"/>
              </a:ext>
            </a:extLst>
          </p:cNvPr>
          <p:cNvSpPr>
            <a:spLocks noGrp="1"/>
          </p:cNvSpPr>
          <p:nvPr>
            <p:ph type="body" sz="quarter" idx="16" hasCustomPrompt="1"/>
          </p:nvPr>
        </p:nvSpPr>
        <p:spPr>
          <a:xfrm>
            <a:off x="808380" y="2762996"/>
            <a:ext cx="2105892" cy="993758"/>
          </a:xfrm>
          <a:prstGeom prst="rect">
            <a:avLst/>
          </a:prstGeom>
        </p:spPr>
        <p:txBody>
          <a:bodyPr anchor="ctr"/>
          <a:lstStyle>
            <a:lvl1pPr marL="0" indent="0" algn="r">
              <a:buNone/>
              <a:defRPr sz="1600"/>
            </a:lvl1pPr>
          </a:lstStyle>
          <a:p>
            <a:pPr lvl="0"/>
            <a:r>
              <a:rPr lang="en-US"/>
              <a:t>Edit</a:t>
            </a:r>
            <a:endParaRPr lang="en-US" dirty="0"/>
          </a:p>
        </p:txBody>
      </p:sp>
      <p:sp>
        <p:nvSpPr>
          <p:cNvPr id="11" name="Text Placeholder 11">
            <a:extLst>
              <a:ext uri="{FF2B5EF4-FFF2-40B4-BE49-F238E27FC236}">
                <a16:creationId xmlns:a16="http://schemas.microsoft.com/office/drawing/2014/main" xmlns="" id="{E6732BB8-504D-4046-853A-7BD3F5A2BF2D}"/>
              </a:ext>
            </a:extLst>
          </p:cNvPr>
          <p:cNvSpPr>
            <a:spLocks noGrp="1"/>
          </p:cNvSpPr>
          <p:nvPr>
            <p:ph type="body" sz="quarter" idx="17" hasCustomPrompt="1"/>
          </p:nvPr>
        </p:nvSpPr>
        <p:spPr>
          <a:xfrm>
            <a:off x="808380" y="4790696"/>
            <a:ext cx="2105892" cy="993758"/>
          </a:xfrm>
          <a:prstGeom prst="rect">
            <a:avLst/>
          </a:prstGeom>
        </p:spPr>
        <p:txBody>
          <a:bodyPr anchor="ctr"/>
          <a:lstStyle>
            <a:lvl1pPr marL="0" indent="0" algn="r">
              <a:buNone/>
              <a:defRPr sz="1600"/>
            </a:lvl1pPr>
          </a:lstStyle>
          <a:p>
            <a:pPr lvl="0"/>
            <a:r>
              <a:rPr lang="en-US"/>
              <a:t>Edit</a:t>
            </a:r>
            <a:endParaRPr lang="en-US" dirty="0"/>
          </a:p>
        </p:txBody>
      </p:sp>
    </p:spTree>
    <p:extLst>
      <p:ext uri="{BB962C8B-B14F-4D97-AF65-F5344CB8AC3E}">
        <p14:creationId xmlns:p14="http://schemas.microsoft.com/office/powerpoint/2010/main" val="262587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500"/>
                                        <p:tgtEl>
                                          <p:spTgt spid="6"/>
                                        </p:tgtEl>
                                      </p:cBhvr>
                                    </p:animEffect>
                                  </p:childTnLst>
                                </p:cTn>
                              </p:par>
                            </p:childTnLst>
                          </p:cTn>
                        </p:par>
                        <p:par>
                          <p:cTn id="19" fill="hold">
                            <p:stCondLst>
                              <p:cond delay="1000"/>
                            </p:stCondLst>
                            <p:childTnLst>
                              <p:par>
                                <p:cTn id="20" presetID="22" presetClass="entr" presetSubtype="2" fill="hold" grpId="0" nodeType="after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right)">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wipe(left)">
                                      <p:cBhvr>
                                        <p:cTn id="35" dur="500"/>
                                        <p:tgtEl>
                                          <p:spTgt spid="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00"/>
                                        <p:tgtEl>
                                          <p:spTgt spid="5"/>
                                        </p:tgtEl>
                                      </p:cBhvr>
                                    </p:animEffect>
                                  </p:childTnLst>
                                </p:cTn>
                              </p:par>
                            </p:childTnLst>
                          </p:cTn>
                        </p:par>
                        <p:par>
                          <p:cTn id="41" fill="hold">
                            <p:stCondLst>
                              <p:cond delay="500"/>
                            </p:stCondLst>
                            <p:childTnLst>
                              <p:par>
                                <p:cTn id="42" presetID="22" presetClass="entr" presetSubtype="2"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right)">
                                      <p:cBhvr>
                                        <p:cTn id="44" dur="500"/>
                                        <p:tgtEl>
                                          <p:spTgt spid="7"/>
                                        </p:tgtEl>
                                      </p:cBhvr>
                                    </p:animEffect>
                                  </p:childTnLst>
                                </p:cTn>
                              </p:par>
                            </p:childTnLst>
                          </p:cTn>
                        </p:par>
                        <p:par>
                          <p:cTn id="45" fill="hold">
                            <p:stCondLst>
                              <p:cond delay="1000"/>
                            </p:stCondLst>
                            <p:childTnLst>
                              <p:par>
                                <p:cTn id="46" presetID="22" presetClass="entr" presetSubtype="2" fill="hold" grpId="0" nodeType="afterEffect">
                                  <p:stCondLst>
                                    <p:cond delay="0"/>
                                  </p:stCondLst>
                                  <p:childTnLst>
                                    <p:set>
                                      <p:cBhvr>
                                        <p:cTn id="47" dur="1" fill="hold">
                                          <p:stCondLst>
                                            <p:cond delay="0"/>
                                          </p:stCondLst>
                                        </p:cTn>
                                        <p:tgtEl>
                                          <p:spTgt spid="10">
                                            <p:txEl>
                                              <p:pRg st="0" end="0"/>
                                            </p:txEl>
                                          </p:spTgt>
                                        </p:tgtEl>
                                        <p:attrNameLst>
                                          <p:attrName>style.visibility</p:attrName>
                                        </p:attrNameLst>
                                      </p:cBhvr>
                                      <p:to>
                                        <p:strVal val="visible"/>
                                      </p:to>
                                    </p:set>
                                    <p:animEffect transition="in" filter="wipe(right)">
                                      <p:cBhvr>
                                        <p:cTn id="48"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build="p">
        <p:tmplLst>
          <p:tmpl lvl="1">
            <p:tnLst>
              <p:par>
                <p:cTn presetID="2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right)">
                      <p:cBhvr>
                        <p:cTn dur="500"/>
                        <p:tgtEl>
                          <p:spTgt spid="10"/>
                        </p:tgtEl>
                      </p:cBhvr>
                    </p:animEffect>
                  </p:childTnLst>
                </p:cTn>
              </p:par>
            </p:tnLst>
          </p:tmpl>
        </p:tmplLst>
      </p:bldP>
      <p:bldP spid="11" grpId="0" build="p">
        <p:tmplLst>
          <p:tmpl lvl="1">
            <p:tnLst>
              <p:par>
                <p:cTn presetID="22" presetClass="entr" presetSubtype="2"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right)">
                      <p:cBhvr>
                        <p:cTn dur="500"/>
                        <p:tgtEl>
                          <p:spTgt spid="11"/>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mplate 4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736F0D-5485-43CB-8354-4B9375220F83}"/>
              </a:ext>
            </a:extLst>
          </p:cNvPr>
          <p:cNvSpPr>
            <a:spLocks noGrp="1"/>
          </p:cNvSpPr>
          <p:nvPr>
            <p:ph type="title"/>
          </p:nvPr>
        </p:nvSpPr>
        <p:spPr>
          <a:xfrm>
            <a:off x="838200" y="870039"/>
            <a:ext cx="10515600" cy="820649"/>
          </a:xfrm>
          <a:prstGeom prst="rect">
            <a:avLst/>
          </a:prstGeom>
        </p:spPr>
        <p:txBody>
          <a:bodyPr anchor="ctr"/>
          <a:lstStyle>
            <a:lvl1pPr algn="ctr">
              <a:defRPr sz="2800"/>
            </a:lvl1pPr>
          </a:lstStyle>
          <a:p>
            <a:r>
              <a:rPr lang="en-US"/>
              <a:t>Click to edit Master title style</a:t>
            </a:r>
          </a:p>
        </p:txBody>
      </p:sp>
      <p:sp>
        <p:nvSpPr>
          <p:cNvPr id="4" name="Donut 1">
            <a:extLst>
              <a:ext uri="{FF2B5EF4-FFF2-40B4-BE49-F238E27FC236}">
                <a16:creationId xmlns:a16="http://schemas.microsoft.com/office/drawing/2014/main" xmlns="" id="{A8851736-127E-445A-B899-9202D5FED585}"/>
              </a:ext>
            </a:extLst>
          </p:cNvPr>
          <p:cNvSpPr/>
          <p:nvPr/>
        </p:nvSpPr>
        <p:spPr>
          <a:xfrm>
            <a:off x="1624083" y="2207532"/>
            <a:ext cx="3780429" cy="3780429"/>
          </a:xfrm>
          <a:prstGeom prst="donut">
            <a:avLst>
              <a:gd name="adj" fmla="val 619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xmlns="" id="{551DC142-A924-4097-8B53-08F3017C8B39}"/>
              </a:ext>
            </a:extLst>
          </p:cNvPr>
          <p:cNvCxnSpPr>
            <a:cxnSpLocks/>
          </p:cNvCxnSpPr>
          <p:nvPr/>
        </p:nvCxnSpPr>
        <p:spPr>
          <a:xfrm>
            <a:off x="2617405" y="2962014"/>
            <a:ext cx="0" cy="2466899"/>
          </a:xfrm>
          <a:prstGeom prst="line">
            <a:avLst/>
          </a:prstGeom>
          <a:ln>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Donut 2">
            <a:extLst>
              <a:ext uri="{FF2B5EF4-FFF2-40B4-BE49-F238E27FC236}">
                <a16:creationId xmlns:a16="http://schemas.microsoft.com/office/drawing/2014/main" xmlns="" id="{AF2E8F63-6A53-416F-9DE4-610A90084FBF}"/>
              </a:ext>
            </a:extLst>
          </p:cNvPr>
          <p:cNvSpPr/>
          <p:nvPr/>
        </p:nvSpPr>
        <p:spPr>
          <a:xfrm>
            <a:off x="6798859" y="2207531"/>
            <a:ext cx="3780429" cy="3780429"/>
          </a:xfrm>
          <a:prstGeom prst="donut">
            <a:avLst>
              <a:gd name="adj" fmla="val 619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xmlns="" id="{D5EA177D-F9CE-4ABA-9885-C8D3082A8AF4}"/>
              </a:ext>
            </a:extLst>
          </p:cNvPr>
          <p:cNvCxnSpPr/>
          <p:nvPr/>
        </p:nvCxnSpPr>
        <p:spPr>
          <a:xfrm>
            <a:off x="7746194" y="2922258"/>
            <a:ext cx="27296" cy="2470245"/>
          </a:xfrm>
          <a:prstGeom prst="line">
            <a:avLst/>
          </a:prstGeom>
          <a:ln>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xmlns="" id="{1A68E240-8442-41FB-96F4-C9DA1EE7DA23}"/>
              </a:ext>
            </a:extLst>
          </p:cNvPr>
          <p:cNvSpPr/>
          <p:nvPr userDrawn="1"/>
        </p:nvSpPr>
        <p:spPr>
          <a:xfrm>
            <a:off x="0" y="2207531"/>
            <a:ext cx="3643313" cy="3780429"/>
          </a:xfrm>
          <a:custGeom>
            <a:avLst/>
            <a:gdLst>
              <a:gd name="connsiteX0" fmla="*/ 0 w 3448051"/>
              <a:gd name="connsiteY0" fmla="*/ 0 h 3780429"/>
              <a:gd name="connsiteX1" fmla="*/ 3448051 w 3448051"/>
              <a:gd name="connsiteY1" fmla="*/ 0 h 3780429"/>
              <a:gd name="connsiteX2" fmla="*/ 1557836 w 3448051"/>
              <a:gd name="connsiteY2" fmla="*/ 1890215 h 3780429"/>
              <a:gd name="connsiteX3" fmla="*/ 3254787 w 3448051"/>
              <a:gd name="connsiteY3" fmla="*/ 3770671 h 3780429"/>
              <a:gd name="connsiteX4" fmla="*/ 3448031 w 3448051"/>
              <a:gd name="connsiteY4" fmla="*/ 3780429 h 3780429"/>
              <a:gd name="connsiteX5" fmla="*/ 0 w 3448051"/>
              <a:gd name="connsiteY5" fmla="*/ 3780429 h 3780429"/>
              <a:gd name="connsiteX6" fmla="*/ 0 w 3448051"/>
              <a:gd name="connsiteY6" fmla="*/ 0 h 378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8051" h="3780429">
                <a:moveTo>
                  <a:pt x="0" y="0"/>
                </a:moveTo>
                <a:lnTo>
                  <a:pt x="3448051" y="0"/>
                </a:lnTo>
                <a:cubicBezTo>
                  <a:pt x="2404114" y="0"/>
                  <a:pt x="1557836" y="846278"/>
                  <a:pt x="1557836" y="1890215"/>
                </a:cubicBezTo>
                <a:cubicBezTo>
                  <a:pt x="1557836" y="2868906"/>
                  <a:pt x="2301635" y="3673873"/>
                  <a:pt x="3254787" y="3770671"/>
                </a:cubicBezTo>
                <a:lnTo>
                  <a:pt x="3448031" y="3780429"/>
                </a:lnTo>
                <a:lnTo>
                  <a:pt x="0" y="3780429"/>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57DA0A7C-56C4-41F0-AB4D-F6914F90A4A1}"/>
              </a:ext>
            </a:extLst>
          </p:cNvPr>
          <p:cNvSpPr/>
          <p:nvPr userDrawn="1"/>
        </p:nvSpPr>
        <p:spPr>
          <a:xfrm>
            <a:off x="3448051" y="2207531"/>
            <a:ext cx="66246" cy="3345"/>
          </a:xfrm>
          <a:custGeom>
            <a:avLst/>
            <a:gdLst>
              <a:gd name="connsiteX0" fmla="*/ 0 w 66246"/>
              <a:gd name="connsiteY0" fmla="*/ 0 h 3345"/>
              <a:gd name="connsiteX1" fmla="*/ 66246 w 66246"/>
              <a:gd name="connsiteY1" fmla="*/ 0 h 3345"/>
              <a:gd name="connsiteX2" fmla="*/ 66246 w 66246"/>
              <a:gd name="connsiteY2" fmla="*/ 3345 h 3345"/>
              <a:gd name="connsiteX3" fmla="*/ 0 w 66246"/>
              <a:gd name="connsiteY3" fmla="*/ 0 h 3345"/>
            </a:gdLst>
            <a:ahLst/>
            <a:cxnLst>
              <a:cxn ang="0">
                <a:pos x="connsiteX0" y="connsiteY0"/>
              </a:cxn>
              <a:cxn ang="0">
                <a:pos x="connsiteX1" y="connsiteY1"/>
              </a:cxn>
              <a:cxn ang="0">
                <a:pos x="connsiteX2" y="connsiteY2"/>
              </a:cxn>
              <a:cxn ang="0">
                <a:pos x="connsiteX3" y="connsiteY3"/>
              </a:cxn>
            </a:cxnLst>
            <a:rect l="l" t="t" r="r" b="b"/>
            <a:pathLst>
              <a:path w="66246" h="3345">
                <a:moveTo>
                  <a:pt x="0" y="0"/>
                </a:moveTo>
                <a:lnTo>
                  <a:pt x="66246" y="0"/>
                </a:lnTo>
                <a:lnTo>
                  <a:pt x="66246" y="334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B94F5932-41D6-4ED8-BF73-AEFF2645042D}"/>
              </a:ext>
            </a:extLst>
          </p:cNvPr>
          <p:cNvSpPr/>
          <p:nvPr userDrawn="1"/>
        </p:nvSpPr>
        <p:spPr>
          <a:xfrm>
            <a:off x="3448071" y="5984616"/>
            <a:ext cx="66226" cy="3344"/>
          </a:xfrm>
          <a:custGeom>
            <a:avLst/>
            <a:gdLst>
              <a:gd name="connsiteX0" fmla="*/ 66226 w 66226"/>
              <a:gd name="connsiteY0" fmla="*/ 0 h 3344"/>
              <a:gd name="connsiteX1" fmla="*/ 66226 w 66226"/>
              <a:gd name="connsiteY1" fmla="*/ 3344 h 3344"/>
              <a:gd name="connsiteX2" fmla="*/ 0 w 66226"/>
              <a:gd name="connsiteY2" fmla="*/ 3344 h 3344"/>
              <a:gd name="connsiteX3" fmla="*/ 66226 w 66226"/>
              <a:gd name="connsiteY3" fmla="*/ 0 h 3344"/>
            </a:gdLst>
            <a:ahLst/>
            <a:cxnLst>
              <a:cxn ang="0">
                <a:pos x="connsiteX0" y="connsiteY0"/>
              </a:cxn>
              <a:cxn ang="0">
                <a:pos x="connsiteX1" y="connsiteY1"/>
              </a:cxn>
              <a:cxn ang="0">
                <a:pos x="connsiteX2" y="connsiteY2"/>
              </a:cxn>
              <a:cxn ang="0">
                <a:pos x="connsiteX3" y="connsiteY3"/>
              </a:cxn>
            </a:cxnLst>
            <a:rect l="l" t="t" r="r" b="b"/>
            <a:pathLst>
              <a:path w="66226" h="3344">
                <a:moveTo>
                  <a:pt x="66226" y="0"/>
                </a:moveTo>
                <a:lnTo>
                  <a:pt x="66226" y="3344"/>
                </a:lnTo>
                <a:lnTo>
                  <a:pt x="0" y="3344"/>
                </a:lnTo>
                <a:lnTo>
                  <a:pt x="66226"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669F8FAD-2028-4A52-8FCD-0CFDC5C49422}"/>
              </a:ext>
            </a:extLst>
          </p:cNvPr>
          <p:cNvSpPr/>
          <p:nvPr userDrawn="1"/>
        </p:nvSpPr>
        <p:spPr>
          <a:xfrm flipH="1">
            <a:off x="8560058" y="2207531"/>
            <a:ext cx="3631942" cy="3780429"/>
          </a:xfrm>
          <a:custGeom>
            <a:avLst/>
            <a:gdLst>
              <a:gd name="connsiteX0" fmla="*/ 0 w 3448051"/>
              <a:gd name="connsiteY0" fmla="*/ 0 h 3780429"/>
              <a:gd name="connsiteX1" fmla="*/ 3448051 w 3448051"/>
              <a:gd name="connsiteY1" fmla="*/ 0 h 3780429"/>
              <a:gd name="connsiteX2" fmla="*/ 1557836 w 3448051"/>
              <a:gd name="connsiteY2" fmla="*/ 1890215 h 3780429"/>
              <a:gd name="connsiteX3" fmla="*/ 3254787 w 3448051"/>
              <a:gd name="connsiteY3" fmla="*/ 3770671 h 3780429"/>
              <a:gd name="connsiteX4" fmla="*/ 3448031 w 3448051"/>
              <a:gd name="connsiteY4" fmla="*/ 3780429 h 3780429"/>
              <a:gd name="connsiteX5" fmla="*/ 0 w 3448051"/>
              <a:gd name="connsiteY5" fmla="*/ 3780429 h 3780429"/>
              <a:gd name="connsiteX6" fmla="*/ 0 w 3448051"/>
              <a:gd name="connsiteY6" fmla="*/ 0 h 378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8051" h="3780429">
                <a:moveTo>
                  <a:pt x="0" y="0"/>
                </a:moveTo>
                <a:lnTo>
                  <a:pt x="3448051" y="0"/>
                </a:lnTo>
                <a:cubicBezTo>
                  <a:pt x="2404114" y="0"/>
                  <a:pt x="1557836" y="846278"/>
                  <a:pt x="1557836" y="1890215"/>
                </a:cubicBezTo>
                <a:cubicBezTo>
                  <a:pt x="1557836" y="2868906"/>
                  <a:pt x="2301635" y="3673873"/>
                  <a:pt x="3254787" y="3770671"/>
                </a:cubicBezTo>
                <a:lnTo>
                  <a:pt x="3448031" y="3780429"/>
                </a:lnTo>
                <a:lnTo>
                  <a:pt x="0" y="378042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Placeholder 11">
            <a:extLst>
              <a:ext uri="{FF2B5EF4-FFF2-40B4-BE49-F238E27FC236}">
                <a16:creationId xmlns:a16="http://schemas.microsoft.com/office/drawing/2014/main" xmlns="" id="{130B7C7C-17D7-4A6D-A716-0FFEE56B9F3E}"/>
              </a:ext>
            </a:extLst>
          </p:cNvPr>
          <p:cNvSpPr>
            <a:spLocks noGrp="1"/>
          </p:cNvSpPr>
          <p:nvPr userDrawn="1">
            <p:ph type="body" sz="quarter" idx="13" hasCustomPrompt="1"/>
          </p:nvPr>
        </p:nvSpPr>
        <p:spPr>
          <a:xfrm>
            <a:off x="1854476" y="3664362"/>
            <a:ext cx="704224" cy="866763"/>
          </a:xfrm>
          <a:prstGeom prst="rect">
            <a:avLst/>
          </a:prstGeom>
        </p:spPr>
        <p:txBody>
          <a:bodyPr anchor="ctr"/>
          <a:lstStyle>
            <a:lvl1pPr marL="0" indent="0" algn="ctr">
              <a:buNone/>
              <a:defRPr sz="6000"/>
            </a:lvl1pPr>
          </a:lstStyle>
          <a:p>
            <a:pPr lvl="0"/>
            <a:r>
              <a:rPr lang="en-US"/>
              <a:t>1</a:t>
            </a:r>
            <a:endParaRPr lang="en-US" dirty="0"/>
          </a:p>
        </p:txBody>
      </p:sp>
      <p:sp>
        <p:nvSpPr>
          <p:cNvPr id="16" name="Text Placeholder 11">
            <a:extLst>
              <a:ext uri="{FF2B5EF4-FFF2-40B4-BE49-F238E27FC236}">
                <a16:creationId xmlns:a16="http://schemas.microsoft.com/office/drawing/2014/main" xmlns="" id="{E3DDF0D3-D5DE-4FDF-BA28-7A877B335A6D}"/>
              </a:ext>
            </a:extLst>
          </p:cNvPr>
          <p:cNvSpPr>
            <a:spLocks noGrp="1"/>
          </p:cNvSpPr>
          <p:nvPr userDrawn="1">
            <p:ph type="body" sz="quarter" idx="14" hasCustomPrompt="1"/>
          </p:nvPr>
        </p:nvSpPr>
        <p:spPr>
          <a:xfrm>
            <a:off x="6996555" y="3664362"/>
            <a:ext cx="704224" cy="866763"/>
          </a:xfrm>
          <a:prstGeom prst="rect">
            <a:avLst/>
          </a:prstGeom>
        </p:spPr>
        <p:txBody>
          <a:bodyPr anchor="ctr"/>
          <a:lstStyle>
            <a:lvl1pPr marL="0" indent="0" algn="ctr">
              <a:buNone/>
              <a:defRPr sz="6000"/>
            </a:lvl1pPr>
          </a:lstStyle>
          <a:p>
            <a:pPr lvl="0"/>
            <a:r>
              <a:rPr lang="en-US"/>
              <a:t>2</a:t>
            </a:r>
            <a:endParaRPr lang="en-US" dirty="0"/>
          </a:p>
        </p:txBody>
      </p:sp>
      <p:sp>
        <p:nvSpPr>
          <p:cNvPr id="17" name="Text Placeholder 11">
            <a:extLst>
              <a:ext uri="{FF2B5EF4-FFF2-40B4-BE49-F238E27FC236}">
                <a16:creationId xmlns:a16="http://schemas.microsoft.com/office/drawing/2014/main" xmlns="" id="{A48EFF01-DAF2-4F7D-8141-6853DDDDF158}"/>
              </a:ext>
            </a:extLst>
          </p:cNvPr>
          <p:cNvSpPr>
            <a:spLocks noGrp="1"/>
          </p:cNvSpPr>
          <p:nvPr userDrawn="1">
            <p:ph type="body" sz="quarter" idx="15" hasCustomPrompt="1"/>
          </p:nvPr>
        </p:nvSpPr>
        <p:spPr>
          <a:xfrm>
            <a:off x="2643809" y="3157484"/>
            <a:ext cx="2364281" cy="2172039"/>
          </a:xfrm>
          <a:prstGeom prst="rect">
            <a:avLst/>
          </a:prstGeom>
        </p:spPr>
        <p:txBody>
          <a:bodyPr anchor="ctr"/>
          <a:lstStyle>
            <a:lvl1pPr marL="0" indent="0" algn="l">
              <a:buNone/>
              <a:defRPr sz="1600"/>
            </a:lvl1pPr>
          </a:lstStyle>
          <a:p>
            <a:pPr lvl="0"/>
            <a:r>
              <a:rPr lang="en-US"/>
              <a:t>Edit</a:t>
            </a:r>
            <a:endParaRPr lang="en-US" dirty="0"/>
          </a:p>
        </p:txBody>
      </p:sp>
      <p:sp>
        <p:nvSpPr>
          <p:cNvPr id="19" name="Text Placeholder 11">
            <a:extLst>
              <a:ext uri="{FF2B5EF4-FFF2-40B4-BE49-F238E27FC236}">
                <a16:creationId xmlns:a16="http://schemas.microsoft.com/office/drawing/2014/main" xmlns="" id="{DCA0AA4F-A02B-45A2-964F-F516B2C50D74}"/>
              </a:ext>
            </a:extLst>
          </p:cNvPr>
          <p:cNvSpPr>
            <a:spLocks noGrp="1"/>
          </p:cNvSpPr>
          <p:nvPr>
            <p:ph type="body" sz="quarter" idx="16" hasCustomPrompt="1"/>
          </p:nvPr>
        </p:nvSpPr>
        <p:spPr>
          <a:xfrm>
            <a:off x="7773490" y="3109443"/>
            <a:ext cx="2377886" cy="2172039"/>
          </a:xfrm>
          <a:prstGeom prst="rect">
            <a:avLst/>
          </a:prstGeom>
        </p:spPr>
        <p:txBody>
          <a:bodyPr anchor="ctr"/>
          <a:lstStyle>
            <a:lvl1pPr marL="0" indent="0" algn="l">
              <a:buNone/>
              <a:defRPr sz="1600"/>
            </a:lvl1pPr>
          </a:lstStyle>
          <a:p>
            <a:pPr lvl="0"/>
            <a:r>
              <a:rPr lang="en-US"/>
              <a:t>Edit</a:t>
            </a:r>
            <a:endParaRPr lang="en-US" dirty="0"/>
          </a:p>
        </p:txBody>
      </p:sp>
    </p:spTree>
    <p:extLst>
      <p:ext uri="{BB962C8B-B14F-4D97-AF65-F5344CB8AC3E}">
        <p14:creationId xmlns:p14="http://schemas.microsoft.com/office/powerpoint/2010/main" val="285423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childTnLst>
                          </p:cTn>
                        </p:par>
                        <p:par>
                          <p:cTn id="23" fill="hold">
                            <p:stCondLst>
                              <p:cond delay="1500"/>
                            </p:stCondLst>
                            <p:childTnLst>
                              <p:par>
                                <p:cTn id="24" presetID="22" presetClass="entr" presetSubtype="1"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left)">
                                      <p:cBhvr>
                                        <p:cTn id="30" dur="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right)">
                                      <p:cBhvr>
                                        <p:cTn id="35" dur="500"/>
                                        <p:tgtEl>
                                          <p:spTgt spid="14"/>
                                        </p:tgtEl>
                                      </p:cBhvr>
                                    </p:animEffect>
                                  </p:childTnLst>
                                </p:cTn>
                              </p:par>
                            </p:childTnLst>
                          </p:cTn>
                        </p:par>
                        <p:par>
                          <p:cTn id="36" fill="hold">
                            <p:stCondLst>
                              <p:cond delay="500"/>
                            </p:stCondLst>
                            <p:childTnLst>
                              <p:par>
                                <p:cTn id="37" presetID="22" presetClass="entr" presetSubtype="2"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right)">
                                      <p:cBhvr>
                                        <p:cTn id="39" dur="500"/>
                                        <p:tgtEl>
                                          <p:spTgt spid="8"/>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Effect transition="in" filter="fade">
                                      <p:cBhvr>
                                        <p:cTn id="43" dur="500"/>
                                        <p:tgtEl>
                                          <p:spTgt spid="16">
                                            <p:txEl>
                                              <p:pRg st="0" end="0"/>
                                            </p:txEl>
                                          </p:spTgt>
                                        </p:tgtEl>
                                      </p:cBhvr>
                                    </p:animEffect>
                                  </p:childTnLst>
                                </p:cTn>
                              </p:par>
                            </p:childTnLst>
                          </p:cTn>
                        </p:par>
                        <p:par>
                          <p:cTn id="44" fill="hold">
                            <p:stCondLst>
                              <p:cond delay="1500"/>
                            </p:stCondLst>
                            <p:childTnLst>
                              <p:par>
                                <p:cTn id="45" presetID="22" presetClass="entr" presetSubtype="1"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up)">
                                      <p:cBhvr>
                                        <p:cTn id="47" dur="500"/>
                                        <p:tgtEl>
                                          <p:spTgt spid="9"/>
                                        </p:tgtEl>
                                      </p:cBhvr>
                                    </p:animEffect>
                                  </p:childTnLst>
                                </p:cTn>
                              </p:par>
                            </p:childTnLst>
                          </p:cTn>
                        </p:par>
                        <p:par>
                          <p:cTn id="48" fill="hold">
                            <p:stCondLst>
                              <p:cond delay="2000"/>
                            </p:stCondLst>
                            <p:childTnLst>
                              <p:par>
                                <p:cTn id="49" presetID="22" presetClass="entr" presetSubtype="8" fill="hold" grpId="0" nodeType="afterEffect">
                                  <p:stCondLst>
                                    <p:cond delay="0"/>
                                  </p:stCondLst>
                                  <p:childTnLst>
                                    <p:set>
                                      <p:cBhvr>
                                        <p:cTn id="50" dur="1" fill="hold">
                                          <p:stCondLst>
                                            <p:cond delay="0"/>
                                          </p:stCondLst>
                                        </p:cTn>
                                        <p:tgtEl>
                                          <p:spTgt spid="19">
                                            <p:txEl>
                                              <p:pRg st="0" end="0"/>
                                            </p:txEl>
                                          </p:spTgt>
                                        </p:tgtEl>
                                        <p:attrNameLst>
                                          <p:attrName>style.visibility</p:attrName>
                                        </p:attrNameLst>
                                      </p:cBhvr>
                                      <p:to>
                                        <p:strVal val="visible"/>
                                      </p:to>
                                    </p:set>
                                    <p:animEffect transition="in" filter="wipe(left)">
                                      <p:cBhvr>
                                        <p:cTn id="5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8" grpId="0" animBg="1"/>
      <p:bldP spid="11" grpId="0" animBg="1"/>
      <p:bldP spid="14" grpId="0" animBg="1"/>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mplate 4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A8D4EE-A4A8-461E-AC2B-66201D26B734}"/>
              </a:ext>
            </a:extLst>
          </p:cNvPr>
          <p:cNvSpPr>
            <a:spLocks noGrp="1"/>
          </p:cNvSpPr>
          <p:nvPr>
            <p:ph type="title"/>
          </p:nvPr>
        </p:nvSpPr>
        <p:spPr>
          <a:xfrm>
            <a:off x="6261714" y="1644374"/>
            <a:ext cx="4814117" cy="745359"/>
          </a:xfrm>
          <a:prstGeom prst="rect">
            <a:avLst/>
          </a:prstGeom>
        </p:spPr>
        <p:txBody>
          <a:bodyPr anchor="ctr"/>
          <a:lstStyle>
            <a:lvl1pPr>
              <a:defRPr sz="2400"/>
            </a:lvl1pPr>
          </a:lstStyle>
          <a:p>
            <a:r>
              <a:rPr lang="en-US"/>
              <a:t>Click to edit Master title style</a:t>
            </a:r>
          </a:p>
        </p:txBody>
      </p:sp>
      <p:grpSp>
        <p:nvGrpSpPr>
          <p:cNvPr id="3" name="Group 2">
            <a:extLst>
              <a:ext uri="{FF2B5EF4-FFF2-40B4-BE49-F238E27FC236}">
                <a16:creationId xmlns:a16="http://schemas.microsoft.com/office/drawing/2014/main" xmlns="" id="{20B373DD-F6DE-49DD-B0F1-95EBF28A5810}"/>
              </a:ext>
            </a:extLst>
          </p:cNvPr>
          <p:cNvGrpSpPr/>
          <p:nvPr userDrawn="1"/>
        </p:nvGrpSpPr>
        <p:grpSpPr>
          <a:xfrm>
            <a:off x="838200" y="2489843"/>
            <a:ext cx="4109654" cy="3625402"/>
            <a:chOff x="994609" y="1608729"/>
            <a:chExt cx="4566501" cy="4028417"/>
          </a:xfrm>
        </p:grpSpPr>
        <p:sp>
          <p:nvSpPr>
            <p:cNvPr id="4" name="Freeform 22">
              <a:extLst>
                <a:ext uri="{FF2B5EF4-FFF2-40B4-BE49-F238E27FC236}">
                  <a16:creationId xmlns:a16="http://schemas.microsoft.com/office/drawing/2014/main" xmlns="" id="{C5BE797F-1C69-4864-AEB8-C5E49A46AF7B}"/>
                </a:ext>
              </a:extLst>
            </p:cNvPr>
            <p:cNvSpPr/>
            <p:nvPr/>
          </p:nvSpPr>
          <p:spPr>
            <a:xfrm>
              <a:off x="1842526" y="2777798"/>
              <a:ext cx="2699702" cy="933059"/>
            </a:xfrm>
            <a:custGeom>
              <a:avLst/>
              <a:gdLst>
                <a:gd name="connsiteX0" fmla="*/ 2699702 w 2699702"/>
                <a:gd name="connsiteY0" fmla="*/ 0 h 933059"/>
                <a:gd name="connsiteX1" fmla="*/ 2230399 w 2699702"/>
                <a:gd name="connsiteY1" fmla="*/ 856986 h 933059"/>
                <a:gd name="connsiteX2" fmla="*/ 2209093 w 2699702"/>
                <a:gd name="connsiteY2" fmla="*/ 856986 h 933059"/>
                <a:gd name="connsiteX3" fmla="*/ 2197833 w 2699702"/>
                <a:gd name="connsiteY3" fmla="*/ 867464 h 933059"/>
                <a:gd name="connsiteX4" fmla="*/ 1339826 w 2699702"/>
                <a:gd name="connsiteY4" fmla="*/ 933059 h 933059"/>
                <a:gd name="connsiteX5" fmla="*/ 481819 w 2699702"/>
                <a:gd name="connsiteY5" fmla="*/ 867464 h 933059"/>
                <a:gd name="connsiteX6" fmla="*/ 470559 w 2699702"/>
                <a:gd name="connsiteY6" fmla="*/ 856986 h 933059"/>
                <a:gd name="connsiteX7" fmla="*/ 464908 w 2699702"/>
                <a:gd name="connsiteY7" fmla="*/ 856986 h 933059"/>
                <a:gd name="connsiteX8" fmla="*/ 0 w 2699702"/>
                <a:gd name="connsiteY8" fmla="*/ 8025 h 933059"/>
                <a:gd name="connsiteX9" fmla="*/ 12654 w 2699702"/>
                <a:gd name="connsiteY9" fmla="*/ 11516 h 933059"/>
                <a:gd name="connsiteX10" fmla="*/ 1342391 w 2699702"/>
                <a:gd name="connsiteY10" fmla="*/ 57148 h 933059"/>
                <a:gd name="connsiteX11" fmla="*/ 2692696 w 2699702"/>
                <a:gd name="connsiteY11" fmla="*/ 5841 h 93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99702" h="933059">
                  <a:moveTo>
                    <a:pt x="2699702" y="0"/>
                  </a:moveTo>
                  <a:lnTo>
                    <a:pt x="2230399" y="856986"/>
                  </a:lnTo>
                  <a:lnTo>
                    <a:pt x="2209093" y="856986"/>
                  </a:lnTo>
                  <a:lnTo>
                    <a:pt x="2197833" y="867464"/>
                  </a:lnTo>
                  <a:cubicBezTo>
                    <a:pt x="2116168" y="904899"/>
                    <a:pt x="1763056" y="933059"/>
                    <a:pt x="1339826" y="933059"/>
                  </a:cubicBezTo>
                  <a:cubicBezTo>
                    <a:pt x="916597" y="933059"/>
                    <a:pt x="563484" y="904899"/>
                    <a:pt x="481819" y="867464"/>
                  </a:cubicBezTo>
                  <a:lnTo>
                    <a:pt x="470559" y="856986"/>
                  </a:lnTo>
                  <a:lnTo>
                    <a:pt x="464908" y="856986"/>
                  </a:lnTo>
                  <a:lnTo>
                    <a:pt x="0" y="8025"/>
                  </a:lnTo>
                  <a:lnTo>
                    <a:pt x="12654" y="11516"/>
                  </a:lnTo>
                  <a:cubicBezTo>
                    <a:pt x="139218" y="37558"/>
                    <a:pt x="686471" y="57148"/>
                    <a:pt x="1342391" y="57148"/>
                  </a:cubicBezTo>
                  <a:cubicBezTo>
                    <a:pt x="2045163" y="57148"/>
                    <a:pt x="2623189" y="34660"/>
                    <a:pt x="2692696" y="584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Freeform 30">
              <a:extLst>
                <a:ext uri="{FF2B5EF4-FFF2-40B4-BE49-F238E27FC236}">
                  <a16:creationId xmlns:a16="http://schemas.microsoft.com/office/drawing/2014/main" xmlns="" id="{7E9894EB-0842-4948-B0B0-D007E9AF5D5D}"/>
                </a:ext>
              </a:extLst>
            </p:cNvPr>
            <p:cNvSpPr/>
            <p:nvPr/>
          </p:nvSpPr>
          <p:spPr>
            <a:xfrm>
              <a:off x="2343403" y="3684152"/>
              <a:ext cx="1693626" cy="869204"/>
            </a:xfrm>
            <a:custGeom>
              <a:avLst/>
              <a:gdLst>
                <a:gd name="connsiteX0" fmla="*/ 0 w 1693626"/>
                <a:gd name="connsiteY0" fmla="*/ 0 h 869204"/>
                <a:gd name="connsiteX1" fmla="*/ 846813 w 1693626"/>
                <a:gd name="connsiteY1" fmla="*/ 79421 h 869204"/>
                <a:gd name="connsiteX2" fmla="*/ 1693626 w 1693626"/>
                <a:gd name="connsiteY2" fmla="*/ 0 h 869204"/>
                <a:gd name="connsiteX3" fmla="*/ 1487092 w 1693626"/>
                <a:gd name="connsiteY3" fmla="*/ 799149 h 869204"/>
                <a:gd name="connsiteX4" fmla="*/ 1480994 w 1693626"/>
                <a:gd name="connsiteY4" fmla="*/ 799149 h 869204"/>
                <a:gd name="connsiteX5" fmla="*/ 846813 w 1693626"/>
                <a:gd name="connsiteY5" fmla="*/ 869204 h 869204"/>
                <a:gd name="connsiteX6" fmla="*/ 212632 w 1693626"/>
                <a:gd name="connsiteY6" fmla="*/ 799149 h 869204"/>
                <a:gd name="connsiteX7" fmla="*/ 206534 w 1693626"/>
                <a:gd name="connsiteY7" fmla="*/ 799149 h 86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3626" h="869204">
                  <a:moveTo>
                    <a:pt x="0" y="0"/>
                  </a:moveTo>
                  <a:cubicBezTo>
                    <a:pt x="0" y="43863"/>
                    <a:pt x="379131" y="79421"/>
                    <a:pt x="846813" y="79421"/>
                  </a:cubicBezTo>
                  <a:cubicBezTo>
                    <a:pt x="1314495" y="79421"/>
                    <a:pt x="1693626" y="43863"/>
                    <a:pt x="1693626" y="0"/>
                  </a:cubicBezTo>
                  <a:lnTo>
                    <a:pt x="1487092" y="799149"/>
                  </a:lnTo>
                  <a:lnTo>
                    <a:pt x="1480994" y="799149"/>
                  </a:lnTo>
                  <a:cubicBezTo>
                    <a:pt x="1480994" y="837839"/>
                    <a:pt x="1197061" y="869204"/>
                    <a:pt x="846813" y="869204"/>
                  </a:cubicBezTo>
                  <a:cubicBezTo>
                    <a:pt x="496565" y="869204"/>
                    <a:pt x="212632" y="837839"/>
                    <a:pt x="212632" y="799149"/>
                  </a:cubicBezTo>
                  <a:lnTo>
                    <a:pt x="206534" y="79914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Freeform 39">
              <a:extLst>
                <a:ext uri="{FF2B5EF4-FFF2-40B4-BE49-F238E27FC236}">
                  <a16:creationId xmlns:a16="http://schemas.microsoft.com/office/drawing/2014/main" xmlns="" id="{30BFD086-B6A8-436B-B1B1-83A09A71B6FF}"/>
                </a:ext>
              </a:extLst>
            </p:cNvPr>
            <p:cNvSpPr/>
            <p:nvPr/>
          </p:nvSpPr>
          <p:spPr>
            <a:xfrm>
              <a:off x="4341910" y="4370477"/>
              <a:ext cx="1784" cy="1575"/>
            </a:xfrm>
            <a:custGeom>
              <a:avLst/>
              <a:gdLst>
                <a:gd name="connsiteX0" fmla="*/ 0 w 1784"/>
                <a:gd name="connsiteY0" fmla="*/ 0 h 1575"/>
                <a:gd name="connsiteX1" fmla="*/ 1784 w 1784"/>
                <a:gd name="connsiteY1" fmla="*/ 0 h 1575"/>
                <a:gd name="connsiteX2" fmla="*/ 394 w 1784"/>
                <a:gd name="connsiteY2" fmla="*/ 1575 h 1575"/>
                <a:gd name="connsiteX3" fmla="*/ 0 w 1784"/>
                <a:gd name="connsiteY3" fmla="*/ 0 h 1575"/>
              </a:gdLst>
              <a:ahLst/>
              <a:cxnLst>
                <a:cxn ang="0">
                  <a:pos x="connsiteX0" y="connsiteY0"/>
                </a:cxn>
                <a:cxn ang="0">
                  <a:pos x="connsiteX1" y="connsiteY1"/>
                </a:cxn>
                <a:cxn ang="0">
                  <a:pos x="connsiteX2" y="connsiteY2"/>
                </a:cxn>
                <a:cxn ang="0">
                  <a:pos x="connsiteX3" y="connsiteY3"/>
                </a:cxn>
              </a:cxnLst>
              <a:rect l="l" t="t" r="r" b="b"/>
              <a:pathLst>
                <a:path w="1784" h="1575">
                  <a:moveTo>
                    <a:pt x="0" y="0"/>
                  </a:moveTo>
                  <a:lnTo>
                    <a:pt x="1784" y="0"/>
                  </a:lnTo>
                  <a:lnTo>
                    <a:pt x="394" y="1575"/>
                  </a:lnTo>
                  <a:lnTo>
                    <a:pt x="0" y="0"/>
                  </a:lnTo>
                  <a:close/>
                </a:path>
              </a:pathLst>
            </a:custGeom>
            <a:solidFill>
              <a:srgbClr val="964E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Freeform 38">
              <a:extLst>
                <a:ext uri="{FF2B5EF4-FFF2-40B4-BE49-F238E27FC236}">
                  <a16:creationId xmlns:a16="http://schemas.microsoft.com/office/drawing/2014/main" xmlns="" id="{36F84460-B0F0-4C7B-BD30-B04DA0E2560A}"/>
                </a:ext>
              </a:extLst>
            </p:cNvPr>
            <p:cNvSpPr/>
            <p:nvPr/>
          </p:nvSpPr>
          <p:spPr>
            <a:xfrm>
              <a:off x="5559326" y="4370476"/>
              <a:ext cx="1783" cy="1574"/>
            </a:xfrm>
            <a:custGeom>
              <a:avLst/>
              <a:gdLst>
                <a:gd name="connsiteX0" fmla="*/ 0 w 1783"/>
                <a:gd name="connsiteY0" fmla="*/ 0 h 1574"/>
                <a:gd name="connsiteX1" fmla="*/ 1783 w 1783"/>
                <a:gd name="connsiteY1" fmla="*/ 0 h 1574"/>
                <a:gd name="connsiteX2" fmla="*/ 1390 w 1783"/>
                <a:gd name="connsiteY2" fmla="*/ 1574 h 1574"/>
                <a:gd name="connsiteX3" fmla="*/ 0 w 1783"/>
                <a:gd name="connsiteY3" fmla="*/ 0 h 1574"/>
              </a:gdLst>
              <a:ahLst/>
              <a:cxnLst>
                <a:cxn ang="0">
                  <a:pos x="connsiteX0" y="connsiteY0"/>
                </a:cxn>
                <a:cxn ang="0">
                  <a:pos x="connsiteX1" y="connsiteY1"/>
                </a:cxn>
                <a:cxn ang="0">
                  <a:pos x="connsiteX2" y="connsiteY2"/>
                </a:cxn>
                <a:cxn ang="0">
                  <a:pos x="connsiteX3" y="connsiteY3"/>
                </a:cxn>
              </a:cxnLst>
              <a:rect l="l" t="t" r="r" b="b"/>
              <a:pathLst>
                <a:path w="1783" h="1574">
                  <a:moveTo>
                    <a:pt x="0" y="0"/>
                  </a:moveTo>
                  <a:lnTo>
                    <a:pt x="1783" y="0"/>
                  </a:lnTo>
                  <a:lnTo>
                    <a:pt x="1390" y="1574"/>
                  </a:lnTo>
                  <a:lnTo>
                    <a:pt x="0" y="0"/>
                  </a:lnTo>
                  <a:close/>
                </a:path>
              </a:pathLst>
            </a:custGeom>
            <a:solidFill>
              <a:srgbClr val="964E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Freeform 37">
              <a:extLst>
                <a:ext uri="{FF2B5EF4-FFF2-40B4-BE49-F238E27FC236}">
                  <a16:creationId xmlns:a16="http://schemas.microsoft.com/office/drawing/2014/main" xmlns="" id="{8A18A48E-59C6-4864-86A9-0C28077216A1}"/>
                </a:ext>
              </a:extLst>
            </p:cNvPr>
            <p:cNvSpPr/>
            <p:nvPr/>
          </p:nvSpPr>
          <p:spPr>
            <a:xfrm>
              <a:off x="5560404" y="4372051"/>
              <a:ext cx="706" cy="1247"/>
            </a:xfrm>
            <a:custGeom>
              <a:avLst/>
              <a:gdLst>
                <a:gd name="connsiteX0" fmla="*/ 312 w 706"/>
                <a:gd name="connsiteY0" fmla="*/ 0 h 1247"/>
                <a:gd name="connsiteX1" fmla="*/ 706 w 706"/>
                <a:gd name="connsiteY1" fmla="*/ 447 h 1247"/>
                <a:gd name="connsiteX2" fmla="*/ 0 w 706"/>
                <a:gd name="connsiteY2" fmla="*/ 1247 h 1247"/>
                <a:gd name="connsiteX3" fmla="*/ 312 w 706"/>
                <a:gd name="connsiteY3" fmla="*/ 0 h 1247"/>
              </a:gdLst>
              <a:ahLst/>
              <a:cxnLst>
                <a:cxn ang="0">
                  <a:pos x="connsiteX0" y="connsiteY0"/>
                </a:cxn>
                <a:cxn ang="0">
                  <a:pos x="connsiteX1" y="connsiteY1"/>
                </a:cxn>
                <a:cxn ang="0">
                  <a:pos x="connsiteX2" y="connsiteY2"/>
                </a:cxn>
                <a:cxn ang="0">
                  <a:pos x="connsiteX3" y="connsiteY3"/>
                </a:cxn>
              </a:cxnLst>
              <a:rect l="l" t="t" r="r" b="b"/>
              <a:pathLst>
                <a:path w="706" h="1247">
                  <a:moveTo>
                    <a:pt x="312" y="0"/>
                  </a:moveTo>
                  <a:lnTo>
                    <a:pt x="706" y="447"/>
                  </a:lnTo>
                  <a:lnTo>
                    <a:pt x="0" y="1247"/>
                  </a:lnTo>
                  <a:lnTo>
                    <a:pt x="312" y="0"/>
                  </a:lnTo>
                  <a:close/>
                </a:path>
              </a:pathLst>
            </a:custGeom>
            <a:solidFill>
              <a:srgbClr val="964E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Freeform 36">
              <a:extLst>
                <a:ext uri="{FF2B5EF4-FFF2-40B4-BE49-F238E27FC236}">
                  <a16:creationId xmlns:a16="http://schemas.microsoft.com/office/drawing/2014/main" xmlns="" id="{CC605B40-39E7-4D5C-B55A-C8475F3130A1}"/>
                </a:ext>
              </a:extLst>
            </p:cNvPr>
            <p:cNvSpPr/>
            <p:nvPr/>
          </p:nvSpPr>
          <p:spPr>
            <a:xfrm>
              <a:off x="4341910" y="4372052"/>
              <a:ext cx="705" cy="1245"/>
            </a:xfrm>
            <a:custGeom>
              <a:avLst/>
              <a:gdLst>
                <a:gd name="connsiteX0" fmla="*/ 394 w 705"/>
                <a:gd name="connsiteY0" fmla="*/ 0 h 1245"/>
                <a:gd name="connsiteX1" fmla="*/ 705 w 705"/>
                <a:gd name="connsiteY1" fmla="*/ 1245 h 1245"/>
                <a:gd name="connsiteX2" fmla="*/ 0 w 705"/>
                <a:gd name="connsiteY2" fmla="*/ 446 h 1245"/>
                <a:gd name="connsiteX3" fmla="*/ 394 w 705"/>
                <a:gd name="connsiteY3" fmla="*/ 0 h 1245"/>
              </a:gdLst>
              <a:ahLst/>
              <a:cxnLst>
                <a:cxn ang="0">
                  <a:pos x="connsiteX0" y="connsiteY0"/>
                </a:cxn>
                <a:cxn ang="0">
                  <a:pos x="connsiteX1" y="connsiteY1"/>
                </a:cxn>
                <a:cxn ang="0">
                  <a:pos x="connsiteX2" y="connsiteY2"/>
                </a:cxn>
                <a:cxn ang="0">
                  <a:pos x="connsiteX3" y="connsiteY3"/>
                </a:cxn>
              </a:cxnLst>
              <a:rect l="l" t="t" r="r" b="b"/>
              <a:pathLst>
                <a:path w="705" h="1245">
                  <a:moveTo>
                    <a:pt x="394" y="0"/>
                  </a:moveTo>
                  <a:lnTo>
                    <a:pt x="705" y="1245"/>
                  </a:lnTo>
                  <a:lnTo>
                    <a:pt x="0" y="446"/>
                  </a:lnTo>
                  <a:lnTo>
                    <a:pt x="394" y="0"/>
                  </a:lnTo>
                  <a:close/>
                </a:path>
              </a:pathLst>
            </a:custGeom>
            <a:solidFill>
              <a:srgbClr val="964E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Freeform 43">
              <a:extLst>
                <a:ext uri="{FF2B5EF4-FFF2-40B4-BE49-F238E27FC236}">
                  <a16:creationId xmlns:a16="http://schemas.microsoft.com/office/drawing/2014/main" xmlns="" id="{BBEF037D-1B70-43A0-95E3-B6E73CB9C121}"/>
                </a:ext>
              </a:extLst>
            </p:cNvPr>
            <p:cNvSpPr/>
            <p:nvPr/>
          </p:nvSpPr>
          <p:spPr>
            <a:xfrm>
              <a:off x="2553863" y="4531274"/>
              <a:ext cx="1262742" cy="1105872"/>
            </a:xfrm>
            <a:custGeom>
              <a:avLst/>
              <a:gdLst>
                <a:gd name="connsiteX0" fmla="*/ 0 w 1262742"/>
                <a:gd name="connsiteY0" fmla="*/ 0 h 909515"/>
                <a:gd name="connsiteX1" fmla="*/ 12111 w 1262742"/>
                <a:gd name="connsiteY1" fmla="*/ 13232 h 909515"/>
                <a:gd name="connsiteX2" fmla="*/ 631372 w 1262742"/>
                <a:gd name="connsiteY2" fmla="*/ 68821 h 909515"/>
                <a:gd name="connsiteX3" fmla="*/ 1250632 w 1262742"/>
                <a:gd name="connsiteY3" fmla="*/ 13232 h 909515"/>
                <a:gd name="connsiteX4" fmla="*/ 1262742 w 1262742"/>
                <a:gd name="connsiteY4" fmla="*/ 1 h 909515"/>
                <a:gd name="connsiteX5" fmla="*/ 1060592 w 1262742"/>
                <a:gd name="connsiteY5" fmla="*/ 779815 h 909515"/>
                <a:gd name="connsiteX6" fmla="*/ 1054907 w 1262742"/>
                <a:gd name="connsiteY6" fmla="*/ 779815 h 909515"/>
                <a:gd name="connsiteX7" fmla="*/ 1055956 w 1262742"/>
                <a:gd name="connsiteY7" fmla="*/ 782908 h 909515"/>
                <a:gd name="connsiteX8" fmla="*/ 630004 w 1262742"/>
                <a:gd name="connsiteY8" fmla="*/ 909515 h 909515"/>
                <a:gd name="connsiteX9" fmla="*/ 204052 w 1262742"/>
                <a:gd name="connsiteY9" fmla="*/ 782908 h 909515"/>
                <a:gd name="connsiteX10" fmla="*/ 205101 w 1262742"/>
                <a:gd name="connsiteY10" fmla="*/ 779815 h 909515"/>
                <a:gd name="connsiteX11" fmla="*/ 202150 w 1262742"/>
                <a:gd name="connsiteY11" fmla="*/ 779815 h 90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2742" h="909515">
                  <a:moveTo>
                    <a:pt x="0" y="0"/>
                  </a:moveTo>
                  <a:lnTo>
                    <a:pt x="12111" y="13232"/>
                  </a:lnTo>
                  <a:cubicBezTo>
                    <a:pt x="71052" y="44957"/>
                    <a:pt x="325908" y="68821"/>
                    <a:pt x="631372" y="68821"/>
                  </a:cubicBezTo>
                  <a:cubicBezTo>
                    <a:pt x="936835" y="68821"/>
                    <a:pt x="1191691" y="44957"/>
                    <a:pt x="1250632" y="13232"/>
                  </a:cubicBezTo>
                  <a:lnTo>
                    <a:pt x="1262742" y="1"/>
                  </a:lnTo>
                  <a:lnTo>
                    <a:pt x="1060592" y="779815"/>
                  </a:lnTo>
                  <a:lnTo>
                    <a:pt x="1054907" y="779815"/>
                  </a:lnTo>
                  <a:lnTo>
                    <a:pt x="1055956" y="782908"/>
                  </a:lnTo>
                  <a:cubicBezTo>
                    <a:pt x="1055956" y="852831"/>
                    <a:pt x="865251" y="909515"/>
                    <a:pt x="630004" y="909515"/>
                  </a:cubicBezTo>
                  <a:cubicBezTo>
                    <a:pt x="394757" y="909515"/>
                    <a:pt x="204052" y="852831"/>
                    <a:pt x="204052" y="782908"/>
                  </a:cubicBezTo>
                  <a:lnTo>
                    <a:pt x="205101" y="779815"/>
                  </a:lnTo>
                  <a:lnTo>
                    <a:pt x="202150" y="77981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1" name="Group 10">
              <a:extLst>
                <a:ext uri="{FF2B5EF4-FFF2-40B4-BE49-F238E27FC236}">
                  <a16:creationId xmlns:a16="http://schemas.microsoft.com/office/drawing/2014/main" xmlns="" id="{626DC265-5918-4045-9C7F-ADD9C9EA5453}"/>
                </a:ext>
              </a:extLst>
            </p:cNvPr>
            <p:cNvGrpSpPr/>
            <p:nvPr/>
          </p:nvGrpSpPr>
          <p:grpSpPr>
            <a:xfrm>
              <a:off x="994609" y="1608729"/>
              <a:ext cx="4395537" cy="1187989"/>
              <a:chOff x="994609" y="1608729"/>
              <a:chExt cx="4395537" cy="1187989"/>
            </a:xfrm>
          </p:grpSpPr>
          <p:grpSp>
            <p:nvGrpSpPr>
              <p:cNvPr id="12" name="Group 11">
                <a:extLst>
                  <a:ext uri="{FF2B5EF4-FFF2-40B4-BE49-F238E27FC236}">
                    <a16:creationId xmlns:a16="http://schemas.microsoft.com/office/drawing/2014/main" xmlns="" id="{8E2D73A7-8F37-41B5-982D-26971C7236A2}"/>
                  </a:ext>
                </a:extLst>
              </p:cNvPr>
              <p:cNvGrpSpPr/>
              <p:nvPr userDrawn="1"/>
            </p:nvGrpSpPr>
            <p:grpSpPr>
              <a:xfrm>
                <a:off x="994609" y="1608729"/>
                <a:ext cx="4395537" cy="1187989"/>
                <a:chOff x="1251283" y="2117448"/>
                <a:chExt cx="4395537" cy="1187989"/>
              </a:xfrm>
            </p:grpSpPr>
            <p:sp>
              <p:nvSpPr>
                <p:cNvPr id="14" name="Freeform 14">
                  <a:extLst>
                    <a:ext uri="{FF2B5EF4-FFF2-40B4-BE49-F238E27FC236}">
                      <a16:creationId xmlns:a16="http://schemas.microsoft.com/office/drawing/2014/main" xmlns="" id="{DEEE83EF-7B9D-4AB9-8646-1ADD1A505A92}"/>
                    </a:ext>
                  </a:extLst>
                </p:cNvPr>
                <p:cNvSpPr/>
                <p:nvPr userDrawn="1"/>
              </p:nvSpPr>
              <p:spPr>
                <a:xfrm>
                  <a:off x="1251283" y="2287932"/>
                  <a:ext cx="4395537" cy="1017505"/>
                </a:xfrm>
                <a:custGeom>
                  <a:avLst/>
                  <a:gdLst>
                    <a:gd name="connsiteX0" fmla="*/ 0 w 4395537"/>
                    <a:gd name="connsiteY0" fmla="*/ 0 h 1386838"/>
                    <a:gd name="connsiteX1" fmla="*/ 4395537 w 4395537"/>
                    <a:gd name="connsiteY1" fmla="*/ 0 h 1386838"/>
                    <a:gd name="connsiteX2" fmla="*/ 3610231 w 4395537"/>
                    <a:gd name="connsiteY2" fmla="*/ 1216152 h 1386838"/>
                    <a:gd name="connsiteX3" fmla="*/ 3594584 w 4395537"/>
                    <a:gd name="connsiteY3" fmla="*/ 1216152 h 1386838"/>
                    <a:gd name="connsiteX4" fmla="*/ 3602956 w 4395537"/>
                    <a:gd name="connsiteY4" fmla="*/ 1225677 h 1386838"/>
                    <a:gd name="connsiteX5" fmla="*/ 2197768 w 4395537"/>
                    <a:gd name="connsiteY5" fmla="*/ 1386838 h 1386838"/>
                    <a:gd name="connsiteX6" fmla="*/ 792580 w 4395537"/>
                    <a:gd name="connsiteY6" fmla="*/ 1225677 h 1386838"/>
                    <a:gd name="connsiteX7" fmla="*/ 800952 w 4395537"/>
                    <a:gd name="connsiteY7" fmla="*/ 1216152 h 1386838"/>
                    <a:gd name="connsiteX8" fmla="*/ 785306 w 4395537"/>
                    <a:gd name="connsiteY8" fmla="*/ 1216152 h 138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5537" h="1386838">
                      <a:moveTo>
                        <a:pt x="0" y="0"/>
                      </a:moveTo>
                      <a:lnTo>
                        <a:pt x="4395537" y="0"/>
                      </a:lnTo>
                      <a:lnTo>
                        <a:pt x="3610231" y="1216152"/>
                      </a:lnTo>
                      <a:lnTo>
                        <a:pt x="3594584" y="1216152"/>
                      </a:lnTo>
                      <a:lnTo>
                        <a:pt x="3602956" y="1225677"/>
                      </a:lnTo>
                      <a:cubicBezTo>
                        <a:pt x="3602956" y="1314684"/>
                        <a:pt x="2973832" y="1386838"/>
                        <a:pt x="2197768" y="1386838"/>
                      </a:cubicBezTo>
                      <a:cubicBezTo>
                        <a:pt x="1421704" y="1386838"/>
                        <a:pt x="792580" y="1314684"/>
                        <a:pt x="792580" y="1225677"/>
                      </a:cubicBezTo>
                      <a:lnTo>
                        <a:pt x="800952" y="1216152"/>
                      </a:lnTo>
                      <a:lnTo>
                        <a:pt x="785306" y="121615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Oval 14">
                  <a:extLst>
                    <a:ext uri="{FF2B5EF4-FFF2-40B4-BE49-F238E27FC236}">
                      <a16:creationId xmlns:a16="http://schemas.microsoft.com/office/drawing/2014/main" xmlns="" id="{597734DE-609B-43B5-9F31-82505583054A}"/>
                    </a:ext>
                  </a:extLst>
                </p:cNvPr>
                <p:cNvSpPr/>
                <p:nvPr/>
              </p:nvSpPr>
              <p:spPr>
                <a:xfrm>
                  <a:off x="1251283" y="2117448"/>
                  <a:ext cx="4395537" cy="34096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13" name="Oval 12">
                <a:extLst>
                  <a:ext uri="{FF2B5EF4-FFF2-40B4-BE49-F238E27FC236}">
                    <a16:creationId xmlns:a16="http://schemas.microsoft.com/office/drawing/2014/main" xmlns="" id="{88955A9C-842E-40CE-AE02-7538B28A3148}"/>
                  </a:ext>
                </a:extLst>
              </p:cNvPr>
              <p:cNvSpPr/>
              <p:nvPr/>
            </p:nvSpPr>
            <p:spPr>
              <a:xfrm>
                <a:off x="2085243" y="1673685"/>
                <a:ext cx="2198825" cy="1704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cxnSp>
        <p:nvCxnSpPr>
          <p:cNvPr id="16" name="Straight Connector 15">
            <a:extLst>
              <a:ext uri="{FF2B5EF4-FFF2-40B4-BE49-F238E27FC236}">
                <a16:creationId xmlns:a16="http://schemas.microsoft.com/office/drawing/2014/main" xmlns="" id="{31A44E1E-37CC-4FC6-B84D-653DD136F560}"/>
              </a:ext>
            </a:extLst>
          </p:cNvPr>
          <p:cNvCxnSpPr/>
          <p:nvPr userDrawn="1"/>
        </p:nvCxnSpPr>
        <p:spPr>
          <a:xfrm>
            <a:off x="4588054" y="3037701"/>
            <a:ext cx="1501253" cy="0"/>
          </a:xfrm>
          <a:prstGeom prst="line">
            <a:avLst/>
          </a:prstGeom>
          <a:ln w="3175">
            <a:solidFill>
              <a:srgbClr val="1F608A"/>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C58C8DAD-E288-4442-A106-A24798DE9D87}"/>
              </a:ext>
            </a:extLst>
          </p:cNvPr>
          <p:cNvCxnSpPr/>
          <p:nvPr userDrawn="1"/>
        </p:nvCxnSpPr>
        <p:spPr>
          <a:xfrm>
            <a:off x="4588054" y="3939324"/>
            <a:ext cx="1501253" cy="0"/>
          </a:xfrm>
          <a:prstGeom prst="line">
            <a:avLst/>
          </a:prstGeom>
          <a:ln w="3175">
            <a:solidFill>
              <a:srgbClr val="1F608A"/>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1F6C5ACB-097F-4DF6-9358-AE02CD2C5CF0}"/>
              </a:ext>
            </a:extLst>
          </p:cNvPr>
          <p:cNvCxnSpPr/>
          <p:nvPr userDrawn="1"/>
        </p:nvCxnSpPr>
        <p:spPr>
          <a:xfrm>
            <a:off x="4588054" y="4812544"/>
            <a:ext cx="1501253" cy="0"/>
          </a:xfrm>
          <a:prstGeom prst="line">
            <a:avLst/>
          </a:prstGeom>
          <a:ln w="3175">
            <a:solidFill>
              <a:srgbClr val="1F608A"/>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C802DD27-D565-4D1C-899F-CF84A72C7768}"/>
              </a:ext>
            </a:extLst>
          </p:cNvPr>
          <p:cNvCxnSpPr/>
          <p:nvPr userDrawn="1"/>
        </p:nvCxnSpPr>
        <p:spPr>
          <a:xfrm>
            <a:off x="4588054" y="5734014"/>
            <a:ext cx="1501253" cy="0"/>
          </a:xfrm>
          <a:prstGeom prst="line">
            <a:avLst/>
          </a:prstGeom>
          <a:ln w="3175">
            <a:solidFill>
              <a:srgbClr val="1F608A"/>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Text Placeholder 11">
            <a:extLst>
              <a:ext uri="{FF2B5EF4-FFF2-40B4-BE49-F238E27FC236}">
                <a16:creationId xmlns:a16="http://schemas.microsoft.com/office/drawing/2014/main" xmlns="" id="{8E39C1C4-D7F5-4D7B-B1F3-2AA1094B3B87}"/>
              </a:ext>
            </a:extLst>
          </p:cNvPr>
          <p:cNvSpPr>
            <a:spLocks noGrp="1"/>
          </p:cNvSpPr>
          <p:nvPr>
            <p:ph type="body" sz="quarter" idx="13" hasCustomPrompt="1"/>
          </p:nvPr>
        </p:nvSpPr>
        <p:spPr>
          <a:xfrm>
            <a:off x="6261716" y="2665021"/>
            <a:ext cx="4428955" cy="745359"/>
          </a:xfrm>
          <a:prstGeom prst="rect">
            <a:avLst/>
          </a:prstGeom>
        </p:spPr>
        <p:txBody>
          <a:bodyPr anchor="ctr"/>
          <a:lstStyle>
            <a:lvl1pPr marL="0" indent="0" algn="l">
              <a:buNone/>
              <a:defRPr sz="1600"/>
            </a:lvl1pPr>
          </a:lstStyle>
          <a:p>
            <a:pPr lvl="0"/>
            <a:r>
              <a:rPr lang="en-US"/>
              <a:t>Edit</a:t>
            </a:r>
            <a:endParaRPr lang="en-US" dirty="0"/>
          </a:p>
        </p:txBody>
      </p:sp>
      <p:sp>
        <p:nvSpPr>
          <p:cNvPr id="23" name="Text Placeholder 11">
            <a:extLst>
              <a:ext uri="{FF2B5EF4-FFF2-40B4-BE49-F238E27FC236}">
                <a16:creationId xmlns:a16="http://schemas.microsoft.com/office/drawing/2014/main" xmlns="" id="{D374C5B2-DFFD-4496-A847-4A1A420EBE2A}"/>
              </a:ext>
            </a:extLst>
          </p:cNvPr>
          <p:cNvSpPr>
            <a:spLocks noGrp="1"/>
          </p:cNvSpPr>
          <p:nvPr>
            <p:ph type="body" sz="quarter" idx="14" hasCustomPrompt="1"/>
          </p:nvPr>
        </p:nvSpPr>
        <p:spPr>
          <a:xfrm>
            <a:off x="6261715" y="3566644"/>
            <a:ext cx="4428955" cy="745359"/>
          </a:xfrm>
          <a:prstGeom prst="rect">
            <a:avLst/>
          </a:prstGeom>
        </p:spPr>
        <p:txBody>
          <a:bodyPr anchor="ctr"/>
          <a:lstStyle>
            <a:lvl1pPr marL="0" indent="0" algn="l">
              <a:buNone/>
              <a:defRPr sz="1600"/>
            </a:lvl1pPr>
          </a:lstStyle>
          <a:p>
            <a:pPr lvl="0"/>
            <a:r>
              <a:rPr lang="en-US"/>
              <a:t>Edit</a:t>
            </a:r>
            <a:endParaRPr lang="en-US" dirty="0"/>
          </a:p>
        </p:txBody>
      </p:sp>
      <p:sp>
        <p:nvSpPr>
          <p:cNvPr id="24" name="Text Placeholder 11">
            <a:extLst>
              <a:ext uri="{FF2B5EF4-FFF2-40B4-BE49-F238E27FC236}">
                <a16:creationId xmlns:a16="http://schemas.microsoft.com/office/drawing/2014/main" xmlns="" id="{BBCDA262-B033-4AF1-82CF-06D24A1CDDFA}"/>
              </a:ext>
            </a:extLst>
          </p:cNvPr>
          <p:cNvSpPr>
            <a:spLocks noGrp="1"/>
          </p:cNvSpPr>
          <p:nvPr>
            <p:ph type="body" sz="quarter" idx="15" hasCustomPrompt="1"/>
          </p:nvPr>
        </p:nvSpPr>
        <p:spPr>
          <a:xfrm>
            <a:off x="6261715" y="4468267"/>
            <a:ext cx="4428955" cy="745359"/>
          </a:xfrm>
          <a:prstGeom prst="rect">
            <a:avLst/>
          </a:prstGeom>
        </p:spPr>
        <p:txBody>
          <a:bodyPr anchor="ctr"/>
          <a:lstStyle>
            <a:lvl1pPr marL="0" indent="0" algn="l">
              <a:buNone/>
              <a:defRPr sz="1600"/>
            </a:lvl1pPr>
          </a:lstStyle>
          <a:p>
            <a:pPr lvl="0"/>
            <a:r>
              <a:rPr lang="en-US"/>
              <a:t>Edit</a:t>
            </a:r>
            <a:endParaRPr lang="en-US" dirty="0"/>
          </a:p>
        </p:txBody>
      </p:sp>
      <p:sp>
        <p:nvSpPr>
          <p:cNvPr id="25" name="Text Placeholder 11">
            <a:extLst>
              <a:ext uri="{FF2B5EF4-FFF2-40B4-BE49-F238E27FC236}">
                <a16:creationId xmlns:a16="http://schemas.microsoft.com/office/drawing/2014/main" xmlns="" id="{395D0205-69C2-4423-A838-5283D0B6C0F1}"/>
              </a:ext>
            </a:extLst>
          </p:cNvPr>
          <p:cNvSpPr>
            <a:spLocks noGrp="1"/>
          </p:cNvSpPr>
          <p:nvPr>
            <p:ph type="body" sz="quarter" idx="16" hasCustomPrompt="1"/>
          </p:nvPr>
        </p:nvSpPr>
        <p:spPr>
          <a:xfrm>
            <a:off x="6261714" y="5369890"/>
            <a:ext cx="4428955" cy="745359"/>
          </a:xfrm>
          <a:prstGeom prst="rect">
            <a:avLst/>
          </a:prstGeom>
        </p:spPr>
        <p:txBody>
          <a:bodyPr anchor="ctr"/>
          <a:lstStyle>
            <a:lvl1pPr marL="0" indent="0" algn="l">
              <a:buNone/>
              <a:defRPr sz="1600"/>
            </a:lvl1pPr>
          </a:lstStyle>
          <a:p>
            <a:pPr lvl="0"/>
            <a:r>
              <a:rPr lang="en-US"/>
              <a:t>Edit</a:t>
            </a:r>
            <a:endParaRPr lang="en-US" dirty="0"/>
          </a:p>
        </p:txBody>
      </p:sp>
    </p:spTree>
    <p:extLst>
      <p:ext uri="{BB962C8B-B14F-4D97-AF65-F5344CB8AC3E}">
        <p14:creationId xmlns:p14="http://schemas.microsoft.com/office/powerpoint/2010/main" val="227605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7"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wipe(left)">
                                      <p:cBhvr>
                                        <p:cTn id="23" dur="500"/>
                                        <p:tgtEl>
                                          <p:spTgt spid="2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3">
                                            <p:txEl>
                                              <p:pRg st="0" end="0"/>
                                            </p:txEl>
                                          </p:spTgt>
                                        </p:tgtEl>
                                        <p:attrNameLst>
                                          <p:attrName>style.visibility</p:attrName>
                                        </p:attrNameLst>
                                      </p:cBhvr>
                                      <p:to>
                                        <p:strVal val="visible"/>
                                      </p:to>
                                    </p:set>
                                    <p:animEffect transition="in" filter="wipe(left)">
                                      <p:cBhvr>
                                        <p:cTn id="32" dur="500"/>
                                        <p:tgtEl>
                                          <p:spTgt spid="2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4">
                                            <p:txEl>
                                              <p:pRg st="0" end="0"/>
                                            </p:txEl>
                                          </p:spTgt>
                                        </p:tgtEl>
                                        <p:attrNameLst>
                                          <p:attrName>style.visibility</p:attrName>
                                        </p:attrNameLst>
                                      </p:cBhvr>
                                      <p:to>
                                        <p:strVal val="visible"/>
                                      </p:to>
                                    </p:set>
                                    <p:animEffect transition="in" filter="wipe(left)">
                                      <p:cBhvr>
                                        <p:cTn id="41" dur="500"/>
                                        <p:tgtEl>
                                          <p:spTgt spid="2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5">
                                            <p:txEl>
                                              <p:pRg st="0" end="0"/>
                                            </p:txEl>
                                          </p:spTgt>
                                        </p:tgtEl>
                                        <p:attrNameLst>
                                          <p:attrName>style.visibility</p:attrName>
                                        </p:attrNameLst>
                                      </p:cBhvr>
                                      <p:to>
                                        <p:strVal val="visible"/>
                                      </p:to>
                                    </p:set>
                                    <p:animEffect transition="in" filter="wipe(left)">
                                      <p:cBhvr>
                                        <p:cTn id="50"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build="p">
        <p:tmplLst>
          <p:tmpl lvl="1">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3" grpId="0" build="p"/>
      <p:bldP spid="24" grpId="0" build="p"/>
      <p:bldP spid="25" grpId="0" bui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mplate 4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BE2061-762B-474A-8D61-0622647E8D21}"/>
              </a:ext>
            </a:extLst>
          </p:cNvPr>
          <p:cNvSpPr>
            <a:spLocks noGrp="1"/>
          </p:cNvSpPr>
          <p:nvPr>
            <p:ph type="title"/>
          </p:nvPr>
        </p:nvSpPr>
        <p:spPr>
          <a:xfrm>
            <a:off x="838200" y="915441"/>
            <a:ext cx="10515600" cy="775247"/>
          </a:xfrm>
          <a:prstGeom prst="rect">
            <a:avLst/>
          </a:prstGeom>
        </p:spPr>
        <p:txBody>
          <a:bodyPr anchor="ctr"/>
          <a:lstStyle>
            <a:lvl1pPr algn="ctr">
              <a:defRPr sz="2400"/>
            </a:lvl1pPr>
          </a:lstStyle>
          <a:p>
            <a:r>
              <a:rPr lang="en-US"/>
              <a:t>Click to edit Master title style</a:t>
            </a:r>
          </a:p>
        </p:txBody>
      </p:sp>
      <p:sp>
        <p:nvSpPr>
          <p:cNvPr id="3" name="Rectangle: Top Corners Rounded 2">
            <a:extLst>
              <a:ext uri="{FF2B5EF4-FFF2-40B4-BE49-F238E27FC236}">
                <a16:creationId xmlns:a16="http://schemas.microsoft.com/office/drawing/2014/main" xmlns="" id="{63A18912-D4A0-48AE-8C9F-3B4301BBC33A}"/>
              </a:ext>
            </a:extLst>
          </p:cNvPr>
          <p:cNvSpPr/>
          <p:nvPr userDrawn="1"/>
        </p:nvSpPr>
        <p:spPr>
          <a:xfrm>
            <a:off x="1419362" y="3285418"/>
            <a:ext cx="2511188" cy="2982032"/>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Freeform: Shape 5">
            <a:extLst>
              <a:ext uri="{FF2B5EF4-FFF2-40B4-BE49-F238E27FC236}">
                <a16:creationId xmlns:a16="http://schemas.microsoft.com/office/drawing/2014/main" xmlns="" id="{B4FEF4E5-C2BB-4570-B04E-970432C5379E}"/>
              </a:ext>
            </a:extLst>
          </p:cNvPr>
          <p:cNvSpPr/>
          <p:nvPr userDrawn="1"/>
        </p:nvSpPr>
        <p:spPr>
          <a:xfrm rot="21033893" flipH="1">
            <a:off x="957664" y="2129055"/>
            <a:ext cx="2814351" cy="2166434"/>
          </a:xfrm>
          <a:custGeom>
            <a:avLst/>
            <a:gdLst>
              <a:gd name="connsiteX0" fmla="*/ 1360665 w 4032307"/>
              <a:gd name="connsiteY0" fmla="*/ 422193 h 3103994"/>
              <a:gd name="connsiteX1" fmla="*/ 2632101 w 4032307"/>
              <a:gd name="connsiteY1" fmla="*/ 1331273 h 3103994"/>
              <a:gd name="connsiteX2" fmla="*/ 1723020 w 4032307"/>
              <a:gd name="connsiteY2" fmla="*/ 2602709 h 3103994"/>
              <a:gd name="connsiteX3" fmla="*/ 451585 w 4032307"/>
              <a:gd name="connsiteY3" fmla="*/ 1693629 h 3103994"/>
              <a:gd name="connsiteX4" fmla="*/ 1294088 w 4032307"/>
              <a:gd name="connsiteY4" fmla="*/ 0 h 3103994"/>
              <a:gd name="connsiteX5" fmla="*/ 0 w 4032307"/>
              <a:gd name="connsiteY5" fmla="*/ 1809906 h 3103994"/>
              <a:gd name="connsiteX6" fmla="*/ 1809905 w 4032307"/>
              <a:gd name="connsiteY6" fmla="*/ 3103994 h 3103994"/>
              <a:gd name="connsiteX7" fmla="*/ 2852294 w 4032307"/>
              <a:gd name="connsiteY7" fmla="*/ 1646114 h 3103994"/>
              <a:gd name="connsiteX8" fmla="*/ 4032307 w 4032307"/>
              <a:gd name="connsiteY8" fmla="*/ 1879098 h 3103994"/>
              <a:gd name="connsiteX9" fmla="*/ 3089328 w 4032307"/>
              <a:gd name="connsiteY9" fmla="*/ 1279354 h 3103994"/>
              <a:gd name="connsiteX10" fmla="*/ 3086350 w 4032307"/>
              <a:gd name="connsiteY10" fmla="*/ 1281473 h 310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32307" h="3103994">
                <a:moveTo>
                  <a:pt x="1360665" y="422193"/>
                </a:moveTo>
                <a:lnTo>
                  <a:pt x="2632101" y="1331273"/>
                </a:lnTo>
                <a:lnTo>
                  <a:pt x="1723020" y="2602709"/>
                </a:lnTo>
                <a:lnTo>
                  <a:pt x="451585" y="1693629"/>
                </a:lnTo>
                <a:close/>
                <a:moveTo>
                  <a:pt x="1294088" y="0"/>
                </a:moveTo>
                <a:lnTo>
                  <a:pt x="0" y="1809906"/>
                </a:lnTo>
                <a:lnTo>
                  <a:pt x="1809905" y="3103994"/>
                </a:lnTo>
                <a:lnTo>
                  <a:pt x="2852294" y="1646114"/>
                </a:lnTo>
                <a:lnTo>
                  <a:pt x="4032307" y="1879098"/>
                </a:lnTo>
                <a:lnTo>
                  <a:pt x="3089328" y="1279354"/>
                </a:lnTo>
                <a:lnTo>
                  <a:pt x="3086350" y="1281473"/>
                </a:lnTo>
                <a:close/>
              </a:path>
            </a:pathLst>
          </a:cu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6">
            <a:extLst>
              <a:ext uri="{FF2B5EF4-FFF2-40B4-BE49-F238E27FC236}">
                <a16:creationId xmlns:a16="http://schemas.microsoft.com/office/drawing/2014/main" xmlns="" id="{F4357E61-5111-4538-B39D-35F48EEF4F97}"/>
              </a:ext>
            </a:extLst>
          </p:cNvPr>
          <p:cNvSpPr/>
          <p:nvPr userDrawn="1"/>
        </p:nvSpPr>
        <p:spPr>
          <a:xfrm>
            <a:off x="4847224" y="3285418"/>
            <a:ext cx="2511188" cy="2982032"/>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Freeform: Shape 9">
            <a:extLst>
              <a:ext uri="{FF2B5EF4-FFF2-40B4-BE49-F238E27FC236}">
                <a16:creationId xmlns:a16="http://schemas.microsoft.com/office/drawing/2014/main" xmlns="" id="{FC7AF9A2-736D-441B-A401-2E6A8B71A8E9}"/>
              </a:ext>
            </a:extLst>
          </p:cNvPr>
          <p:cNvSpPr/>
          <p:nvPr userDrawn="1"/>
        </p:nvSpPr>
        <p:spPr>
          <a:xfrm rot="21033893" flipH="1">
            <a:off x="4307280" y="2129054"/>
            <a:ext cx="2814351" cy="2166434"/>
          </a:xfrm>
          <a:custGeom>
            <a:avLst/>
            <a:gdLst>
              <a:gd name="connsiteX0" fmla="*/ 1360665 w 4032307"/>
              <a:gd name="connsiteY0" fmla="*/ 422193 h 3103994"/>
              <a:gd name="connsiteX1" fmla="*/ 2632101 w 4032307"/>
              <a:gd name="connsiteY1" fmla="*/ 1331273 h 3103994"/>
              <a:gd name="connsiteX2" fmla="*/ 1723020 w 4032307"/>
              <a:gd name="connsiteY2" fmla="*/ 2602709 h 3103994"/>
              <a:gd name="connsiteX3" fmla="*/ 451585 w 4032307"/>
              <a:gd name="connsiteY3" fmla="*/ 1693629 h 3103994"/>
              <a:gd name="connsiteX4" fmla="*/ 1294088 w 4032307"/>
              <a:gd name="connsiteY4" fmla="*/ 0 h 3103994"/>
              <a:gd name="connsiteX5" fmla="*/ 0 w 4032307"/>
              <a:gd name="connsiteY5" fmla="*/ 1809906 h 3103994"/>
              <a:gd name="connsiteX6" fmla="*/ 1809905 w 4032307"/>
              <a:gd name="connsiteY6" fmla="*/ 3103994 h 3103994"/>
              <a:gd name="connsiteX7" fmla="*/ 2852294 w 4032307"/>
              <a:gd name="connsiteY7" fmla="*/ 1646114 h 3103994"/>
              <a:gd name="connsiteX8" fmla="*/ 4032307 w 4032307"/>
              <a:gd name="connsiteY8" fmla="*/ 1879098 h 3103994"/>
              <a:gd name="connsiteX9" fmla="*/ 3089328 w 4032307"/>
              <a:gd name="connsiteY9" fmla="*/ 1279354 h 3103994"/>
              <a:gd name="connsiteX10" fmla="*/ 3086350 w 4032307"/>
              <a:gd name="connsiteY10" fmla="*/ 1281473 h 310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32307" h="3103994">
                <a:moveTo>
                  <a:pt x="1360665" y="422193"/>
                </a:moveTo>
                <a:lnTo>
                  <a:pt x="2632101" y="1331273"/>
                </a:lnTo>
                <a:lnTo>
                  <a:pt x="1723020" y="2602709"/>
                </a:lnTo>
                <a:lnTo>
                  <a:pt x="451585" y="1693629"/>
                </a:lnTo>
                <a:close/>
                <a:moveTo>
                  <a:pt x="1294088" y="0"/>
                </a:moveTo>
                <a:lnTo>
                  <a:pt x="0" y="1809906"/>
                </a:lnTo>
                <a:lnTo>
                  <a:pt x="1809905" y="3103994"/>
                </a:lnTo>
                <a:lnTo>
                  <a:pt x="2852294" y="1646114"/>
                </a:lnTo>
                <a:lnTo>
                  <a:pt x="4032307" y="1879098"/>
                </a:lnTo>
                <a:lnTo>
                  <a:pt x="3089328" y="1279354"/>
                </a:lnTo>
                <a:lnTo>
                  <a:pt x="3086350" y="1281473"/>
                </a:lnTo>
                <a:close/>
              </a:path>
            </a:pathLst>
          </a:cu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xmlns="" id="{0695B89E-DBEF-4308-B5AA-A067139F2360}"/>
              </a:ext>
            </a:extLst>
          </p:cNvPr>
          <p:cNvSpPr/>
          <p:nvPr userDrawn="1"/>
        </p:nvSpPr>
        <p:spPr>
          <a:xfrm>
            <a:off x="8275086" y="3285418"/>
            <a:ext cx="2511188" cy="2982032"/>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Freeform: Shape 13">
            <a:extLst>
              <a:ext uri="{FF2B5EF4-FFF2-40B4-BE49-F238E27FC236}">
                <a16:creationId xmlns:a16="http://schemas.microsoft.com/office/drawing/2014/main" xmlns="" id="{84A4D323-6293-4D77-B8C9-188B708080DB}"/>
              </a:ext>
            </a:extLst>
          </p:cNvPr>
          <p:cNvSpPr/>
          <p:nvPr userDrawn="1"/>
        </p:nvSpPr>
        <p:spPr>
          <a:xfrm rot="21033893" flipH="1">
            <a:off x="7813387" y="2129053"/>
            <a:ext cx="2814351" cy="2166434"/>
          </a:xfrm>
          <a:custGeom>
            <a:avLst/>
            <a:gdLst>
              <a:gd name="connsiteX0" fmla="*/ 1360665 w 4032307"/>
              <a:gd name="connsiteY0" fmla="*/ 422193 h 3103994"/>
              <a:gd name="connsiteX1" fmla="*/ 2632101 w 4032307"/>
              <a:gd name="connsiteY1" fmla="*/ 1331273 h 3103994"/>
              <a:gd name="connsiteX2" fmla="*/ 1723020 w 4032307"/>
              <a:gd name="connsiteY2" fmla="*/ 2602709 h 3103994"/>
              <a:gd name="connsiteX3" fmla="*/ 451585 w 4032307"/>
              <a:gd name="connsiteY3" fmla="*/ 1693629 h 3103994"/>
              <a:gd name="connsiteX4" fmla="*/ 1294088 w 4032307"/>
              <a:gd name="connsiteY4" fmla="*/ 0 h 3103994"/>
              <a:gd name="connsiteX5" fmla="*/ 0 w 4032307"/>
              <a:gd name="connsiteY5" fmla="*/ 1809906 h 3103994"/>
              <a:gd name="connsiteX6" fmla="*/ 1809905 w 4032307"/>
              <a:gd name="connsiteY6" fmla="*/ 3103994 h 3103994"/>
              <a:gd name="connsiteX7" fmla="*/ 2852294 w 4032307"/>
              <a:gd name="connsiteY7" fmla="*/ 1646114 h 3103994"/>
              <a:gd name="connsiteX8" fmla="*/ 4032307 w 4032307"/>
              <a:gd name="connsiteY8" fmla="*/ 1879098 h 3103994"/>
              <a:gd name="connsiteX9" fmla="*/ 3089328 w 4032307"/>
              <a:gd name="connsiteY9" fmla="*/ 1279354 h 3103994"/>
              <a:gd name="connsiteX10" fmla="*/ 3086350 w 4032307"/>
              <a:gd name="connsiteY10" fmla="*/ 1281473 h 310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32307" h="3103994">
                <a:moveTo>
                  <a:pt x="1360665" y="422193"/>
                </a:moveTo>
                <a:lnTo>
                  <a:pt x="2632101" y="1331273"/>
                </a:lnTo>
                <a:lnTo>
                  <a:pt x="1723020" y="2602709"/>
                </a:lnTo>
                <a:lnTo>
                  <a:pt x="451585" y="1693629"/>
                </a:lnTo>
                <a:close/>
                <a:moveTo>
                  <a:pt x="1294088" y="0"/>
                </a:moveTo>
                <a:lnTo>
                  <a:pt x="0" y="1809906"/>
                </a:lnTo>
                <a:lnTo>
                  <a:pt x="1809905" y="3103994"/>
                </a:lnTo>
                <a:lnTo>
                  <a:pt x="2852294" y="1646114"/>
                </a:lnTo>
                <a:lnTo>
                  <a:pt x="4032307" y="1879098"/>
                </a:lnTo>
                <a:lnTo>
                  <a:pt x="3089328" y="1279354"/>
                </a:lnTo>
                <a:lnTo>
                  <a:pt x="3086350" y="1281473"/>
                </a:lnTo>
                <a:close/>
              </a:path>
            </a:pathLst>
          </a:cu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1">
            <a:extLst>
              <a:ext uri="{FF2B5EF4-FFF2-40B4-BE49-F238E27FC236}">
                <a16:creationId xmlns:a16="http://schemas.microsoft.com/office/drawing/2014/main" xmlns="" id="{DDC97E1D-356F-4A91-A494-636F4DE257A7}"/>
              </a:ext>
            </a:extLst>
          </p:cNvPr>
          <p:cNvSpPr>
            <a:spLocks noGrp="1"/>
          </p:cNvSpPr>
          <p:nvPr>
            <p:ph type="body" sz="quarter" idx="13" hasCustomPrompt="1"/>
          </p:nvPr>
        </p:nvSpPr>
        <p:spPr>
          <a:xfrm>
            <a:off x="1667045" y="4361174"/>
            <a:ext cx="2107015" cy="1522730"/>
          </a:xfrm>
          <a:prstGeom prst="rect">
            <a:avLst/>
          </a:prstGeom>
        </p:spPr>
        <p:txBody>
          <a:bodyPr anchor="t"/>
          <a:lstStyle>
            <a:lvl1pPr marL="0" indent="0" algn="l">
              <a:buNone/>
              <a:defRPr sz="1600">
                <a:solidFill>
                  <a:schemeClr val="bg1"/>
                </a:solidFill>
              </a:defRPr>
            </a:lvl1pPr>
          </a:lstStyle>
          <a:p>
            <a:pPr lvl="0"/>
            <a:r>
              <a:rPr lang="en-US"/>
              <a:t>Edit</a:t>
            </a:r>
            <a:endParaRPr lang="en-US" dirty="0"/>
          </a:p>
        </p:txBody>
      </p:sp>
      <p:sp>
        <p:nvSpPr>
          <p:cNvPr id="16" name="Text Placeholder 11">
            <a:extLst>
              <a:ext uri="{FF2B5EF4-FFF2-40B4-BE49-F238E27FC236}">
                <a16:creationId xmlns:a16="http://schemas.microsoft.com/office/drawing/2014/main" xmlns="" id="{85088835-7829-41DD-97A2-C98CCF1B44E9}"/>
              </a:ext>
            </a:extLst>
          </p:cNvPr>
          <p:cNvSpPr>
            <a:spLocks noGrp="1"/>
          </p:cNvSpPr>
          <p:nvPr>
            <p:ph type="body" sz="quarter" idx="14" hasCustomPrompt="1"/>
          </p:nvPr>
        </p:nvSpPr>
        <p:spPr>
          <a:xfrm>
            <a:off x="5089499" y="4361174"/>
            <a:ext cx="2107015" cy="1522730"/>
          </a:xfrm>
          <a:prstGeom prst="rect">
            <a:avLst/>
          </a:prstGeom>
        </p:spPr>
        <p:txBody>
          <a:bodyPr anchor="t"/>
          <a:lstStyle>
            <a:lvl1pPr marL="0" indent="0" algn="l">
              <a:buNone/>
              <a:defRPr sz="1600">
                <a:solidFill>
                  <a:schemeClr val="bg1"/>
                </a:solidFill>
              </a:defRPr>
            </a:lvl1pPr>
          </a:lstStyle>
          <a:p>
            <a:pPr lvl="0"/>
            <a:r>
              <a:rPr lang="en-US"/>
              <a:t>Edit</a:t>
            </a:r>
            <a:endParaRPr lang="en-US" dirty="0"/>
          </a:p>
        </p:txBody>
      </p:sp>
      <p:sp>
        <p:nvSpPr>
          <p:cNvPr id="17" name="Text Placeholder 11">
            <a:extLst>
              <a:ext uri="{FF2B5EF4-FFF2-40B4-BE49-F238E27FC236}">
                <a16:creationId xmlns:a16="http://schemas.microsoft.com/office/drawing/2014/main" xmlns="" id="{46B6DC9F-7964-40B9-810A-F7CE38B2F071}"/>
              </a:ext>
            </a:extLst>
          </p:cNvPr>
          <p:cNvSpPr>
            <a:spLocks noGrp="1"/>
          </p:cNvSpPr>
          <p:nvPr>
            <p:ph type="body" sz="quarter" idx="15" hasCustomPrompt="1"/>
          </p:nvPr>
        </p:nvSpPr>
        <p:spPr>
          <a:xfrm>
            <a:off x="8477172" y="4361174"/>
            <a:ext cx="2107015" cy="1522730"/>
          </a:xfrm>
          <a:prstGeom prst="rect">
            <a:avLst/>
          </a:prstGeom>
        </p:spPr>
        <p:txBody>
          <a:bodyPr anchor="t"/>
          <a:lstStyle>
            <a:lvl1pPr marL="0" indent="0" algn="l">
              <a:buNone/>
              <a:defRPr sz="1600">
                <a:solidFill>
                  <a:schemeClr val="bg1"/>
                </a:solidFill>
              </a:defRPr>
            </a:lvl1pPr>
          </a:lstStyle>
          <a:p>
            <a:pPr lvl="0"/>
            <a:r>
              <a:rPr lang="en-US"/>
              <a:t>Edit</a:t>
            </a:r>
            <a:endParaRPr lang="en-US" dirty="0"/>
          </a:p>
        </p:txBody>
      </p:sp>
      <p:sp>
        <p:nvSpPr>
          <p:cNvPr id="18" name="Text Placeholder 11">
            <a:extLst>
              <a:ext uri="{FF2B5EF4-FFF2-40B4-BE49-F238E27FC236}">
                <a16:creationId xmlns:a16="http://schemas.microsoft.com/office/drawing/2014/main" xmlns="" id="{78C9B150-A92A-47C4-B4DA-5483F8038142}"/>
              </a:ext>
            </a:extLst>
          </p:cNvPr>
          <p:cNvSpPr>
            <a:spLocks noGrp="1"/>
          </p:cNvSpPr>
          <p:nvPr>
            <p:ph type="body" sz="quarter" idx="16" hasCustomPrompt="1"/>
          </p:nvPr>
        </p:nvSpPr>
        <p:spPr>
          <a:xfrm>
            <a:off x="2322844" y="2496826"/>
            <a:ext cx="704224" cy="866763"/>
          </a:xfrm>
          <a:prstGeom prst="rect">
            <a:avLst/>
          </a:prstGeom>
        </p:spPr>
        <p:txBody>
          <a:bodyPr anchor="ctr"/>
          <a:lstStyle>
            <a:lvl1pPr marL="0" indent="0" algn="ctr">
              <a:buNone/>
              <a:defRPr sz="4400"/>
            </a:lvl1pPr>
          </a:lstStyle>
          <a:p>
            <a:pPr lvl="0"/>
            <a:r>
              <a:rPr lang="en-US"/>
              <a:t>1</a:t>
            </a:r>
            <a:endParaRPr lang="en-US" dirty="0"/>
          </a:p>
        </p:txBody>
      </p:sp>
      <p:sp>
        <p:nvSpPr>
          <p:cNvPr id="19" name="Text Placeholder 11">
            <a:extLst>
              <a:ext uri="{FF2B5EF4-FFF2-40B4-BE49-F238E27FC236}">
                <a16:creationId xmlns:a16="http://schemas.microsoft.com/office/drawing/2014/main" xmlns="" id="{2A205F0B-F1AC-489B-BA8A-91156A54CDDB}"/>
              </a:ext>
            </a:extLst>
          </p:cNvPr>
          <p:cNvSpPr>
            <a:spLocks noGrp="1"/>
          </p:cNvSpPr>
          <p:nvPr>
            <p:ph type="body" sz="quarter" idx="17" hasCustomPrompt="1"/>
          </p:nvPr>
        </p:nvSpPr>
        <p:spPr>
          <a:xfrm>
            <a:off x="5714455" y="2496825"/>
            <a:ext cx="704224" cy="866763"/>
          </a:xfrm>
          <a:prstGeom prst="rect">
            <a:avLst/>
          </a:prstGeom>
        </p:spPr>
        <p:txBody>
          <a:bodyPr anchor="ctr"/>
          <a:lstStyle>
            <a:lvl1pPr marL="0" indent="0" algn="ctr">
              <a:buNone/>
              <a:defRPr sz="4400"/>
            </a:lvl1pPr>
          </a:lstStyle>
          <a:p>
            <a:pPr lvl="0"/>
            <a:r>
              <a:rPr lang="en-US"/>
              <a:t>2</a:t>
            </a:r>
            <a:endParaRPr lang="en-US" dirty="0"/>
          </a:p>
        </p:txBody>
      </p:sp>
      <p:sp>
        <p:nvSpPr>
          <p:cNvPr id="20" name="Text Placeholder 11">
            <a:extLst>
              <a:ext uri="{FF2B5EF4-FFF2-40B4-BE49-F238E27FC236}">
                <a16:creationId xmlns:a16="http://schemas.microsoft.com/office/drawing/2014/main" xmlns="" id="{CC2BB4BB-B9B5-40C4-8F98-9FD48846C06B}"/>
              </a:ext>
            </a:extLst>
          </p:cNvPr>
          <p:cNvSpPr>
            <a:spLocks noGrp="1"/>
          </p:cNvSpPr>
          <p:nvPr>
            <p:ph type="body" sz="quarter" idx="18" hasCustomPrompt="1"/>
          </p:nvPr>
        </p:nvSpPr>
        <p:spPr>
          <a:xfrm>
            <a:off x="9178567" y="2538152"/>
            <a:ext cx="704224" cy="866763"/>
          </a:xfrm>
          <a:prstGeom prst="rect">
            <a:avLst/>
          </a:prstGeom>
        </p:spPr>
        <p:txBody>
          <a:bodyPr anchor="ctr"/>
          <a:lstStyle>
            <a:lvl1pPr marL="0" indent="0" algn="ctr">
              <a:buNone/>
              <a:defRPr sz="4400"/>
            </a:lvl1pPr>
          </a:lstStyle>
          <a:p>
            <a:pPr lvl="0"/>
            <a:r>
              <a:rPr lang="en-US"/>
              <a:t>3</a:t>
            </a:r>
            <a:endParaRPr lang="en-US" dirty="0"/>
          </a:p>
        </p:txBody>
      </p:sp>
    </p:spTree>
    <p:extLst>
      <p:ext uri="{BB962C8B-B14F-4D97-AF65-F5344CB8AC3E}">
        <p14:creationId xmlns:p14="http://schemas.microsoft.com/office/powerpoint/2010/main" val="138197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fade">
                                      <p:cBhvr>
                                        <p:cTn id="18" dur="500"/>
                                        <p:tgtEl>
                                          <p:spTgt spid="18">
                                            <p:txEl>
                                              <p:pRg st="0" end="0"/>
                                            </p:txEl>
                                          </p:spTgt>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left)">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fade">
                                      <p:cBhvr>
                                        <p:cTn id="35" dur="500"/>
                                        <p:tgtEl>
                                          <p:spTgt spid="19">
                                            <p:txEl>
                                              <p:pRg st="0" end="0"/>
                                            </p:txEl>
                                          </p:spTgt>
                                        </p:tgtEl>
                                      </p:cBhvr>
                                    </p:animEffect>
                                  </p:childTnLst>
                                </p:cTn>
                              </p:par>
                            </p:childTnLst>
                          </p:cTn>
                        </p:par>
                        <p:par>
                          <p:cTn id="36" fill="hold">
                            <p:stCondLst>
                              <p:cond delay="1000"/>
                            </p:stCondLst>
                            <p:childTnLst>
                              <p:par>
                                <p:cTn id="37" presetID="22" presetClass="entr" presetSubtype="1"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up)">
                                      <p:cBhvr>
                                        <p:cTn id="39" dur="500"/>
                                        <p:tgtEl>
                                          <p:spTgt spid="7"/>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Effect transition="in" filter="wipe(left)">
                                      <p:cBhvr>
                                        <p:cTn id="43" dur="500"/>
                                        <p:tgtEl>
                                          <p:spTgt spid="1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Effect transition="in" filter="fade">
                                      <p:cBhvr>
                                        <p:cTn id="52" dur="500"/>
                                        <p:tgtEl>
                                          <p:spTgt spid="20">
                                            <p:txEl>
                                              <p:pRg st="0" end="0"/>
                                            </p:txEl>
                                          </p:spTgt>
                                        </p:tgtEl>
                                      </p:cBhvr>
                                    </p:animEffect>
                                  </p:childTnLst>
                                </p:cTn>
                              </p:par>
                            </p:childTnLst>
                          </p:cTn>
                        </p:par>
                        <p:par>
                          <p:cTn id="53" fill="hold">
                            <p:stCondLst>
                              <p:cond delay="1000"/>
                            </p:stCondLst>
                            <p:childTnLst>
                              <p:par>
                                <p:cTn id="54" presetID="22" presetClass="entr" presetSubtype="1"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up)">
                                      <p:cBhvr>
                                        <p:cTn id="56" dur="500"/>
                                        <p:tgtEl>
                                          <p:spTgt spid="11"/>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17">
                                            <p:txEl>
                                              <p:pRg st="0" end="0"/>
                                            </p:txEl>
                                          </p:spTgt>
                                        </p:tgtEl>
                                        <p:attrNameLst>
                                          <p:attrName>style.visibility</p:attrName>
                                        </p:attrNameLst>
                                      </p:cBhvr>
                                      <p:to>
                                        <p:strVal val="visible"/>
                                      </p:to>
                                    </p:set>
                                    <p:animEffect transition="in" filter="wipe(left)">
                                      <p:cBhvr>
                                        <p:cTn id="6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7" grpId="0" animBg="1"/>
      <p:bldP spid="10" grpId="0" animBg="1"/>
      <p:bldP spid="11" grpId="0" animBg="1"/>
      <p:bldP spid="14" grpId="0" animBg="1"/>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build="p"/>
      <p:bldP spid="17" grpId="0" build="p"/>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bldP spid="20" grpId="0" bui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mplate 4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2DAC9-3097-4FC3-9B07-A1F8E92507A9}"/>
              </a:ext>
            </a:extLst>
          </p:cNvPr>
          <p:cNvSpPr>
            <a:spLocks noGrp="1"/>
          </p:cNvSpPr>
          <p:nvPr>
            <p:ph type="title"/>
          </p:nvPr>
        </p:nvSpPr>
        <p:spPr>
          <a:xfrm>
            <a:off x="709863" y="1006725"/>
            <a:ext cx="3629526" cy="4832517"/>
          </a:xfrm>
          <a:prstGeom prst="rect">
            <a:avLst/>
          </a:prstGeom>
        </p:spPr>
        <p:txBody>
          <a:bodyPr anchor="ctr"/>
          <a:lstStyle>
            <a:lvl1pPr>
              <a:defRPr sz="3600"/>
            </a:lvl1pPr>
          </a:lstStyle>
          <a:p>
            <a:r>
              <a:rPr lang="en-US"/>
              <a:t>Click to edit Master title style</a:t>
            </a:r>
          </a:p>
        </p:txBody>
      </p:sp>
      <p:sp>
        <p:nvSpPr>
          <p:cNvPr id="3" name="Rectangle 2">
            <a:extLst>
              <a:ext uri="{FF2B5EF4-FFF2-40B4-BE49-F238E27FC236}">
                <a16:creationId xmlns:a16="http://schemas.microsoft.com/office/drawing/2014/main" xmlns="" id="{5D54254C-16A1-431B-B145-B4A6A5C6AE4C}"/>
              </a:ext>
            </a:extLst>
          </p:cNvPr>
          <p:cNvSpPr/>
          <p:nvPr userDrawn="1"/>
        </p:nvSpPr>
        <p:spPr>
          <a:xfrm>
            <a:off x="4788568" y="0"/>
            <a:ext cx="7403432" cy="23220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xmlns="" id="{C56AC30D-BD4A-4996-A6B6-3D1031A0AD48}"/>
              </a:ext>
            </a:extLst>
          </p:cNvPr>
          <p:cNvSpPr/>
          <p:nvPr userDrawn="1"/>
        </p:nvSpPr>
        <p:spPr>
          <a:xfrm>
            <a:off x="4788568" y="2322094"/>
            <a:ext cx="7403432" cy="2213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E4D0B9F1-6DE3-4257-B87C-A788F6D1806A}"/>
              </a:ext>
            </a:extLst>
          </p:cNvPr>
          <p:cNvSpPr/>
          <p:nvPr userDrawn="1"/>
        </p:nvSpPr>
        <p:spPr>
          <a:xfrm>
            <a:off x="4788568" y="4535905"/>
            <a:ext cx="7403432" cy="23220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xmlns="" id="{0466AC60-834A-44BD-8A04-1F20D16AA1D3}"/>
              </a:ext>
            </a:extLst>
          </p:cNvPr>
          <p:cNvGrpSpPr/>
          <p:nvPr userDrawn="1"/>
        </p:nvGrpSpPr>
        <p:grpSpPr>
          <a:xfrm>
            <a:off x="4916905" y="445984"/>
            <a:ext cx="6689558" cy="1479067"/>
            <a:chOff x="4916905" y="445984"/>
            <a:chExt cx="6689558" cy="1479067"/>
          </a:xfrm>
        </p:grpSpPr>
        <p:sp>
          <p:nvSpPr>
            <p:cNvPr id="7" name="Frame 6">
              <a:extLst>
                <a:ext uri="{FF2B5EF4-FFF2-40B4-BE49-F238E27FC236}">
                  <a16:creationId xmlns:a16="http://schemas.microsoft.com/office/drawing/2014/main" xmlns="" id="{7E5E57D4-DB62-4507-88E0-0280B40CAF6D}"/>
                </a:ext>
              </a:extLst>
            </p:cNvPr>
            <p:cNvSpPr/>
            <p:nvPr/>
          </p:nvSpPr>
          <p:spPr>
            <a:xfrm>
              <a:off x="5374105" y="445984"/>
              <a:ext cx="6232358" cy="1479067"/>
            </a:xfrm>
            <a:prstGeom prst="frame">
              <a:avLst>
                <a:gd name="adj1" fmla="val 43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nsation" panose="02000000000000000000" pitchFamily="2" charset="0"/>
                <a:ea typeface="+mn-ea"/>
                <a:cs typeface="+mn-cs"/>
              </a:endParaRPr>
            </a:p>
          </p:txBody>
        </p:sp>
        <p:sp>
          <p:nvSpPr>
            <p:cNvPr id="8" name="Oval 7">
              <a:extLst>
                <a:ext uri="{FF2B5EF4-FFF2-40B4-BE49-F238E27FC236}">
                  <a16:creationId xmlns:a16="http://schemas.microsoft.com/office/drawing/2014/main" xmlns="" id="{5ED7A578-D737-47E2-8374-FCEFABF6B823}"/>
                </a:ext>
              </a:extLst>
            </p:cNvPr>
            <p:cNvSpPr/>
            <p:nvPr/>
          </p:nvSpPr>
          <p:spPr>
            <a:xfrm>
              <a:off x="4916905" y="703847"/>
              <a:ext cx="914400" cy="914400"/>
            </a:xfrm>
            <a:prstGeom prst="ellipse">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Bebas Neue" panose="020B0606020202050201" pitchFamily="34" charset="0"/>
                <a:ea typeface="+mn-ea"/>
                <a:cs typeface="+mn-cs"/>
              </a:endParaRPr>
            </a:p>
          </p:txBody>
        </p:sp>
      </p:grpSp>
      <p:grpSp>
        <p:nvGrpSpPr>
          <p:cNvPr id="17" name="Group 16">
            <a:extLst>
              <a:ext uri="{FF2B5EF4-FFF2-40B4-BE49-F238E27FC236}">
                <a16:creationId xmlns:a16="http://schemas.microsoft.com/office/drawing/2014/main" xmlns="" id="{EA4750BE-6FBB-4534-97DD-0DEC7322D93D}"/>
              </a:ext>
            </a:extLst>
          </p:cNvPr>
          <p:cNvGrpSpPr/>
          <p:nvPr userDrawn="1"/>
        </p:nvGrpSpPr>
        <p:grpSpPr>
          <a:xfrm>
            <a:off x="4924926" y="2689466"/>
            <a:ext cx="6681537" cy="1479067"/>
            <a:chOff x="4924926" y="2689466"/>
            <a:chExt cx="6681537" cy="1479067"/>
          </a:xfrm>
        </p:grpSpPr>
        <p:sp>
          <p:nvSpPr>
            <p:cNvPr id="9" name="Frame 8">
              <a:extLst>
                <a:ext uri="{FF2B5EF4-FFF2-40B4-BE49-F238E27FC236}">
                  <a16:creationId xmlns:a16="http://schemas.microsoft.com/office/drawing/2014/main" xmlns="" id="{8A080877-C1A4-495C-AEA2-A10B098F82CA}"/>
                </a:ext>
              </a:extLst>
            </p:cNvPr>
            <p:cNvSpPr/>
            <p:nvPr userDrawn="1"/>
          </p:nvSpPr>
          <p:spPr>
            <a:xfrm>
              <a:off x="5374105" y="2689466"/>
              <a:ext cx="6232358" cy="1479067"/>
            </a:xfrm>
            <a:prstGeom prst="frame">
              <a:avLst>
                <a:gd name="adj1" fmla="val 43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xmlns="" id="{852ACC5B-65BC-4A67-BDE8-048C79EAC649}"/>
                </a:ext>
              </a:extLst>
            </p:cNvPr>
            <p:cNvSpPr/>
            <p:nvPr userDrawn="1"/>
          </p:nvSpPr>
          <p:spPr>
            <a:xfrm>
              <a:off x="4924926" y="2965784"/>
              <a:ext cx="914400" cy="914400"/>
            </a:xfrm>
            <a:prstGeom prst="ellipse">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Bebas Neue" panose="020B0606020202050201" pitchFamily="34" charset="0"/>
                <a:ea typeface="Open Sans" panose="020B0606030504020204" pitchFamily="34" charset="0"/>
                <a:cs typeface="Open Sans" panose="020B0606030504020204" pitchFamily="34" charset="0"/>
              </a:endParaRPr>
            </a:p>
          </p:txBody>
        </p:sp>
      </p:grpSp>
      <p:grpSp>
        <p:nvGrpSpPr>
          <p:cNvPr id="11" name="Group 10">
            <a:extLst>
              <a:ext uri="{FF2B5EF4-FFF2-40B4-BE49-F238E27FC236}">
                <a16:creationId xmlns:a16="http://schemas.microsoft.com/office/drawing/2014/main" xmlns="" id="{59EADC30-118E-48A2-A503-FD9E642A5761}"/>
              </a:ext>
            </a:extLst>
          </p:cNvPr>
          <p:cNvGrpSpPr/>
          <p:nvPr userDrawn="1"/>
        </p:nvGrpSpPr>
        <p:grpSpPr>
          <a:xfrm>
            <a:off x="4924926" y="4932948"/>
            <a:ext cx="6681537" cy="1479067"/>
            <a:chOff x="4924926" y="4932948"/>
            <a:chExt cx="6681537" cy="1479067"/>
          </a:xfrm>
        </p:grpSpPr>
        <p:sp>
          <p:nvSpPr>
            <p:cNvPr id="12" name="Frame 11">
              <a:extLst>
                <a:ext uri="{FF2B5EF4-FFF2-40B4-BE49-F238E27FC236}">
                  <a16:creationId xmlns:a16="http://schemas.microsoft.com/office/drawing/2014/main" xmlns="" id="{9112FD4C-4063-4770-8148-1E2031E55EEA}"/>
                </a:ext>
              </a:extLst>
            </p:cNvPr>
            <p:cNvSpPr/>
            <p:nvPr/>
          </p:nvSpPr>
          <p:spPr>
            <a:xfrm>
              <a:off x="5374105" y="4932948"/>
              <a:ext cx="6232358" cy="1479067"/>
            </a:xfrm>
            <a:prstGeom prst="frame">
              <a:avLst>
                <a:gd name="adj1" fmla="val 43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12">
              <a:extLst>
                <a:ext uri="{FF2B5EF4-FFF2-40B4-BE49-F238E27FC236}">
                  <a16:creationId xmlns:a16="http://schemas.microsoft.com/office/drawing/2014/main" xmlns="" id="{C8B6BC7F-D292-46E9-97B5-1FC8153E4D2F}"/>
                </a:ext>
              </a:extLst>
            </p:cNvPr>
            <p:cNvSpPr/>
            <p:nvPr/>
          </p:nvSpPr>
          <p:spPr>
            <a:xfrm>
              <a:off x="4924926" y="5197642"/>
              <a:ext cx="914400" cy="914400"/>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Bebas Neue" panose="020B0606020202050201" pitchFamily="34" charset="0"/>
                <a:ea typeface="Open Sans" panose="020B0606030504020204" pitchFamily="34" charset="0"/>
                <a:cs typeface="Open Sans" panose="020B0606030504020204" pitchFamily="34" charset="0"/>
              </a:endParaRPr>
            </a:p>
          </p:txBody>
        </p:sp>
      </p:grpSp>
      <p:sp>
        <p:nvSpPr>
          <p:cNvPr id="14" name="Text Placeholder 11">
            <a:extLst>
              <a:ext uri="{FF2B5EF4-FFF2-40B4-BE49-F238E27FC236}">
                <a16:creationId xmlns:a16="http://schemas.microsoft.com/office/drawing/2014/main" xmlns="" id="{EFF15C43-B4CF-4DF3-812A-840594836490}"/>
              </a:ext>
            </a:extLst>
          </p:cNvPr>
          <p:cNvSpPr>
            <a:spLocks noGrp="1"/>
          </p:cNvSpPr>
          <p:nvPr>
            <p:ph type="body" sz="quarter" idx="13" hasCustomPrompt="1"/>
          </p:nvPr>
        </p:nvSpPr>
        <p:spPr>
          <a:xfrm>
            <a:off x="6096000" y="812837"/>
            <a:ext cx="5181600" cy="745359"/>
          </a:xfrm>
          <a:prstGeom prst="rect">
            <a:avLst/>
          </a:prstGeom>
        </p:spPr>
        <p:txBody>
          <a:bodyPr anchor="ctr"/>
          <a:lstStyle>
            <a:lvl1pPr marL="0" indent="0" algn="l">
              <a:buNone/>
              <a:defRPr sz="2000">
                <a:solidFill>
                  <a:schemeClr val="bg1"/>
                </a:solidFill>
              </a:defRPr>
            </a:lvl1pPr>
          </a:lstStyle>
          <a:p>
            <a:pPr lvl="0"/>
            <a:r>
              <a:rPr lang="en-US"/>
              <a:t>Edit</a:t>
            </a:r>
            <a:endParaRPr lang="en-US" dirty="0"/>
          </a:p>
        </p:txBody>
      </p:sp>
      <p:sp>
        <p:nvSpPr>
          <p:cNvPr id="15" name="Text Placeholder 11">
            <a:extLst>
              <a:ext uri="{FF2B5EF4-FFF2-40B4-BE49-F238E27FC236}">
                <a16:creationId xmlns:a16="http://schemas.microsoft.com/office/drawing/2014/main" xmlns="" id="{08AB4C29-EA4C-4D88-BCB1-D9384B9D8709}"/>
              </a:ext>
            </a:extLst>
          </p:cNvPr>
          <p:cNvSpPr>
            <a:spLocks noGrp="1"/>
          </p:cNvSpPr>
          <p:nvPr>
            <p:ph type="body" sz="quarter" idx="14" hasCustomPrompt="1"/>
          </p:nvPr>
        </p:nvSpPr>
        <p:spPr>
          <a:xfrm>
            <a:off x="6132094" y="3050411"/>
            <a:ext cx="5181600" cy="745359"/>
          </a:xfrm>
          <a:prstGeom prst="rect">
            <a:avLst/>
          </a:prstGeom>
        </p:spPr>
        <p:txBody>
          <a:bodyPr anchor="ctr"/>
          <a:lstStyle>
            <a:lvl1pPr marL="0" indent="0" algn="l">
              <a:buNone/>
              <a:defRPr sz="2000">
                <a:solidFill>
                  <a:schemeClr val="bg1"/>
                </a:solidFill>
              </a:defRPr>
            </a:lvl1pPr>
          </a:lstStyle>
          <a:p>
            <a:pPr lvl="0"/>
            <a:r>
              <a:rPr lang="en-US"/>
              <a:t>Edit</a:t>
            </a:r>
            <a:endParaRPr lang="en-US" dirty="0"/>
          </a:p>
        </p:txBody>
      </p:sp>
      <p:sp>
        <p:nvSpPr>
          <p:cNvPr id="16" name="Text Placeholder 11">
            <a:extLst>
              <a:ext uri="{FF2B5EF4-FFF2-40B4-BE49-F238E27FC236}">
                <a16:creationId xmlns:a16="http://schemas.microsoft.com/office/drawing/2014/main" xmlns="" id="{6B0E3E48-9036-4BF7-B41A-2188D26CC270}"/>
              </a:ext>
            </a:extLst>
          </p:cNvPr>
          <p:cNvSpPr>
            <a:spLocks noGrp="1"/>
          </p:cNvSpPr>
          <p:nvPr>
            <p:ph type="body" sz="quarter" idx="15" hasCustomPrompt="1"/>
          </p:nvPr>
        </p:nvSpPr>
        <p:spPr>
          <a:xfrm>
            <a:off x="6132094" y="5326577"/>
            <a:ext cx="5181600" cy="745359"/>
          </a:xfrm>
          <a:prstGeom prst="rect">
            <a:avLst/>
          </a:prstGeom>
        </p:spPr>
        <p:txBody>
          <a:bodyPr anchor="ctr"/>
          <a:lstStyle>
            <a:lvl1pPr marL="0" indent="0" algn="l">
              <a:buNone/>
              <a:defRPr sz="2000">
                <a:solidFill>
                  <a:schemeClr val="bg1"/>
                </a:solidFill>
              </a:defRPr>
            </a:lvl1pPr>
          </a:lstStyle>
          <a:p>
            <a:pPr lvl="0"/>
            <a:r>
              <a:rPr lang="en-US"/>
              <a:t>Edit</a:t>
            </a:r>
            <a:endParaRPr lang="en-US" dirty="0"/>
          </a:p>
        </p:txBody>
      </p:sp>
      <p:sp>
        <p:nvSpPr>
          <p:cNvPr id="18" name="Text Placeholder 11">
            <a:extLst>
              <a:ext uri="{FF2B5EF4-FFF2-40B4-BE49-F238E27FC236}">
                <a16:creationId xmlns:a16="http://schemas.microsoft.com/office/drawing/2014/main" xmlns="" id="{FCDBBB3F-006A-4A56-AB57-EB7AFF6AB583}"/>
              </a:ext>
            </a:extLst>
          </p:cNvPr>
          <p:cNvSpPr>
            <a:spLocks noGrp="1"/>
          </p:cNvSpPr>
          <p:nvPr>
            <p:ph type="body" sz="quarter" idx="16" hasCustomPrompt="1"/>
          </p:nvPr>
        </p:nvSpPr>
        <p:spPr>
          <a:xfrm>
            <a:off x="5082559" y="882518"/>
            <a:ext cx="560659" cy="605996"/>
          </a:xfrm>
          <a:prstGeom prst="rect">
            <a:avLst/>
          </a:prstGeom>
        </p:spPr>
        <p:txBody>
          <a:bodyPr anchor="ctr"/>
          <a:lstStyle>
            <a:lvl1pPr marL="0" indent="0" algn="ctr">
              <a:buNone/>
              <a:defRPr sz="3200">
                <a:solidFill>
                  <a:schemeClr val="bg1"/>
                </a:solidFill>
              </a:defRPr>
            </a:lvl1pPr>
          </a:lstStyle>
          <a:p>
            <a:pPr lvl="0"/>
            <a:r>
              <a:rPr lang="en-US"/>
              <a:t>1</a:t>
            </a:r>
            <a:endParaRPr lang="en-US" dirty="0"/>
          </a:p>
        </p:txBody>
      </p:sp>
      <p:sp>
        <p:nvSpPr>
          <p:cNvPr id="19" name="Text Placeholder 11">
            <a:extLst>
              <a:ext uri="{FF2B5EF4-FFF2-40B4-BE49-F238E27FC236}">
                <a16:creationId xmlns:a16="http://schemas.microsoft.com/office/drawing/2014/main" xmlns="" id="{D9DF526F-C2BC-413A-B5AF-9C126AAE2585}"/>
              </a:ext>
            </a:extLst>
          </p:cNvPr>
          <p:cNvSpPr>
            <a:spLocks noGrp="1"/>
          </p:cNvSpPr>
          <p:nvPr>
            <p:ph type="body" sz="quarter" idx="17" hasCustomPrompt="1"/>
          </p:nvPr>
        </p:nvSpPr>
        <p:spPr>
          <a:xfrm>
            <a:off x="5101796" y="3119985"/>
            <a:ext cx="560659" cy="605996"/>
          </a:xfrm>
          <a:prstGeom prst="rect">
            <a:avLst/>
          </a:prstGeom>
        </p:spPr>
        <p:txBody>
          <a:bodyPr anchor="ctr"/>
          <a:lstStyle>
            <a:lvl1pPr marL="0" indent="0" algn="ctr">
              <a:buNone/>
              <a:defRPr sz="3200">
                <a:solidFill>
                  <a:schemeClr val="bg1"/>
                </a:solidFill>
              </a:defRPr>
            </a:lvl1pPr>
          </a:lstStyle>
          <a:p>
            <a:pPr lvl="0"/>
            <a:r>
              <a:rPr lang="en-US"/>
              <a:t>2</a:t>
            </a:r>
            <a:endParaRPr lang="en-US" dirty="0"/>
          </a:p>
        </p:txBody>
      </p:sp>
      <p:sp>
        <p:nvSpPr>
          <p:cNvPr id="20" name="Text Placeholder 11">
            <a:extLst>
              <a:ext uri="{FF2B5EF4-FFF2-40B4-BE49-F238E27FC236}">
                <a16:creationId xmlns:a16="http://schemas.microsoft.com/office/drawing/2014/main" xmlns="" id="{326E305F-0B9B-4F70-82E7-7B615FDCA4D9}"/>
              </a:ext>
            </a:extLst>
          </p:cNvPr>
          <p:cNvSpPr>
            <a:spLocks noGrp="1"/>
          </p:cNvSpPr>
          <p:nvPr>
            <p:ph type="body" sz="quarter" idx="18" hasCustomPrompt="1"/>
          </p:nvPr>
        </p:nvSpPr>
        <p:spPr>
          <a:xfrm>
            <a:off x="5093775" y="5369486"/>
            <a:ext cx="560659" cy="605996"/>
          </a:xfrm>
          <a:prstGeom prst="rect">
            <a:avLst/>
          </a:prstGeom>
        </p:spPr>
        <p:txBody>
          <a:bodyPr anchor="ctr"/>
          <a:lstStyle>
            <a:lvl1pPr marL="0" indent="0" algn="ctr">
              <a:buNone/>
              <a:defRPr sz="3200">
                <a:solidFill>
                  <a:schemeClr val="bg1"/>
                </a:solidFill>
              </a:defRPr>
            </a:lvl1pPr>
          </a:lstStyle>
          <a:p>
            <a:pPr lvl="0"/>
            <a:r>
              <a:rPr lang="en-US"/>
              <a:t>3</a:t>
            </a:r>
            <a:endParaRPr lang="en-US" dirty="0"/>
          </a:p>
        </p:txBody>
      </p:sp>
    </p:spTree>
    <p:extLst>
      <p:ext uri="{BB962C8B-B14F-4D97-AF65-F5344CB8AC3E}">
        <p14:creationId xmlns:p14="http://schemas.microsoft.com/office/powerpoint/2010/main" val="345271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fade">
                                      <p:cBhvr>
                                        <p:cTn id="20" dur="500"/>
                                        <p:tgtEl>
                                          <p:spTgt spid="18">
                                            <p:txEl>
                                              <p:pRg st="0" end="0"/>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wipe(left)">
                                      <p:cBhvr>
                                        <p:cTn id="24" dur="50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fade">
                                      <p:cBhvr>
                                        <p:cTn id="37" dur="500"/>
                                        <p:tgtEl>
                                          <p:spTgt spid="19">
                                            <p:txEl>
                                              <p:pRg st="0" end="0"/>
                                            </p:txEl>
                                          </p:spTgt>
                                        </p:tgtEl>
                                      </p:cBhvr>
                                    </p:animEffect>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wipe(left)">
                                      <p:cBhvr>
                                        <p:cTn id="41" dur="500"/>
                                        <p:tgtEl>
                                          <p:spTgt spid="1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20">
                                            <p:txEl>
                                              <p:pRg st="0" end="0"/>
                                            </p:txEl>
                                          </p:spTgt>
                                        </p:tgtEl>
                                        <p:attrNameLst>
                                          <p:attrName>style.visibility</p:attrName>
                                        </p:attrNameLst>
                                      </p:cBhvr>
                                      <p:to>
                                        <p:strVal val="visible"/>
                                      </p:to>
                                    </p:set>
                                    <p:animEffect transition="in" filter="fade">
                                      <p:cBhvr>
                                        <p:cTn id="54" dur="500"/>
                                        <p:tgtEl>
                                          <p:spTgt spid="20">
                                            <p:txEl>
                                              <p:pRg st="0" end="0"/>
                                            </p:txEl>
                                          </p:spTgt>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16">
                                            <p:txEl>
                                              <p:pRg st="0" end="0"/>
                                            </p:txEl>
                                          </p:spTgt>
                                        </p:tgtEl>
                                        <p:attrNameLst>
                                          <p:attrName>style.visibility</p:attrName>
                                        </p:attrNameLst>
                                      </p:cBhvr>
                                      <p:to>
                                        <p:strVal val="visible"/>
                                      </p:to>
                                    </p:set>
                                    <p:animEffect transition="in" filter="wipe(left)">
                                      <p:cBhvr>
                                        <p:cTn id="58"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mplate 47">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xmlns="" id="{1FD68A7D-B8BE-45F3-AA5D-08FE4B383865}"/>
              </a:ext>
            </a:extLst>
          </p:cNvPr>
          <p:cNvSpPr>
            <a:spLocks noGrp="1"/>
          </p:cNvSpPr>
          <p:nvPr>
            <p:ph type="pic" sz="quarter" idx="13"/>
          </p:nvPr>
        </p:nvSpPr>
        <p:spPr>
          <a:xfrm>
            <a:off x="6775377" y="4464572"/>
            <a:ext cx="3904675" cy="1883650"/>
          </a:xfrm>
          <a:custGeom>
            <a:avLst/>
            <a:gdLst>
              <a:gd name="connsiteX0" fmla="*/ 0 w 3904675"/>
              <a:gd name="connsiteY0" fmla="*/ 0 h 1883650"/>
              <a:gd name="connsiteX1" fmla="*/ 3904675 w 3904675"/>
              <a:gd name="connsiteY1" fmla="*/ 0 h 1883650"/>
              <a:gd name="connsiteX2" fmla="*/ 3904675 w 3904675"/>
              <a:gd name="connsiteY2" fmla="*/ 1883650 h 1883650"/>
              <a:gd name="connsiteX3" fmla="*/ 0 w 3904675"/>
              <a:gd name="connsiteY3" fmla="*/ 1883650 h 1883650"/>
            </a:gdLst>
            <a:ahLst/>
            <a:cxnLst>
              <a:cxn ang="0">
                <a:pos x="connsiteX0" y="connsiteY0"/>
              </a:cxn>
              <a:cxn ang="0">
                <a:pos x="connsiteX1" y="connsiteY1"/>
              </a:cxn>
              <a:cxn ang="0">
                <a:pos x="connsiteX2" y="connsiteY2"/>
              </a:cxn>
              <a:cxn ang="0">
                <a:pos x="connsiteX3" y="connsiteY3"/>
              </a:cxn>
            </a:cxnLst>
            <a:rect l="l" t="t" r="r" b="b"/>
            <a:pathLst>
              <a:path w="3904675" h="1883650">
                <a:moveTo>
                  <a:pt x="0" y="0"/>
                </a:moveTo>
                <a:lnTo>
                  <a:pt x="3904675" y="0"/>
                </a:lnTo>
                <a:lnTo>
                  <a:pt x="3904675" y="1883650"/>
                </a:lnTo>
                <a:lnTo>
                  <a:pt x="0" y="1883650"/>
                </a:ln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
        <p:nvSpPr>
          <p:cNvPr id="24" name="Picture Placeholder 23">
            <a:extLst>
              <a:ext uri="{FF2B5EF4-FFF2-40B4-BE49-F238E27FC236}">
                <a16:creationId xmlns:a16="http://schemas.microsoft.com/office/drawing/2014/main" xmlns="" id="{64AED4CA-7558-4595-AE34-E96D91B0B2AE}"/>
              </a:ext>
            </a:extLst>
          </p:cNvPr>
          <p:cNvSpPr>
            <a:spLocks noGrp="1"/>
          </p:cNvSpPr>
          <p:nvPr>
            <p:ph type="pic" sz="quarter" idx="12"/>
          </p:nvPr>
        </p:nvSpPr>
        <p:spPr>
          <a:xfrm>
            <a:off x="2514057" y="4464572"/>
            <a:ext cx="3904675" cy="1883650"/>
          </a:xfrm>
          <a:custGeom>
            <a:avLst/>
            <a:gdLst>
              <a:gd name="connsiteX0" fmla="*/ 0 w 3904675"/>
              <a:gd name="connsiteY0" fmla="*/ 0 h 1883650"/>
              <a:gd name="connsiteX1" fmla="*/ 3904675 w 3904675"/>
              <a:gd name="connsiteY1" fmla="*/ 0 h 1883650"/>
              <a:gd name="connsiteX2" fmla="*/ 3904675 w 3904675"/>
              <a:gd name="connsiteY2" fmla="*/ 1883650 h 1883650"/>
              <a:gd name="connsiteX3" fmla="*/ 0 w 3904675"/>
              <a:gd name="connsiteY3" fmla="*/ 1883650 h 1883650"/>
            </a:gdLst>
            <a:ahLst/>
            <a:cxnLst>
              <a:cxn ang="0">
                <a:pos x="connsiteX0" y="connsiteY0"/>
              </a:cxn>
              <a:cxn ang="0">
                <a:pos x="connsiteX1" y="connsiteY1"/>
              </a:cxn>
              <a:cxn ang="0">
                <a:pos x="connsiteX2" y="connsiteY2"/>
              </a:cxn>
              <a:cxn ang="0">
                <a:pos x="connsiteX3" y="connsiteY3"/>
              </a:cxn>
            </a:cxnLst>
            <a:rect l="l" t="t" r="r" b="b"/>
            <a:pathLst>
              <a:path w="3904675" h="1883650">
                <a:moveTo>
                  <a:pt x="0" y="0"/>
                </a:moveTo>
                <a:lnTo>
                  <a:pt x="3904675" y="0"/>
                </a:lnTo>
                <a:lnTo>
                  <a:pt x="3904675" y="1883650"/>
                </a:lnTo>
                <a:lnTo>
                  <a:pt x="0" y="1883650"/>
                </a:ln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
        <p:nvSpPr>
          <p:cNvPr id="21" name="Picture Placeholder 20">
            <a:extLst>
              <a:ext uri="{FF2B5EF4-FFF2-40B4-BE49-F238E27FC236}">
                <a16:creationId xmlns:a16="http://schemas.microsoft.com/office/drawing/2014/main" xmlns="" id="{CA7E3AE4-F302-4EC8-AE62-775B50E56109}"/>
              </a:ext>
            </a:extLst>
          </p:cNvPr>
          <p:cNvSpPr>
            <a:spLocks noGrp="1"/>
          </p:cNvSpPr>
          <p:nvPr>
            <p:ph type="pic" sz="quarter" idx="11"/>
          </p:nvPr>
        </p:nvSpPr>
        <p:spPr>
          <a:xfrm>
            <a:off x="6775377" y="2224278"/>
            <a:ext cx="3904675" cy="1883650"/>
          </a:xfrm>
          <a:custGeom>
            <a:avLst/>
            <a:gdLst>
              <a:gd name="connsiteX0" fmla="*/ 0 w 3904675"/>
              <a:gd name="connsiteY0" fmla="*/ 0 h 1883650"/>
              <a:gd name="connsiteX1" fmla="*/ 3904675 w 3904675"/>
              <a:gd name="connsiteY1" fmla="*/ 0 h 1883650"/>
              <a:gd name="connsiteX2" fmla="*/ 3904675 w 3904675"/>
              <a:gd name="connsiteY2" fmla="*/ 1883650 h 1883650"/>
              <a:gd name="connsiteX3" fmla="*/ 0 w 3904675"/>
              <a:gd name="connsiteY3" fmla="*/ 1883650 h 1883650"/>
            </a:gdLst>
            <a:ahLst/>
            <a:cxnLst>
              <a:cxn ang="0">
                <a:pos x="connsiteX0" y="connsiteY0"/>
              </a:cxn>
              <a:cxn ang="0">
                <a:pos x="connsiteX1" y="connsiteY1"/>
              </a:cxn>
              <a:cxn ang="0">
                <a:pos x="connsiteX2" y="connsiteY2"/>
              </a:cxn>
              <a:cxn ang="0">
                <a:pos x="connsiteX3" y="connsiteY3"/>
              </a:cxn>
            </a:cxnLst>
            <a:rect l="l" t="t" r="r" b="b"/>
            <a:pathLst>
              <a:path w="3904675" h="1883650">
                <a:moveTo>
                  <a:pt x="0" y="0"/>
                </a:moveTo>
                <a:lnTo>
                  <a:pt x="3904675" y="0"/>
                </a:lnTo>
                <a:lnTo>
                  <a:pt x="3904675" y="1883650"/>
                </a:lnTo>
                <a:lnTo>
                  <a:pt x="0" y="1883650"/>
                </a:ln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
        <p:nvSpPr>
          <p:cNvPr id="18" name="Picture Placeholder 17">
            <a:extLst>
              <a:ext uri="{FF2B5EF4-FFF2-40B4-BE49-F238E27FC236}">
                <a16:creationId xmlns:a16="http://schemas.microsoft.com/office/drawing/2014/main" xmlns="" id="{B81FFE12-3C23-4142-BFF5-0AEB69D5ACE2}"/>
              </a:ext>
            </a:extLst>
          </p:cNvPr>
          <p:cNvSpPr>
            <a:spLocks noGrp="1"/>
          </p:cNvSpPr>
          <p:nvPr>
            <p:ph type="pic" sz="quarter" idx="10"/>
          </p:nvPr>
        </p:nvSpPr>
        <p:spPr>
          <a:xfrm>
            <a:off x="2514058" y="2224278"/>
            <a:ext cx="3904675" cy="1883650"/>
          </a:xfrm>
          <a:custGeom>
            <a:avLst/>
            <a:gdLst>
              <a:gd name="connsiteX0" fmla="*/ 0 w 3904675"/>
              <a:gd name="connsiteY0" fmla="*/ 0 h 1883650"/>
              <a:gd name="connsiteX1" fmla="*/ 3904675 w 3904675"/>
              <a:gd name="connsiteY1" fmla="*/ 0 h 1883650"/>
              <a:gd name="connsiteX2" fmla="*/ 3904675 w 3904675"/>
              <a:gd name="connsiteY2" fmla="*/ 1883650 h 1883650"/>
              <a:gd name="connsiteX3" fmla="*/ 0 w 3904675"/>
              <a:gd name="connsiteY3" fmla="*/ 1883650 h 1883650"/>
            </a:gdLst>
            <a:ahLst/>
            <a:cxnLst>
              <a:cxn ang="0">
                <a:pos x="connsiteX0" y="connsiteY0"/>
              </a:cxn>
              <a:cxn ang="0">
                <a:pos x="connsiteX1" y="connsiteY1"/>
              </a:cxn>
              <a:cxn ang="0">
                <a:pos x="connsiteX2" y="connsiteY2"/>
              </a:cxn>
              <a:cxn ang="0">
                <a:pos x="connsiteX3" y="connsiteY3"/>
              </a:cxn>
            </a:cxnLst>
            <a:rect l="l" t="t" r="r" b="b"/>
            <a:pathLst>
              <a:path w="3904675" h="1883650">
                <a:moveTo>
                  <a:pt x="0" y="0"/>
                </a:moveTo>
                <a:lnTo>
                  <a:pt x="3904675" y="0"/>
                </a:lnTo>
                <a:lnTo>
                  <a:pt x="3904675" y="1883650"/>
                </a:lnTo>
                <a:lnTo>
                  <a:pt x="0" y="1883650"/>
                </a:ln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grpSp>
        <p:nvGrpSpPr>
          <p:cNvPr id="8" name="Group 7">
            <a:extLst>
              <a:ext uri="{FF2B5EF4-FFF2-40B4-BE49-F238E27FC236}">
                <a16:creationId xmlns:a16="http://schemas.microsoft.com/office/drawing/2014/main" xmlns="" id="{06ED3594-7ECA-4C0F-BE76-1C96D712BAE8}"/>
              </a:ext>
            </a:extLst>
          </p:cNvPr>
          <p:cNvGrpSpPr/>
          <p:nvPr userDrawn="1"/>
        </p:nvGrpSpPr>
        <p:grpSpPr>
          <a:xfrm>
            <a:off x="2514057" y="2224278"/>
            <a:ext cx="8165995" cy="4123944"/>
            <a:chOff x="2013003" y="2173119"/>
            <a:chExt cx="8165995" cy="4123944"/>
          </a:xfrm>
        </p:grpSpPr>
        <p:cxnSp>
          <p:nvCxnSpPr>
            <p:cNvPr id="9" name="Straight Connector 8">
              <a:extLst>
                <a:ext uri="{FF2B5EF4-FFF2-40B4-BE49-F238E27FC236}">
                  <a16:creationId xmlns:a16="http://schemas.microsoft.com/office/drawing/2014/main" xmlns="" id="{B0E78149-B660-4D12-8156-002B46969E8B}"/>
                </a:ext>
              </a:extLst>
            </p:cNvPr>
            <p:cNvCxnSpPr/>
            <p:nvPr userDrawn="1"/>
          </p:nvCxnSpPr>
          <p:spPr>
            <a:xfrm>
              <a:off x="6096000" y="2173119"/>
              <a:ext cx="0" cy="4123944"/>
            </a:xfrm>
            <a:prstGeom prst="line">
              <a:avLst/>
            </a:prstGeom>
            <a:noFill/>
            <a:ln w="28575" cap="flat" cmpd="sng" algn="ctr">
              <a:solidFill>
                <a:srgbClr val="1F608A"/>
              </a:solidFill>
              <a:prstDash val="solid"/>
              <a:miter lim="800000"/>
              <a:headEnd type="triangle" w="med" len="med"/>
              <a:tailEnd type="triangle" w="med" len="med"/>
            </a:ln>
            <a:effectLst/>
          </p:spPr>
        </p:cxnSp>
        <p:cxnSp>
          <p:nvCxnSpPr>
            <p:cNvPr id="10" name="Straight Connector 9">
              <a:extLst>
                <a:ext uri="{FF2B5EF4-FFF2-40B4-BE49-F238E27FC236}">
                  <a16:creationId xmlns:a16="http://schemas.microsoft.com/office/drawing/2014/main" xmlns="" id="{ED51F1F4-6A94-4CC8-A2B0-DB05321C55C7}"/>
                </a:ext>
              </a:extLst>
            </p:cNvPr>
            <p:cNvCxnSpPr/>
            <p:nvPr userDrawn="1"/>
          </p:nvCxnSpPr>
          <p:spPr>
            <a:xfrm>
              <a:off x="2013003" y="4235091"/>
              <a:ext cx="8165995" cy="0"/>
            </a:xfrm>
            <a:prstGeom prst="line">
              <a:avLst/>
            </a:prstGeom>
            <a:noFill/>
            <a:ln w="28575" cap="flat" cmpd="sng" algn="ctr">
              <a:solidFill>
                <a:srgbClr val="2C83B9"/>
              </a:solidFill>
              <a:prstDash val="solid"/>
              <a:miter lim="800000"/>
              <a:headEnd type="triangle" w="med" len="med"/>
              <a:tailEnd type="triangle" w="med" len="med"/>
            </a:ln>
            <a:effectLst/>
          </p:spPr>
        </p:cxnSp>
      </p:grpSp>
      <p:sp>
        <p:nvSpPr>
          <p:cNvPr id="11" name="Oval 10">
            <a:extLst>
              <a:ext uri="{FF2B5EF4-FFF2-40B4-BE49-F238E27FC236}">
                <a16:creationId xmlns:a16="http://schemas.microsoft.com/office/drawing/2014/main" xmlns="" id="{CCF76846-B1A0-4980-B247-BDE2C25378F3}"/>
              </a:ext>
            </a:extLst>
          </p:cNvPr>
          <p:cNvSpPr/>
          <p:nvPr userDrawn="1"/>
        </p:nvSpPr>
        <p:spPr>
          <a:xfrm>
            <a:off x="6418732" y="4107928"/>
            <a:ext cx="356644" cy="356644"/>
          </a:xfrm>
          <a:prstGeom prst="ellipse">
            <a:avLst/>
          </a:prstGeom>
          <a:solidFill>
            <a:sysClr val="window" lastClr="FFFFFF"/>
          </a:solidFill>
          <a:ln w="28575" cap="flat" cmpd="sng" algn="ctr">
            <a:solidFill>
              <a:srgbClr val="A2CAE4"/>
            </a:solidFill>
            <a:prstDash val="solid"/>
            <a:miter lim="800000"/>
            <a:headEnd type="triangl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7333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4231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1000"/>
                                        <p:tgtEl>
                                          <p:spTgt spid="8"/>
                                        </p:tgtEl>
                                      </p:cBhvr>
                                    </p:animEffect>
                                  </p:childTnLst>
                                </p:cTn>
                              </p:par>
                              <p:par>
                                <p:cTn id="8" presetID="23" presetClass="entr" presetSubtype="16" fill="hold" grpId="0" nodeType="withEffect">
                                  <p:stCondLst>
                                    <p:cond delay="100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100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100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100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4" grpId="0" animBg="1"/>
      <p:bldP spid="21" grpId="0" animBg="1"/>
      <p:bldP spid="18"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mplate 48">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xmlns="" id="{00D3EE91-E8FB-4CD3-BA42-8B0107D19CC0}"/>
              </a:ext>
            </a:extLst>
          </p:cNvPr>
          <p:cNvSpPr>
            <a:spLocks noGrp="1"/>
          </p:cNvSpPr>
          <p:nvPr>
            <p:ph type="pic" sz="quarter" idx="10"/>
          </p:nvPr>
        </p:nvSpPr>
        <p:spPr>
          <a:xfrm>
            <a:off x="4114800" y="0"/>
            <a:ext cx="8077200" cy="6858000"/>
          </a:xfrm>
          <a:custGeom>
            <a:avLst/>
            <a:gdLst>
              <a:gd name="connsiteX0" fmla="*/ 2536569 w 8077200"/>
              <a:gd name="connsiteY0" fmla="*/ 0 h 6858000"/>
              <a:gd name="connsiteX1" fmla="*/ 2536570 w 8077200"/>
              <a:gd name="connsiteY1" fmla="*/ 0 h 6858000"/>
              <a:gd name="connsiteX2" fmla="*/ 8077200 w 8077200"/>
              <a:gd name="connsiteY2" fmla="*/ 0 h 6858000"/>
              <a:gd name="connsiteX3" fmla="*/ 8077200 w 8077200"/>
              <a:gd name="connsiteY3" fmla="*/ 419100 h 6858000"/>
              <a:gd name="connsiteX4" fmla="*/ 4441161 w 8077200"/>
              <a:gd name="connsiteY4" fmla="*/ 419100 h 6858000"/>
              <a:gd name="connsiteX5" fmla="*/ 4068900 w 8077200"/>
              <a:gd name="connsiteY5" fmla="*/ 828675 h 6858000"/>
              <a:gd name="connsiteX6" fmla="*/ 4441161 w 8077200"/>
              <a:gd name="connsiteY6" fmla="*/ 1238250 h 6858000"/>
              <a:gd name="connsiteX7" fmla="*/ 8077200 w 8077200"/>
              <a:gd name="connsiteY7" fmla="*/ 1238250 h 6858000"/>
              <a:gd name="connsiteX8" fmla="*/ 8077200 w 8077200"/>
              <a:gd name="connsiteY8" fmla="*/ 6858000 h 6858000"/>
              <a:gd name="connsiteX9" fmla="*/ 2536569 w 8077200"/>
              <a:gd name="connsiteY9" fmla="*/ 6858000 h 6858000"/>
              <a:gd name="connsiteX10" fmla="*/ 2536569 w 8077200"/>
              <a:gd name="connsiteY10" fmla="*/ 6410325 h 6858000"/>
              <a:gd name="connsiteX11" fmla="*/ 6337096 w 8077200"/>
              <a:gd name="connsiteY11" fmla="*/ 6410325 h 6858000"/>
              <a:gd name="connsiteX12" fmla="*/ 6709357 w 8077200"/>
              <a:gd name="connsiteY12" fmla="*/ 6000750 h 6858000"/>
              <a:gd name="connsiteX13" fmla="*/ 6337096 w 8077200"/>
              <a:gd name="connsiteY13" fmla="*/ 5591175 h 6858000"/>
              <a:gd name="connsiteX14" fmla="*/ 2536569 w 8077200"/>
              <a:gd name="connsiteY14" fmla="*/ 5591175 h 6858000"/>
              <a:gd name="connsiteX15" fmla="*/ 2536569 w 8077200"/>
              <a:gd name="connsiteY15" fmla="*/ 5581650 h 6858000"/>
              <a:gd name="connsiteX16" fmla="*/ 2277220 w 8077200"/>
              <a:gd name="connsiteY16" fmla="*/ 5567242 h 6858000"/>
              <a:gd name="connsiteX17" fmla="*/ 0 w 8077200"/>
              <a:gd name="connsiteY17" fmla="*/ 2790825 h 6858000"/>
              <a:gd name="connsiteX18" fmla="*/ 2277220 w 8077200"/>
              <a:gd name="connsiteY18" fmla="*/ 144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77200" h="6858000">
                <a:moveTo>
                  <a:pt x="2536569" y="0"/>
                </a:moveTo>
                <a:lnTo>
                  <a:pt x="2536570" y="0"/>
                </a:lnTo>
                <a:lnTo>
                  <a:pt x="8077200" y="0"/>
                </a:lnTo>
                <a:lnTo>
                  <a:pt x="8077200" y="419100"/>
                </a:lnTo>
                <a:lnTo>
                  <a:pt x="4441161" y="419100"/>
                </a:lnTo>
                <a:cubicBezTo>
                  <a:pt x="4235567" y="419100"/>
                  <a:pt x="4068900" y="602473"/>
                  <a:pt x="4068900" y="828675"/>
                </a:cubicBezTo>
                <a:cubicBezTo>
                  <a:pt x="4068900" y="1054877"/>
                  <a:pt x="4235567" y="1238250"/>
                  <a:pt x="4441161" y="1238250"/>
                </a:cubicBezTo>
                <a:lnTo>
                  <a:pt x="8077200" y="1238250"/>
                </a:lnTo>
                <a:lnTo>
                  <a:pt x="8077200" y="6858000"/>
                </a:lnTo>
                <a:lnTo>
                  <a:pt x="2536569" y="6858000"/>
                </a:lnTo>
                <a:lnTo>
                  <a:pt x="2536569" y="6410325"/>
                </a:lnTo>
                <a:lnTo>
                  <a:pt x="6337096" y="6410325"/>
                </a:lnTo>
                <a:cubicBezTo>
                  <a:pt x="6542690" y="6410325"/>
                  <a:pt x="6709357" y="6226952"/>
                  <a:pt x="6709357" y="6000750"/>
                </a:cubicBezTo>
                <a:cubicBezTo>
                  <a:pt x="6709357" y="5774548"/>
                  <a:pt x="6542690" y="5591175"/>
                  <a:pt x="6337096" y="5591175"/>
                </a:cubicBezTo>
                <a:lnTo>
                  <a:pt x="2536569" y="5591175"/>
                </a:lnTo>
                <a:lnTo>
                  <a:pt x="2536569" y="5581650"/>
                </a:lnTo>
                <a:lnTo>
                  <a:pt x="2277220" y="5567242"/>
                </a:lnTo>
                <a:cubicBezTo>
                  <a:pt x="998140" y="5424323"/>
                  <a:pt x="0" y="4235822"/>
                  <a:pt x="0" y="2790825"/>
                </a:cubicBezTo>
                <a:cubicBezTo>
                  <a:pt x="0" y="1345828"/>
                  <a:pt x="998140" y="157327"/>
                  <a:pt x="2277220" y="1440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188895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9F33A7F9-6C15-4B3A-8CB4-0944ED466FF3}"/>
              </a:ext>
            </a:extLst>
          </p:cNvPr>
          <p:cNvSpPr>
            <a:spLocks noGrp="1"/>
          </p:cNvSpPr>
          <p:nvPr>
            <p:ph type="pic" sz="quarter" idx="10"/>
          </p:nvPr>
        </p:nvSpPr>
        <p:spPr>
          <a:xfrm>
            <a:off x="4014828" y="0"/>
            <a:ext cx="8177173" cy="6858000"/>
          </a:xfrm>
          <a:custGeom>
            <a:avLst/>
            <a:gdLst>
              <a:gd name="connsiteX0" fmla="*/ 2999927 w 8177173"/>
              <a:gd name="connsiteY0" fmla="*/ 0 h 6858000"/>
              <a:gd name="connsiteX1" fmla="*/ 7702467 w 8177173"/>
              <a:gd name="connsiteY1" fmla="*/ 0 h 6858000"/>
              <a:gd name="connsiteX2" fmla="*/ 7697980 w 8177173"/>
              <a:gd name="connsiteY2" fmla="*/ 5169 h 6858000"/>
              <a:gd name="connsiteX3" fmla="*/ 7665849 w 8177173"/>
              <a:gd name="connsiteY3" fmla="*/ 62013 h 6858000"/>
              <a:gd name="connsiteX4" fmla="*/ 6784302 w 8177173"/>
              <a:gd name="connsiteY4" fmla="*/ 2068292 h 6858000"/>
              <a:gd name="connsiteX5" fmla="*/ 6949755 w 8177173"/>
              <a:gd name="connsiteY5" fmla="*/ 2493102 h 6858000"/>
              <a:gd name="connsiteX6" fmla="*/ 6949754 w 8177173"/>
              <a:gd name="connsiteY6" fmla="*/ 2493103 h 6858000"/>
              <a:gd name="connsiteX7" fmla="*/ 7374564 w 8177173"/>
              <a:gd name="connsiteY7" fmla="*/ 2327650 h 6858000"/>
              <a:gd name="connsiteX8" fmla="*/ 8177173 w 8177173"/>
              <a:gd name="connsiteY8" fmla="*/ 501025 h 6858000"/>
              <a:gd name="connsiteX9" fmla="*/ 8177173 w 8177173"/>
              <a:gd name="connsiteY9" fmla="*/ 6858000 h 6858000"/>
              <a:gd name="connsiteX10" fmla="*/ 5685235 w 8177173"/>
              <a:gd name="connsiteY10" fmla="*/ 6858000 h 6858000"/>
              <a:gd name="connsiteX11" fmla="*/ 5719958 w 8177173"/>
              <a:gd name="connsiteY11" fmla="*/ 6778975 h 6858000"/>
              <a:gd name="connsiteX12" fmla="*/ 5554505 w 8177173"/>
              <a:gd name="connsiteY12" fmla="*/ 6354165 h 6858000"/>
              <a:gd name="connsiteX13" fmla="*/ 5129695 w 8177173"/>
              <a:gd name="connsiteY13" fmla="*/ 6519617 h 6858000"/>
              <a:gd name="connsiteX14" fmla="*/ 4981012 w 8177173"/>
              <a:gd name="connsiteY14" fmla="*/ 6858000 h 6858000"/>
              <a:gd name="connsiteX15" fmla="*/ 2999927 w 8177173"/>
              <a:gd name="connsiteY15" fmla="*/ 6858000 h 6858000"/>
              <a:gd name="connsiteX16" fmla="*/ 2999925 w 8177173"/>
              <a:gd name="connsiteY16" fmla="*/ 0 h 6858000"/>
              <a:gd name="connsiteX17" fmla="*/ 2999925 w 8177173"/>
              <a:gd name="connsiteY17" fmla="*/ 6858000 h 6858000"/>
              <a:gd name="connsiteX18" fmla="*/ 0 w 8177173"/>
              <a:gd name="connsiteY18" fmla="*/ 6858000 h 6858000"/>
              <a:gd name="connsiteX19" fmla="*/ 1522074 w 8177173"/>
              <a:gd name="connsiteY19" fmla="*/ 0 h 6858000"/>
              <a:gd name="connsiteX20" fmla="*/ 2914462 w 8177173"/>
              <a:gd name="connsiteY20" fmla="*/ 0 h 6858000"/>
              <a:gd name="connsiteX21" fmla="*/ 1600937 w 8177173"/>
              <a:gd name="connsiteY21" fmla="*/ 3008555 h 6858000"/>
              <a:gd name="connsiteX22" fmla="*/ 760910 w 8177173"/>
              <a:gd name="connsiteY22" fmla="*/ 3337996 h 6858000"/>
              <a:gd name="connsiteX23" fmla="*/ 431469 w 8177173"/>
              <a:gd name="connsiteY23" fmla="*/ 2497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77173" h="6858000">
                <a:moveTo>
                  <a:pt x="2999927" y="0"/>
                </a:moveTo>
                <a:lnTo>
                  <a:pt x="7702467" y="0"/>
                </a:lnTo>
                <a:lnTo>
                  <a:pt x="7697980" y="5169"/>
                </a:lnTo>
                <a:cubicBezTo>
                  <a:pt x="7685607" y="22653"/>
                  <a:pt x="7674801" y="41639"/>
                  <a:pt x="7665849" y="62013"/>
                </a:cubicBezTo>
                <a:lnTo>
                  <a:pt x="6784302" y="2068292"/>
                </a:lnTo>
                <a:cubicBezTo>
                  <a:pt x="6712683" y="2231288"/>
                  <a:pt x="6786759" y="2421483"/>
                  <a:pt x="6949755" y="2493102"/>
                </a:cubicBezTo>
                <a:lnTo>
                  <a:pt x="6949754" y="2493103"/>
                </a:lnTo>
                <a:cubicBezTo>
                  <a:pt x="7112750" y="2564722"/>
                  <a:pt x="7302944" y="2490646"/>
                  <a:pt x="7374564" y="2327650"/>
                </a:cubicBezTo>
                <a:lnTo>
                  <a:pt x="8177173" y="501025"/>
                </a:lnTo>
                <a:lnTo>
                  <a:pt x="8177173" y="6858000"/>
                </a:lnTo>
                <a:lnTo>
                  <a:pt x="5685235" y="6858000"/>
                </a:lnTo>
                <a:lnTo>
                  <a:pt x="5719958" y="6778975"/>
                </a:lnTo>
                <a:cubicBezTo>
                  <a:pt x="5791577" y="6615979"/>
                  <a:pt x="5717501" y="6425784"/>
                  <a:pt x="5554505" y="6354165"/>
                </a:cubicBezTo>
                <a:cubicBezTo>
                  <a:pt x="5391509" y="6282545"/>
                  <a:pt x="5201314" y="6356621"/>
                  <a:pt x="5129695" y="6519617"/>
                </a:cubicBezTo>
                <a:lnTo>
                  <a:pt x="4981012" y="6858000"/>
                </a:lnTo>
                <a:lnTo>
                  <a:pt x="2999927" y="6858000"/>
                </a:lnTo>
                <a:close/>
                <a:moveTo>
                  <a:pt x="2999925" y="0"/>
                </a:moveTo>
                <a:lnTo>
                  <a:pt x="2999925" y="6858000"/>
                </a:lnTo>
                <a:lnTo>
                  <a:pt x="0" y="6858000"/>
                </a:lnTo>
                <a:close/>
                <a:moveTo>
                  <a:pt x="1522074" y="0"/>
                </a:moveTo>
                <a:lnTo>
                  <a:pt x="2914462" y="0"/>
                </a:lnTo>
                <a:lnTo>
                  <a:pt x="1600937" y="3008555"/>
                </a:lnTo>
                <a:cubicBezTo>
                  <a:pt x="1459942" y="3331495"/>
                  <a:pt x="1083850" y="3478991"/>
                  <a:pt x="760910" y="3337996"/>
                </a:cubicBezTo>
                <a:cubicBezTo>
                  <a:pt x="437969" y="3197002"/>
                  <a:pt x="290473" y="2820909"/>
                  <a:pt x="431469" y="249796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grpSp>
        <p:nvGrpSpPr>
          <p:cNvPr id="3" name="Group 2">
            <a:extLst>
              <a:ext uri="{FF2B5EF4-FFF2-40B4-BE49-F238E27FC236}">
                <a16:creationId xmlns:a16="http://schemas.microsoft.com/office/drawing/2014/main" xmlns="" id="{CD133795-FA0D-4624-9989-BEC1BC30BC0E}"/>
              </a:ext>
            </a:extLst>
          </p:cNvPr>
          <p:cNvGrpSpPr/>
          <p:nvPr userDrawn="1"/>
        </p:nvGrpSpPr>
        <p:grpSpPr>
          <a:xfrm>
            <a:off x="2163073" y="2991913"/>
            <a:ext cx="1492115" cy="3800258"/>
            <a:chOff x="2401096" y="1340388"/>
            <a:chExt cx="1492115" cy="3800258"/>
          </a:xfrm>
        </p:grpSpPr>
        <p:sp>
          <p:nvSpPr>
            <p:cNvPr id="4" name="Freeform: Shape 3">
              <a:extLst>
                <a:ext uri="{FF2B5EF4-FFF2-40B4-BE49-F238E27FC236}">
                  <a16:creationId xmlns:a16="http://schemas.microsoft.com/office/drawing/2014/main" xmlns="" id="{37CD79C7-2A64-4E8E-98BB-33ABEEDE79F8}"/>
                </a:ext>
              </a:extLst>
            </p:cNvPr>
            <p:cNvSpPr/>
            <p:nvPr/>
          </p:nvSpPr>
          <p:spPr>
            <a:xfrm>
              <a:off x="2401096" y="1941765"/>
              <a:ext cx="1492115" cy="2597541"/>
            </a:xfrm>
            <a:custGeom>
              <a:avLst/>
              <a:gdLst>
                <a:gd name="connsiteX0" fmla="*/ 152723 w 1492115"/>
                <a:gd name="connsiteY0" fmla="*/ 0 h 2597541"/>
                <a:gd name="connsiteX1" fmla="*/ 1492115 w 1492115"/>
                <a:gd name="connsiteY1" fmla="*/ 0 h 2597541"/>
                <a:gd name="connsiteX2" fmla="*/ 1492115 w 1492115"/>
                <a:gd name="connsiteY2" fmla="*/ 2597541 h 2597541"/>
                <a:gd name="connsiteX3" fmla="*/ 626561 w 1492115"/>
                <a:gd name="connsiteY3" fmla="*/ 2597541 h 2597541"/>
                <a:gd name="connsiteX4" fmla="*/ 626561 w 1492115"/>
                <a:gd name="connsiteY4" fmla="*/ 550220 h 2597541"/>
                <a:gd name="connsiteX5" fmla="*/ 0 w 1492115"/>
                <a:gd name="connsiteY5" fmla="*/ 955581 h 2597541"/>
                <a:gd name="connsiteX6" fmla="*/ 0 w 1492115"/>
                <a:gd name="connsiteY6" fmla="*/ 98796 h 2597541"/>
                <a:gd name="connsiteX7" fmla="*/ 152723 w 1492115"/>
                <a:gd name="connsiteY7" fmla="*/ 0 h 25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2115" h="2597541">
                  <a:moveTo>
                    <a:pt x="152723" y="0"/>
                  </a:moveTo>
                  <a:lnTo>
                    <a:pt x="1492115" y="0"/>
                  </a:lnTo>
                  <a:lnTo>
                    <a:pt x="1492115" y="2597541"/>
                  </a:lnTo>
                  <a:lnTo>
                    <a:pt x="626561" y="2597541"/>
                  </a:lnTo>
                  <a:lnTo>
                    <a:pt x="626561" y="550220"/>
                  </a:lnTo>
                  <a:lnTo>
                    <a:pt x="0" y="955581"/>
                  </a:lnTo>
                  <a:lnTo>
                    <a:pt x="0" y="98796"/>
                  </a:lnTo>
                  <a:lnTo>
                    <a:pt x="15272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xmlns="" id="{09181994-D237-4E1C-B732-1FB67CAE77DC}"/>
                </a:ext>
              </a:extLst>
            </p:cNvPr>
            <p:cNvSpPr/>
            <p:nvPr/>
          </p:nvSpPr>
          <p:spPr>
            <a:xfrm>
              <a:off x="2553818" y="1340388"/>
              <a:ext cx="1339392" cy="601377"/>
            </a:xfrm>
            <a:custGeom>
              <a:avLst/>
              <a:gdLst>
                <a:gd name="connsiteX0" fmla="*/ 929632 w 1339392"/>
                <a:gd name="connsiteY0" fmla="*/ 0 h 601377"/>
                <a:gd name="connsiteX1" fmla="*/ 1339392 w 1339392"/>
                <a:gd name="connsiteY1" fmla="*/ 0 h 601377"/>
                <a:gd name="connsiteX2" fmla="*/ 1339392 w 1339392"/>
                <a:gd name="connsiteY2" fmla="*/ 601377 h 601377"/>
                <a:gd name="connsiteX3" fmla="*/ 0 w 1339392"/>
                <a:gd name="connsiteY3" fmla="*/ 601377 h 601377"/>
                <a:gd name="connsiteX4" fmla="*/ 929632 w 1339392"/>
                <a:gd name="connsiteY4" fmla="*/ 0 h 601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392" h="601377">
                  <a:moveTo>
                    <a:pt x="929632" y="0"/>
                  </a:moveTo>
                  <a:lnTo>
                    <a:pt x="1339392" y="0"/>
                  </a:lnTo>
                  <a:lnTo>
                    <a:pt x="1339392" y="601377"/>
                  </a:lnTo>
                  <a:lnTo>
                    <a:pt x="0" y="601377"/>
                  </a:lnTo>
                  <a:lnTo>
                    <a:pt x="92963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xmlns="" id="{8BCEF1AB-D664-4D74-9B06-866D8E1F4F81}"/>
                </a:ext>
              </a:extLst>
            </p:cNvPr>
            <p:cNvSpPr/>
            <p:nvPr/>
          </p:nvSpPr>
          <p:spPr>
            <a:xfrm>
              <a:off x="3026010" y="4539306"/>
              <a:ext cx="867199" cy="601340"/>
            </a:xfrm>
            <a:custGeom>
              <a:avLst/>
              <a:gdLst>
                <a:gd name="connsiteX0" fmla="*/ 0 w 865554"/>
                <a:gd name="connsiteY0" fmla="*/ 0 h 601340"/>
                <a:gd name="connsiteX1" fmla="*/ 865554 w 865554"/>
                <a:gd name="connsiteY1" fmla="*/ 0 h 601340"/>
                <a:gd name="connsiteX2" fmla="*/ 865554 w 865554"/>
                <a:gd name="connsiteY2" fmla="*/ 601340 h 601340"/>
                <a:gd name="connsiteX3" fmla="*/ 0 w 865554"/>
                <a:gd name="connsiteY3" fmla="*/ 601340 h 601340"/>
                <a:gd name="connsiteX4" fmla="*/ 0 w 865554"/>
                <a:gd name="connsiteY4" fmla="*/ 0 h 60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54" h="601340">
                  <a:moveTo>
                    <a:pt x="0" y="0"/>
                  </a:moveTo>
                  <a:lnTo>
                    <a:pt x="865554" y="0"/>
                  </a:lnTo>
                  <a:lnTo>
                    <a:pt x="865554" y="601340"/>
                  </a:lnTo>
                  <a:lnTo>
                    <a:pt x="0" y="60134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8498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mplate 49">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8230FF2C-62D3-4477-9B05-A16FA89C747B}"/>
              </a:ext>
            </a:extLst>
          </p:cNvPr>
          <p:cNvSpPr>
            <a:spLocks noGrp="1"/>
          </p:cNvSpPr>
          <p:nvPr>
            <p:ph type="pic" sz="quarter" idx="10"/>
          </p:nvPr>
        </p:nvSpPr>
        <p:spPr>
          <a:xfrm>
            <a:off x="3585203" y="-1"/>
            <a:ext cx="8606797" cy="6858000"/>
          </a:xfrm>
          <a:custGeom>
            <a:avLst/>
            <a:gdLst>
              <a:gd name="connsiteX0" fmla="*/ 1672819 w 8606797"/>
              <a:gd name="connsiteY0" fmla="*/ 0 h 6858000"/>
              <a:gd name="connsiteX1" fmla="*/ 8606797 w 8606797"/>
              <a:gd name="connsiteY1" fmla="*/ 0 h 6858000"/>
              <a:gd name="connsiteX2" fmla="*/ 8606797 w 8606797"/>
              <a:gd name="connsiteY2" fmla="*/ 2162650 h 6858000"/>
              <a:gd name="connsiteX3" fmla="*/ 8512312 w 8606797"/>
              <a:gd name="connsiteY3" fmla="*/ 2220516 h 6858000"/>
              <a:gd name="connsiteX4" fmla="*/ 7739517 w 8606797"/>
              <a:gd name="connsiteY4" fmla="*/ 2781300 h 6858000"/>
              <a:gd name="connsiteX5" fmla="*/ 8114205 w 8606797"/>
              <a:gd name="connsiteY5" fmla="*/ 3619500 h 6858000"/>
              <a:gd name="connsiteX6" fmla="*/ 6365662 w 8606797"/>
              <a:gd name="connsiteY6" fmla="*/ 4667250 h 6858000"/>
              <a:gd name="connsiteX7" fmla="*/ 7760333 w 8606797"/>
              <a:gd name="connsiteY7" fmla="*/ 5505450 h 6858000"/>
              <a:gd name="connsiteX8" fmla="*/ 7281565 w 8606797"/>
              <a:gd name="connsiteY8" fmla="*/ 6648450 h 6858000"/>
              <a:gd name="connsiteX9" fmla="*/ 7220235 w 8606797"/>
              <a:gd name="connsiteY9" fmla="*/ 6775698 h 6858000"/>
              <a:gd name="connsiteX10" fmla="*/ 7192964 w 8606797"/>
              <a:gd name="connsiteY10" fmla="*/ 6858000 h 6858000"/>
              <a:gd name="connsiteX11" fmla="*/ 0 w 8606797"/>
              <a:gd name="connsiteY11" fmla="*/ 6858000 h 6858000"/>
              <a:gd name="connsiteX12" fmla="*/ 8720 w 8606797"/>
              <a:gd name="connsiteY12" fmla="*/ 6818588 h 6858000"/>
              <a:gd name="connsiteX13" fmla="*/ 287391 w 8606797"/>
              <a:gd name="connsiteY13" fmla="*/ 6115050 h 6858000"/>
              <a:gd name="connsiteX14" fmla="*/ 1744511 w 8606797"/>
              <a:gd name="connsiteY14" fmla="*/ 3905250 h 6858000"/>
              <a:gd name="connsiteX15" fmla="*/ 1099215 w 8606797"/>
              <a:gd name="connsiteY15" fmla="*/ 3486150 h 6858000"/>
              <a:gd name="connsiteX16" fmla="*/ 1973487 w 8606797"/>
              <a:gd name="connsiteY16" fmla="*/ 1219200 h 6858000"/>
              <a:gd name="connsiteX17" fmla="*/ 1182479 w 8606797"/>
              <a:gd name="connsiteY17" fmla="*/ 647700 h 6858000"/>
              <a:gd name="connsiteX18" fmla="*/ 1593468 w 8606797"/>
              <a:gd name="connsiteY18" fmla="*/ 775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06797" h="6858000">
                <a:moveTo>
                  <a:pt x="1672819" y="0"/>
                </a:moveTo>
                <a:lnTo>
                  <a:pt x="8606797" y="0"/>
                </a:lnTo>
                <a:lnTo>
                  <a:pt x="8606797" y="2162650"/>
                </a:lnTo>
                <a:lnTo>
                  <a:pt x="8512312" y="2220516"/>
                </a:lnTo>
                <a:cubicBezTo>
                  <a:pt x="8172317" y="2423319"/>
                  <a:pt x="7841863" y="2609850"/>
                  <a:pt x="7739517" y="2781300"/>
                </a:cubicBezTo>
                <a:cubicBezTo>
                  <a:pt x="7534827" y="3124200"/>
                  <a:pt x="8343181" y="3305175"/>
                  <a:pt x="8114205" y="3619500"/>
                </a:cubicBezTo>
                <a:cubicBezTo>
                  <a:pt x="7885229" y="3933825"/>
                  <a:pt x="6424641" y="4352925"/>
                  <a:pt x="6365662" y="4667250"/>
                </a:cubicBezTo>
                <a:cubicBezTo>
                  <a:pt x="6306683" y="4981575"/>
                  <a:pt x="7607683" y="5175250"/>
                  <a:pt x="7760333" y="5505450"/>
                </a:cubicBezTo>
                <a:cubicBezTo>
                  <a:pt x="7912985" y="5835650"/>
                  <a:pt x="7482787" y="6311900"/>
                  <a:pt x="7281565" y="6648450"/>
                </a:cubicBezTo>
                <a:cubicBezTo>
                  <a:pt x="7256413" y="6690519"/>
                  <a:pt x="7236735" y="6733083"/>
                  <a:pt x="7220235" y="6775698"/>
                </a:cubicBezTo>
                <a:lnTo>
                  <a:pt x="7192964" y="6858000"/>
                </a:lnTo>
                <a:lnTo>
                  <a:pt x="0" y="6858000"/>
                </a:lnTo>
                <a:lnTo>
                  <a:pt x="8720" y="6818588"/>
                </a:lnTo>
                <a:cubicBezTo>
                  <a:pt x="62847" y="6611119"/>
                  <a:pt x="178107" y="6373415"/>
                  <a:pt x="287391" y="6115050"/>
                </a:cubicBezTo>
                <a:cubicBezTo>
                  <a:pt x="537183" y="5524500"/>
                  <a:pt x="1609207" y="4343400"/>
                  <a:pt x="1744511" y="3905250"/>
                </a:cubicBezTo>
                <a:cubicBezTo>
                  <a:pt x="1879815" y="3467100"/>
                  <a:pt x="1061052" y="3933825"/>
                  <a:pt x="1099215" y="3486150"/>
                </a:cubicBezTo>
                <a:cubicBezTo>
                  <a:pt x="1137377" y="3038475"/>
                  <a:pt x="1959609" y="1692275"/>
                  <a:pt x="1973487" y="1219200"/>
                </a:cubicBezTo>
                <a:cubicBezTo>
                  <a:pt x="1987364" y="746125"/>
                  <a:pt x="1043705" y="955675"/>
                  <a:pt x="1182479" y="647700"/>
                </a:cubicBezTo>
                <a:cubicBezTo>
                  <a:pt x="1243192" y="512961"/>
                  <a:pt x="1379608" y="297396"/>
                  <a:pt x="1593468" y="77577"/>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3558236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mplate 50">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4EAA6ED6-DDC5-41CB-983A-722716BFE916}"/>
              </a:ext>
            </a:extLst>
          </p:cNvPr>
          <p:cNvSpPr>
            <a:spLocks noGrp="1"/>
          </p:cNvSpPr>
          <p:nvPr>
            <p:ph type="pic" sz="quarter" idx="10"/>
          </p:nvPr>
        </p:nvSpPr>
        <p:spPr>
          <a:xfrm>
            <a:off x="4114799" y="272712"/>
            <a:ext cx="8077202" cy="6400804"/>
          </a:xfrm>
          <a:custGeom>
            <a:avLst/>
            <a:gdLst>
              <a:gd name="connsiteX0" fmla="*/ 2430382 w 8077202"/>
              <a:gd name="connsiteY0" fmla="*/ 1540046 h 6400804"/>
              <a:gd name="connsiteX1" fmla="*/ 8077202 w 8077202"/>
              <a:gd name="connsiteY1" fmla="*/ 1540046 h 6400804"/>
              <a:gd name="connsiteX2" fmla="*/ 8077202 w 8077202"/>
              <a:gd name="connsiteY2" fmla="*/ 6400804 h 6400804"/>
              <a:gd name="connsiteX3" fmla="*/ 2430382 w 8077202"/>
              <a:gd name="connsiteY3" fmla="*/ 6400803 h 6400804"/>
              <a:gd name="connsiteX4" fmla="*/ 4 w 8077202"/>
              <a:gd name="connsiteY4" fmla="*/ 3970424 h 6400804"/>
              <a:gd name="connsiteX5" fmla="*/ 2430382 w 8077202"/>
              <a:gd name="connsiteY5" fmla="*/ 1540046 h 6400804"/>
              <a:gd name="connsiteX6" fmla="*/ 278943 w 8077202"/>
              <a:gd name="connsiteY6" fmla="*/ 885905 h 6400804"/>
              <a:gd name="connsiteX7" fmla="*/ 8077200 w 8077202"/>
              <a:gd name="connsiteY7" fmla="*/ 885906 h 6400804"/>
              <a:gd name="connsiteX8" fmla="*/ 8077200 w 8077202"/>
              <a:gd name="connsiteY8" fmla="*/ 1443793 h 6400804"/>
              <a:gd name="connsiteX9" fmla="*/ 278943 w 8077202"/>
              <a:gd name="connsiteY9" fmla="*/ 1443793 h 6400804"/>
              <a:gd name="connsiteX10" fmla="*/ 0 w 8077202"/>
              <a:gd name="connsiteY10" fmla="*/ 1164848 h 6400804"/>
              <a:gd name="connsiteX11" fmla="*/ 278943 w 8077202"/>
              <a:gd name="connsiteY11" fmla="*/ 885905 h 6400804"/>
              <a:gd name="connsiteX12" fmla="*/ 5696744 w 8077202"/>
              <a:gd name="connsiteY12" fmla="*/ 0 h 6400804"/>
              <a:gd name="connsiteX13" fmla="*/ 8077199 w 8077202"/>
              <a:gd name="connsiteY13" fmla="*/ 1 h 6400804"/>
              <a:gd name="connsiteX14" fmla="*/ 8077199 w 8077202"/>
              <a:gd name="connsiteY14" fmla="*/ 789652 h 6400804"/>
              <a:gd name="connsiteX15" fmla="*/ 5696744 w 8077202"/>
              <a:gd name="connsiteY15" fmla="*/ 789652 h 6400804"/>
              <a:gd name="connsiteX16" fmla="*/ 5301918 w 8077202"/>
              <a:gd name="connsiteY16" fmla="*/ 394826 h 6400804"/>
              <a:gd name="connsiteX17" fmla="*/ 5696744 w 8077202"/>
              <a:gd name="connsiteY17" fmla="*/ 0 h 640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77202" h="6400804">
                <a:moveTo>
                  <a:pt x="2430382" y="1540046"/>
                </a:moveTo>
                <a:lnTo>
                  <a:pt x="8077202" y="1540046"/>
                </a:lnTo>
                <a:lnTo>
                  <a:pt x="8077202" y="6400804"/>
                </a:lnTo>
                <a:lnTo>
                  <a:pt x="2430382" y="6400803"/>
                </a:lnTo>
                <a:cubicBezTo>
                  <a:pt x="1088121" y="6400803"/>
                  <a:pt x="4" y="5312685"/>
                  <a:pt x="4" y="3970424"/>
                </a:cubicBezTo>
                <a:cubicBezTo>
                  <a:pt x="4" y="2628163"/>
                  <a:pt x="1088121" y="1540046"/>
                  <a:pt x="2430382" y="1540046"/>
                </a:cubicBezTo>
                <a:close/>
                <a:moveTo>
                  <a:pt x="278943" y="885905"/>
                </a:moveTo>
                <a:cubicBezTo>
                  <a:pt x="2878362" y="885905"/>
                  <a:pt x="5477780" y="885906"/>
                  <a:pt x="8077200" y="885906"/>
                </a:cubicBezTo>
                <a:lnTo>
                  <a:pt x="8077200" y="1443793"/>
                </a:lnTo>
                <a:lnTo>
                  <a:pt x="278943" y="1443793"/>
                </a:lnTo>
                <a:cubicBezTo>
                  <a:pt x="124886" y="1443793"/>
                  <a:pt x="0" y="1318905"/>
                  <a:pt x="0" y="1164848"/>
                </a:cubicBezTo>
                <a:cubicBezTo>
                  <a:pt x="0" y="1010791"/>
                  <a:pt x="124886" y="885905"/>
                  <a:pt x="278943" y="885905"/>
                </a:cubicBezTo>
                <a:close/>
                <a:moveTo>
                  <a:pt x="5696744" y="0"/>
                </a:moveTo>
                <a:cubicBezTo>
                  <a:pt x="6490229" y="0"/>
                  <a:pt x="7283714" y="1"/>
                  <a:pt x="8077199" y="1"/>
                </a:cubicBezTo>
                <a:lnTo>
                  <a:pt x="8077199" y="789652"/>
                </a:lnTo>
                <a:lnTo>
                  <a:pt x="5696744" y="789652"/>
                </a:lnTo>
                <a:cubicBezTo>
                  <a:pt x="5478688" y="789652"/>
                  <a:pt x="5301918" y="612882"/>
                  <a:pt x="5301918" y="394826"/>
                </a:cubicBezTo>
                <a:cubicBezTo>
                  <a:pt x="5301918" y="176770"/>
                  <a:pt x="5478688" y="0"/>
                  <a:pt x="5696744" y="0"/>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194097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mplate 5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782CA4B0-70BB-472A-BC99-301544C1A2F5}"/>
              </a:ext>
            </a:extLst>
          </p:cNvPr>
          <p:cNvSpPr>
            <a:spLocks noGrp="1"/>
          </p:cNvSpPr>
          <p:nvPr>
            <p:ph type="pic" sz="quarter" idx="10"/>
          </p:nvPr>
        </p:nvSpPr>
        <p:spPr>
          <a:xfrm>
            <a:off x="4429987" y="288759"/>
            <a:ext cx="7762013" cy="6378338"/>
          </a:xfrm>
          <a:custGeom>
            <a:avLst/>
            <a:gdLst>
              <a:gd name="connsiteX0" fmla="*/ 6885716 w 7762013"/>
              <a:gd name="connsiteY0" fmla="*/ 4623161 h 6378338"/>
              <a:gd name="connsiteX1" fmla="*/ 7762013 w 7762013"/>
              <a:gd name="connsiteY1" fmla="*/ 5500750 h 6378338"/>
              <a:gd name="connsiteX2" fmla="*/ 6885716 w 7762013"/>
              <a:gd name="connsiteY2" fmla="*/ 6378338 h 6378338"/>
              <a:gd name="connsiteX3" fmla="*/ 6009420 w 7762013"/>
              <a:gd name="connsiteY3" fmla="*/ 5500750 h 6378338"/>
              <a:gd name="connsiteX4" fmla="*/ 6885716 w 7762013"/>
              <a:gd name="connsiteY4" fmla="*/ 4623161 h 6378338"/>
              <a:gd name="connsiteX5" fmla="*/ 3964729 w 7762013"/>
              <a:gd name="connsiteY5" fmla="*/ 0 h 6378338"/>
              <a:gd name="connsiteX6" fmla="*/ 6030180 w 7762013"/>
              <a:gd name="connsiteY6" fmla="*/ 856800 h 6378338"/>
              <a:gd name="connsiteX7" fmla="*/ 6167550 w 7762013"/>
              <a:gd name="connsiteY7" fmla="*/ 1008168 h 6378338"/>
              <a:gd name="connsiteX8" fmla="*/ 6290370 w 7762013"/>
              <a:gd name="connsiteY8" fmla="*/ 941405 h 6378338"/>
              <a:gd name="connsiteX9" fmla="*/ 6650415 w 7762013"/>
              <a:gd name="connsiteY9" fmla="*/ 868609 h 6378338"/>
              <a:gd name="connsiteX10" fmla="*/ 7575394 w 7762013"/>
              <a:gd name="connsiteY10" fmla="*/ 1794951 h 6378338"/>
              <a:gd name="connsiteX11" fmla="*/ 6925476 w 7762013"/>
              <a:gd name="connsiteY11" fmla="*/ 2679648 h 6378338"/>
              <a:gd name="connsiteX12" fmla="*/ 6874000 w 7762013"/>
              <a:gd name="connsiteY12" fmla="*/ 2692904 h 6378338"/>
              <a:gd name="connsiteX13" fmla="*/ 6885716 w 7762013"/>
              <a:gd name="connsiteY13" fmla="*/ 2925296 h 6378338"/>
              <a:gd name="connsiteX14" fmla="*/ 3964729 w 7762013"/>
              <a:gd name="connsiteY14" fmla="*/ 5850591 h 6378338"/>
              <a:gd name="connsiteX15" fmla="*/ 3376047 w 7762013"/>
              <a:gd name="connsiteY15" fmla="*/ 5791159 h 6378338"/>
              <a:gd name="connsiteX16" fmla="*/ 3205826 w 7762013"/>
              <a:gd name="connsiteY16" fmla="*/ 5747327 h 6378338"/>
              <a:gd name="connsiteX17" fmla="*/ 3186004 w 7762013"/>
              <a:gd name="connsiteY17" fmla="*/ 5765368 h 6378338"/>
              <a:gd name="connsiteX18" fmla="*/ 1947325 w 7762013"/>
              <a:gd name="connsiteY18" fmla="*/ 6210698 h 6378338"/>
              <a:gd name="connsiteX19" fmla="*/ 0 w 7762013"/>
              <a:gd name="connsiteY19" fmla="*/ 4260501 h 6378338"/>
              <a:gd name="connsiteX20" fmla="*/ 1019114 w 7762013"/>
              <a:gd name="connsiteY20" fmla="*/ 2545683 h 6378338"/>
              <a:gd name="connsiteX21" fmla="*/ 1075217 w 7762013"/>
              <a:gd name="connsiteY21" fmla="*/ 2518617 h 6378338"/>
              <a:gd name="connsiteX22" fmla="*/ 1103085 w 7762013"/>
              <a:gd name="connsiteY22" fmla="*/ 2335747 h 6378338"/>
              <a:gd name="connsiteX23" fmla="*/ 3964729 w 7762013"/>
              <a:gd name="connsiteY23" fmla="*/ 0 h 6378338"/>
              <a:gd name="connsiteX24" fmla="*/ 1189791 w 7762013"/>
              <a:gd name="connsiteY24" fmla="*/ 0 h 6378338"/>
              <a:gd name="connsiteX25" fmla="*/ 1773988 w 7762013"/>
              <a:gd name="connsiteY25" fmla="*/ 585059 h 6378338"/>
              <a:gd name="connsiteX26" fmla="*/ 1189791 w 7762013"/>
              <a:gd name="connsiteY26" fmla="*/ 1170118 h 6378338"/>
              <a:gd name="connsiteX27" fmla="*/ 605593 w 7762013"/>
              <a:gd name="connsiteY27" fmla="*/ 585059 h 6378338"/>
              <a:gd name="connsiteX28" fmla="*/ 1189791 w 7762013"/>
              <a:gd name="connsiteY28" fmla="*/ 0 h 637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762013" h="6378338">
                <a:moveTo>
                  <a:pt x="6885716" y="4623161"/>
                </a:moveTo>
                <a:cubicBezTo>
                  <a:pt x="7369682" y="4623161"/>
                  <a:pt x="7762013" y="5016071"/>
                  <a:pt x="7762013" y="5500750"/>
                </a:cubicBezTo>
                <a:cubicBezTo>
                  <a:pt x="7762013" y="5985428"/>
                  <a:pt x="7369682" y="6378338"/>
                  <a:pt x="6885716" y="6378338"/>
                </a:cubicBezTo>
                <a:cubicBezTo>
                  <a:pt x="6401752" y="6378338"/>
                  <a:pt x="6009420" y="5985428"/>
                  <a:pt x="6009420" y="5500750"/>
                </a:cubicBezTo>
                <a:cubicBezTo>
                  <a:pt x="6009420" y="5016071"/>
                  <a:pt x="6401752" y="4623161"/>
                  <a:pt x="6885716" y="4623161"/>
                </a:cubicBezTo>
                <a:close/>
                <a:moveTo>
                  <a:pt x="3964729" y="0"/>
                </a:moveTo>
                <a:cubicBezTo>
                  <a:pt x="4771338" y="0"/>
                  <a:pt x="5501584" y="327425"/>
                  <a:pt x="6030180" y="856800"/>
                </a:cubicBezTo>
                <a:lnTo>
                  <a:pt x="6167550" y="1008168"/>
                </a:lnTo>
                <a:lnTo>
                  <a:pt x="6290370" y="941405"/>
                </a:lnTo>
                <a:cubicBezTo>
                  <a:pt x="6401034" y="894529"/>
                  <a:pt x="6522702" y="868609"/>
                  <a:pt x="6650415" y="868609"/>
                </a:cubicBezTo>
                <a:cubicBezTo>
                  <a:pt x="7161267" y="868609"/>
                  <a:pt x="7575394" y="1283346"/>
                  <a:pt x="7575394" y="1794951"/>
                </a:cubicBezTo>
                <a:cubicBezTo>
                  <a:pt x="7575394" y="2210632"/>
                  <a:pt x="7302006" y="2562362"/>
                  <a:pt x="6925476" y="2679648"/>
                </a:cubicBezTo>
                <a:lnTo>
                  <a:pt x="6874000" y="2692904"/>
                </a:lnTo>
                <a:lnTo>
                  <a:pt x="6885716" y="2925296"/>
                </a:lnTo>
                <a:cubicBezTo>
                  <a:pt x="6885716" y="4540892"/>
                  <a:pt x="5577946" y="5850591"/>
                  <a:pt x="3964729" y="5850591"/>
                </a:cubicBezTo>
                <a:cubicBezTo>
                  <a:pt x="3763076" y="5850591"/>
                  <a:pt x="3566197" y="5830127"/>
                  <a:pt x="3376047" y="5791159"/>
                </a:cubicBezTo>
                <a:lnTo>
                  <a:pt x="3205826" y="5747327"/>
                </a:lnTo>
                <a:lnTo>
                  <a:pt x="3186004" y="5765368"/>
                </a:lnTo>
                <a:cubicBezTo>
                  <a:pt x="2849392" y="6043575"/>
                  <a:pt x="2417847" y="6210698"/>
                  <a:pt x="1947325" y="6210698"/>
                </a:cubicBezTo>
                <a:cubicBezTo>
                  <a:pt x="871848" y="6210698"/>
                  <a:pt x="0" y="5337565"/>
                  <a:pt x="0" y="4260501"/>
                </a:cubicBezTo>
                <a:cubicBezTo>
                  <a:pt x="0" y="3520020"/>
                  <a:pt x="412084" y="2875927"/>
                  <a:pt x="1019114" y="2545683"/>
                </a:cubicBezTo>
                <a:lnTo>
                  <a:pt x="1075217" y="2518617"/>
                </a:lnTo>
                <a:lnTo>
                  <a:pt x="1103085" y="2335747"/>
                </a:lnTo>
                <a:cubicBezTo>
                  <a:pt x="1375456" y="1002739"/>
                  <a:pt x="2553164" y="0"/>
                  <a:pt x="3964729" y="0"/>
                </a:cubicBezTo>
                <a:close/>
                <a:moveTo>
                  <a:pt x="1189791" y="0"/>
                </a:moveTo>
                <a:cubicBezTo>
                  <a:pt x="1512434" y="0"/>
                  <a:pt x="1773988" y="261939"/>
                  <a:pt x="1773988" y="585059"/>
                </a:cubicBezTo>
                <a:cubicBezTo>
                  <a:pt x="1773988" y="908179"/>
                  <a:pt x="1512434" y="1170118"/>
                  <a:pt x="1189791" y="1170118"/>
                </a:cubicBezTo>
                <a:cubicBezTo>
                  <a:pt x="867147" y="1170118"/>
                  <a:pt x="605593" y="908179"/>
                  <a:pt x="605593" y="585059"/>
                </a:cubicBezTo>
                <a:cubicBezTo>
                  <a:pt x="605593" y="261939"/>
                  <a:pt x="867147" y="0"/>
                  <a:pt x="1189791" y="0"/>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35207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mplate 5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A47F928D-ABC1-4160-B9C4-44586D516FC6}"/>
              </a:ext>
            </a:extLst>
          </p:cNvPr>
          <p:cNvSpPr>
            <a:spLocks noGrp="1"/>
          </p:cNvSpPr>
          <p:nvPr>
            <p:ph type="pic" sz="quarter" idx="10"/>
          </p:nvPr>
        </p:nvSpPr>
        <p:spPr>
          <a:xfrm>
            <a:off x="4908883" y="228599"/>
            <a:ext cx="6817897" cy="6400801"/>
          </a:xfrm>
          <a:custGeom>
            <a:avLst/>
            <a:gdLst>
              <a:gd name="connsiteX0" fmla="*/ 6124271 w 6817897"/>
              <a:gd name="connsiteY0" fmla="*/ 381 h 6400801"/>
              <a:gd name="connsiteX1" fmla="*/ 6213909 w 6817897"/>
              <a:gd name="connsiteY1" fmla="*/ 13696 h 6400801"/>
              <a:gd name="connsiteX2" fmla="*/ 6392395 w 6817897"/>
              <a:gd name="connsiteY2" fmla="*/ 248065 h 6400801"/>
              <a:gd name="connsiteX3" fmla="*/ 6386131 w 6817897"/>
              <a:gd name="connsiteY3" fmla="*/ 710715 h 6400801"/>
              <a:gd name="connsiteX4" fmla="*/ 6375383 w 6817897"/>
              <a:gd name="connsiteY4" fmla="*/ 1033384 h 6400801"/>
              <a:gd name="connsiteX5" fmla="*/ 6402111 w 6817897"/>
              <a:gd name="connsiteY5" fmla="*/ 1025377 h 6400801"/>
              <a:gd name="connsiteX6" fmla="*/ 6549774 w 6817897"/>
              <a:gd name="connsiteY6" fmla="*/ 1009683 h 6400801"/>
              <a:gd name="connsiteX7" fmla="*/ 6639410 w 6817897"/>
              <a:gd name="connsiteY7" fmla="*/ 1022998 h 6400801"/>
              <a:gd name="connsiteX8" fmla="*/ 6817897 w 6817897"/>
              <a:gd name="connsiteY8" fmla="*/ 1257367 h 6400801"/>
              <a:gd name="connsiteX9" fmla="*/ 6811635 w 6817897"/>
              <a:gd name="connsiteY9" fmla="*/ 1720017 h 6400801"/>
              <a:gd name="connsiteX10" fmla="*/ 6529813 w 6817897"/>
              <a:gd name="connsiteY10" fmla="*/ 4240236 h 6400801"/>
              <a:gd name="connsiteX11" fmla="*/ 5646768 w 6817897"/>
              <a:gd name="connsiteY11" fmla="*/ 5871682 h 6400801"/>
              <a:gd name="connsiteX12" fmla="*/ 4769984 w 6817897"/>
              <a:gd name="connsiteY12" fmla="*/ 6273455 h 6400801"/>
              <a:gd name="connsiteX13" fmla="*/ 3808655 w 6817897"/>
              <a:gd name="connsiteY13" fmla="*/ 6309980 h 6400801"/>
              <a:gd name="connsiteX14" fmla="*/ 3577523 w 6817897"/>
              <a:gd name="connsiteY14" fmla="*/ 6263564 h 6400801"/>
              <a:gd name="connsiteX15" fmla="*/ 3526944 w 6817897"/>
              <a:gd name="connsiteY15" fmla="*/ 6247939 h 6400801"/>
              <a:gd name="connsiteX16" fmla="*/ 3473607 w 6817897"/>
              <a:gd name="connsiteY16" fmla="*/ 6268855 h 6400801"/>
              <a:gd name="connsiteX17" fmla="*/ 3230926 w 6817897"/>
              <a:gd name="connsiteY17" fmla="*/ 6335056 h 6400801"/>
              <a:gd name="connsiteX18" fmla="*/ 2269598 w 6817897"/>
              <a:gd name="connsiteY18" fmla="*/ 6371581 h 6400801"/>
              <a:gd name="connsiteX19" fmla="*/ 1446049 w 6817897"/>
              <a:gd name="connsiteY19" fmla="*/ 6067208 h 6400801"/>
              <a:gd name="connsiteX20" fmla="*/ 1164227 w 6817897"/>
              <a:gd name="connsiteY20" fmla="*/ 5823708 h 6400801"/>
              <a:gd name="connsiteX21" fmla="*/ 1423385 w 6817897"/>
              <a:gd name="connsiteY21" fmla="*/ 5320227 h 6400801"/>
              <a:gd name="connsiteX22" fmla="*/ 1300442 w 6817897"/>
              <a:gd name="connsiteY22" fmla="*/ 5230279 h 6400801"/>
              <a:gd name="connsiteX23" fmla="*/ 1259423 w 6817897"/>
              <a:gd name="connsiteY23" fmla="*/ 5189034 h 6400801"/>
              <a:gd name="connsiteX24" fmla="*/ 1201187 w 6817897"/>
              <a:gd name="connsiteY24" fmla="*/ 5163675 h 6400801"/>
              <a:gd name="connsiteX25" fmla="*/ 1020547 w 6817897"/>
              <a:gd name="connsiteY25" fmla="*/ 5057906 h 6400801"/>
              <a:gd name="connsiteX26" fmla="*/ 960995 w 6817897"/>
              <a:gd name="connsiteY26" fmla="*/ 5014336 h 6400801"/>
              <a:gd name="connsiteX27" fmla="*/ 782201 w 6817897"/>
              <a:gd name="connsiteY27" fmla="*/ 5397583 h 6400801"/>
              <a:gd name="connsiteX28" fmla="*/ 433837 w 6817897"/>
              <a:gd name="connsiteY28" fmla="*/ 4250473 h 6400801"/>
              <a:gd name="connsiteX29" fmla="*/ 433129 w 6817897"/>
              <a:gd name="connsiteY29" fmla="*/ 4224453 h 6400801"/>
              <a:gd name="connsiteX30" fmla="*/ 356699 w 6817897"/>
              <a:gd name="connsiteY30" fmla="*/ 4388282 h 6400801"/>
              <a:gd name="connsiteX31" fmla="*/ 2035109 w 6817897"/>
              <a:gd name="connsiteY31" fmla="*/ 790577 h 6400801"/>
              <a:gd name="connsiteX32" fmla="*/ 1747015 w 6817897"/>
              <a:gd name="connsiteY32" fmla="*/ 1408114 h 6400801"/>
              <a:gd name="connsiteX33" fmla="*/ 1802832 w 6817897"/>
              <a:gd name="connsiteY33" fmla="*/ 1374711 h 6400801"/>
              <a:gd name="connsiteX34" fmla="*/ 2460613 w 6817897"/>
              <a:gd name="connsiteY34" fmla="*/ 1069481 h 6400801"/>
              <a:gd name="connsiteX35" fmla="*/ 2266769 w 6817897"/>
              <a:gd name="connsiteY35" fmla="*/ 1484989 h 6400801"/>
              <a:gd name="connsiteX36" fmla="*/ 2386598 w 6817897"/>
              <a:gd name="connsiteY36" fmla="*/ 1380718 h 6400801"/>
              <a:gd name="connsiteX37" fmla="*/ 3574167 w 6817897"/>
              <a:gd name="connsiteY37" fmla="*/ 728977 h 6400801"/>
              <a:gd name="connsiteX38" fmla="*/ 3519402 w 6817897"/>
              <a:gd name="connsiteY38" fmla="*/ 846368 h 6400801"/>
              <a:gd name="connsiteX39" fmla="*/ 3882615 w 6817897"/>
              <a:gd name="connsiteY39" fmla="*/ 455766 h 6400801"/>
              <a:gd name="connsiteX40" fmla="*/ 4274035 w 6817897"/>
              <a:gd name="connsiteY40" fmla="*/ 136173 h 6400801"/>
              <a:gd name="connsiteX41" fmla="*/ 4585213 w 6817897"/>
              <a:gd name="connsiteY41" fmla="*/ 61982 h 6400801"/>
              <a:gd name="connsiteX42" fmla="*/ 4674851 w 6817897"/>
              <a:gd name="connsiteY42" fmla="*/ 75297 h 6400801"/>
              <a:gd name="connsiteX43" fmla="*/ 4853337 w 6817897"/>
              <a:gd name="connsiteY43" fmla="*/ 309666 h 6400801"/>
              <a:gd name="connsiteX44" fmla="*/ 4853203 w 6817897"/>
              <a:gd name="connsiteY44" fmla="*/ 359532 h 6400801"/>
              <a:gd name="connsiteX45" fmla="*/ 4863055 w 6817897"/>
              <a:gd name="connsiteY45" fmla="*/ 356580 h 6400801"/>
              <a:gd name="connsiteX46" fmla="*/ 5010717 w 6817897"/>
              <a:gd name="connsiteY46" fmla="*/ 340886 h 6400801"/>
              <a:gd name="connsiteX47" fmla="*/ 5100355 w 6817897"/>
              <a:gd name="connsiteY47" fmla="*/ 354201 h 6400801"/>
              <a:gd name="connsiteX48" fmla="*/ 5265337 w 6817897"/>
              <a:gd name="connsiteY48" fmla="*/ 503155 h 6400801"/>
              <a:gd name="connsiteX49" fmla="*/ 5273327 w 6817897"/>
              <a:gd name="connsiteY49" fmla="*/ 553697 h 6400801"/>
              <a:gd name="connsiteX50" fmla="*/ 5421673 w 6817897"/>
              <a:gd name="connsiteY50" fmla="*/ 394165 h 6400801"/>
              <a:gd name="connsiteX51" fmla="*/ 5813093 w 6817897"/>
              <a:gd name="connsiteY51" fmla="*/ 74573 h 6400801"/>
              <a:gd name="connsiteX52" fmla="*/ 6124271 w 6817897"/>
              <a:gd name="connsiteY52" fmla="*/ 381 h 640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817897" h="6400801">
                <a:moveTo>
                  <a:pt x="6124271" y="381"/>
                </a:moveTo>
                <a:cubicBezTo>
                  <a:pt x="6155325" y="1650"/>
                  <a:pt x="6185204" y="6087"/>
                  <a:pt x="6213909" y="13696"/>
                </a:cubicBezTo>
                <a:cubicBezTo>
                  <a:pt x="6328724" y="44135"/>
                  <a:pt x="6388222" y="122258"/>
                  <a:pt x="6392395" y="248065"/>
                </a:cubicBezTo>
                <a:cubicBezTo>
                  <a:pt x="6392395" y="455039"/>
                  <a:pt x="6390307" y="609257"/>
                  <a:pt x="6386131" y="710715"/>
                </a:cubicBezTo>
                <a:lnTo>
                  <a:pt x="6375383" y="1033384"/>
                </a:lnTo>
                <a:lnTo>
                  <a:pt x="6402111" y="1025377"/>
                </a:lnTo>
                <a:cubicBezTo>
                  <a:pt x="6453975" y="1013012"/>
                  <a:pt x="6503195" y="1007780"/>
                  <a:pt x="6549774" y="1009683"/>
                </a:cubicBezTo>
                <a:cubicBezTo>
                  <a:pt x="6580829" y="1010951"/>
                  <a:pt x="6610707" y="1015389"/>
                  <a:pt x="6639410" y="1022998"/>
                </a:cubicBezTo>
                <a:cubicBezTo>
                  <a:pt x="6754225" y="1053436"/>
                  <a:pt x="6813723" y="1131559"/>
                  <a:pt x="6817897" y="1257367"/>
                </a:cubicBezTo>
                <a:cubicBezTo>
                  <a:pt x="6817897" y="1464341"/>
                  <a:pt x="6815811" y="1618558"/>
                  <a:pt x="6811635" y="1720017"/>
                </a:cubicBezTo>
                <a:cubicBezTo>
                  <a:pt x="6786585" y="2754889"/>
                  <a:pt x="6692643" y="3594961"/>
                  <a:pt x="6529813" y="4240236"/>
                </a:cubicBezTo>
                <a:cubicBezTo>
                  <a:pt x="6341931" y="4995084"/>
                  <a:pt x="6047583" y="5538900"/>
                  <a:pt x="5646768" y="5871682"/>
                </a:cubicBezTo>
                <a:cubicBezTo>
                  <a:pt x="5396258" y="6066481"/>
                  <a:pt x="5103997" y="6200407"/>
                  <a:pt x="4769984" y="6273455"/>
                </a:cubicBezTo>
                <a:cubicBezTo>
                  <a:pt x="4448499" y="6346506"/>
                  <a:pt x="4128056" y="6358681"/>
                  <a:pt x="3808655" y="6309980"/>
                </a:cubicBezTo>
                <a:cubicBezTo>
                  <a:pt x="3728806" y="6297806"/>
                  <a:pt x="3651761" y="6282333"/>
                  <a:pt x="3577523" y="6263564"/>
                </a:cubicBezTo>
                <a:lnTo>
                  <a:pt x="3526944" y="6247939"/>
                </a:lnTo>
                <a:lnTo>
                  <a:pt x="3473607" y="6268855"/>
                </a:lnTo>
                <a:cubicBezTo>
                  <a:pt x="3395324" y="6294726"/>
                  <a:pt x="3314429" y="6316793"/>
                  <a:pt x="3230926" y="6335056"/>
                </a:cubicBezTo>
                <a:cubicBezTo>
                  <a:pt x="2909441" y="6408107"/>
                  <a:pt x="2588998" y="6420282"/>
                  <a:pt x="2269598" y="6371581"/>
                </a:cubicBezTo>
                <a:cubicBezTo>
                  <a:pt x="1950199" y="6322881"/>
                  <a:pt x="1675683" y="6221423"/>
                  <a:pt x="1446049" y="6067208"/>
                </a:cubicBezTo>
                <a:cubicBezTo>
                  <a:pt x="1345846" y="6006331"/>
                  <a:pt x="1251905" y="5925167"/>
                  <a:pt x="1164227" y="5823708"/>
                </a:cubicBezTo>
                <a:lnTo>
                  <a:pt x="1423385" y="5320227"/>
                </a:lnTo>
                <a:lnTo>
                  <a:pt x="1300442" y="5230279"/>
                </a:lnTo>
                <a:lnTo>
                  <a:pt x="1259423" y="5189034"/>
                </a:lnTo>
                <a:lnTo>
                  <a:pt x="1201187" y="5163675"/>
                </a:lnTo>
                <a:cubicBezTo>
                  <a:pt x="1138169" y="5131717"/>
                  <a:pt x="1077956" y="5096460"/>
                  <a:pt x="1020547" y="5057906"/>
                </a:cubicBezTo>
                <a:lnTo>
                  <a:pt x="960995" y="5014336"/>
                </a:lnTo>
                <a:lnTo>
                  <a:pt x="782201" y="5397583"/>
                </a:lnTo>
                <a:cubicBezTo>
                  <a:pt x="580750" y="4987692"/>
                  <a:pt x="464629" y="4605322"/>
                  <a:pt x="433837" y="4250473"/>
                </a:cubicBezTo>
                <a:lnTo>
                  <a:pt x="433129" y="4224453"/>
                </a:lnTo>
                <a:lnTo>
                  <a:pt x="356699" y="4388282"/>
                </a:lnTo>
                <a:cubicBezTo>
                  <a:pt x="-449107" y="2748719"/>
                  <a:pt x="110365" y="1549484"/>
                  <a:pt x="2035109" y="790577"/>
                </a:cubicBezTo>
                <a:lnTo>
                  <a:pt x="1747015" y="1408114"/>
                </a:lnTo>
                <a:lnTo>
                  <a:pt x="1802832" y="1374711"/>
                </a:lnTo>
                <a:cubicBezTo>
                  <a:pt x="2000760" y="1266089"/>
                  <a:pt x="2220021" y="1164345"/>
                  <a:pt x="2460613" y="1069481"/>
                </a:cubicBezTo>
                <a:lnTo>
                  <a:pt x="2266769" y="1484989"/>
                </a:lnTo>
                <a:lnTo>
                  <a:pt x="2386598" y="1380718"/>
                </a:lnTo>
                <a:cubicBezTo>
                  <a:pt x="2697125" y="1135951"/>
                  <a:pt x="3092981" y="918703"/>
                  <a:pt x="3574167" y="728977"/>
                </a:cubicBezTo>
                <a:lnTo>
                  <a:pt x="3519402" y="846368"/>
                </a:lnTo>
                <a:lnTo>
                  <a:pt x="3882615" y="455766"/>
                </a:lnTo>
                <a:cubicBezTo>
                  <a:pt x="3991167" y="313725"/>
                  <a:pt x="4121641" y="207194"/>
                  <a:pt x="4274035" y="136173"/>
                </a:cubicBezTo>
                <a:cubicBezTo>
                  <a:pt x="4388330" y="82909"/>
                  <a:pt x="4492057" y="58176"/>
                  <a:pt x="4585213" y="61982"/>
                </a:cubicBezTo>
                <a:cubicBezTo>
                  <a:pt x="4616267" y="63251"/>
                  <a:pt x="4646146" y="67688"/>
                  <a:pt x="4674851" y="75297"/>
                </a:cubicBezTo>
                <a:cubicBezTo>
                  <a:pt x="4789666" y="105735"/>
                  <a:pt x="4849164" y="183858"/>
                  <a:pt x="4853337" y="309666"/>
                </a:cubicBezTo>
                <a:lnTo>
                  <a:pt x="4853203" y="359532"/>
                </a:lnTo>
                <a:lnTo>
                  <a:pt x="4863055" y="356580"/>
                </a:lnTo>
                <a:cubicBezTo>
                  <a:pt x="4914918" y="344215"/>
                  <a:pt x="4964139" y="338983"/>
                  <a:pt x="5010717" y="340886"/>
                </a:cubicBezTo>
                <a:cubicBezTo>
                  <a:pt x="5041771" y="342155"/>
                  <a:pt x="5071649" y="346592"/>
                  <a:pt x="5100355" y="354201"/>
                </a:cubicBezTo>
                <a:cubicBezTo>
                  <a:pt x="5186466" y="377029"/>
                  <a:pt x="5241461" y="426681"/>
                  <a:pt x="5265337" y="503155"/>
                </a:cubicBezTo>
                <a:lnTo>
                  <a:pt x="5273327" y="553697"/>
                </a:lnTo>
                <a:lnTo>
                  <a:pt x="5421673" y="394165"/>
                </a:lnTo>
                <a:cubicBezTo>
                  <a:pt x="5530225" y="252123"/>
                  <a:pt x="5660699" y="145593"/>
                  <a:pt x="5813093" y="74573"/>
                </a:cubicBezTo>
                <a:cubicBezTo>
                  <a:pt x="5927388" y="21308"/>
                  <a:pt x="6031115" y="-3424"/>
                  <a:pt x="6124271" y="381"/>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113109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mplate 5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BB1E3152-FE63-49CD-A4C4-AABC8F527E13}"/>
              </a:ext>
            </a:extLst>
          </p:cNvPr>
          <p:cNvSpPr>
            <a:spLocks noGrp="1"/>
          </p:cNvSpPr>
          <p:nvPr>
            <p:ph type="pic" sz="quarter" idx="10"/>
          </p:nvPr>
        </p:nvSpPr>
        <p:spPr>
          <a:xfrm>
            <a:off x="4023359" y="0"/>
            <a:ext cx="7967478" cy="6858000"/>
          </a:xfrm>
          <a:custGeom>
            <a:avLst/>
            <a:gdLst>
              <a:gd name="connsiteX0" fmla="*/ 3953224 w 7967478"/>
              <a:gd name="connsiteY0" fmla="*/ 2318812 h 6858000"/>
              <a:gd name="connsiteX1" fmla="*/ 4555367 w 7967478"/>
              <a:gd name="connsiteY1" fmla="*/ 2398541 h 6858000"/>
              <a:gd name="connsiteX2" fmla="*/ 5072499 w 7967478"/>
              <a:gd name="connsiteY2" fmla="*/ 2611147 h 6858000"/>
              <a:gd name="connsiteX3" fmla="*/ 5943833 w 7967478"/>
              <a:gd name="connsiteY3" fmla="*/ 3189170 h 6858000"/>
              <a:gd name="connsiteX4" fmla="*/ 5996963 w 7967478"/>
              <a:gd name="connsiteY4" fmla="*/ 3255609 h 6858000"/>
              <a:gd name="connsiteX5" fmla="*/ 5950919 w 7967478"/>
              <a:gd name="connsiteY5" fmla="*/ 3328691 h 6858000"/>
              <a:gd name="connsiteX6" fmla="*/ 5256683 w 7967478"/>
              <a:gd name="connsiteY6" fmla="*/ 3813698 h 6858000"/>
              <a:gd name="connsiteX7" fmla="*/ 4456190 w 7967478"/>
              <a:gd name="connsiteY7" fmla="*/ 4139250 h 6858000"/>
              <a:gd name="connsiteX8" fmla="*/ 3173985 w 7967478"/>
              <a:gd name="connsiteY8" fmla="*/ 3966509 h 6858000"/>
              <a:gd name="connsiteX9" fmla="*/ 2802073 w 7967478"/>
              <a:gd name="connsiteY9" fmla="*/ 3478180 h 6858000"/>
              <a:gd name="connsiteX10" fmla="*/ 2858745 w 7967478"/>
              <a:gd name="connsiteY10" fmla="*/ 2900157 h 6858000"/>
              <a:gd name="connsiteX11" fmla="*/ 3322747 w 7967478"/>
              <a:gd name="connsiteY11" fmla="*/ 2461658 h 6858000"/>
              <a:gd name="connsiteX12" fmla="*/ 3953224 w 7967478"/>
              <a:gd name="connsiteY12" fmla="*/ 2318812 h 6858000"/>
              <a:gd name="connsiteX13" fmla="*/ 4913342 w 7967478"/>
              <a:gd name="connsiteY13" fmla="*/ 631 h 6858000"/>
              <a:gd name="connsiteX14" fmla="*/ 5858826 w 7967478"/>
              <a:gd name="connsiteY14" fmla="*/ 870434 h 6858000"/>
              <a:gd name="connsiteX15" fmla="*/ 7013519 w 7967478"/>
              <a:gd name="connsiteY15" fmla="*/ 870434 h 6858000"/>
              <a:gd name="connsiteX16" fmla="*/ 7102071 w 7967478"/>
              <a:gd name="connsiteY16" fmla="*/ 887046 h 6858000"/>
              <a:gd name="connsiteX17" fmla="*/ 7112696 w 7967478"/>
              <a:gd name="connsiteY17" fmla="*/ 963450 h 6858000"/>
              <a:gd name="connsiteX18" fmla="*/ 6375959 w 7967478"/>
              <a:gd name="connsiteY18" fmla="*/ 2777245 h 6858000"/>
              <a:gd name="connsiteX19" fmla="*/ 6368875 w 7967478"/>
              <a:gd name="connsiteY19" fmla="*/ 2783888 h 6858000"/>
              <a:gd name="connsiteX20" fmla="*/ 6290952 w 7967478"/>
              <a:gd name="connsiteY20" fmla="*/ 2876904 h 6858000"/>
              <a:gd name="connsiteX21" fmla="*/ 6251989 w 7967478"/>
              <a:gd name="connsiteY21" fmla="*/ 2890191 h 6858000"/>
              <a:gd name="connsiteX22" fmla="*/ 6191775 w 7967478"/>
              <a:gd name="connsiteY22" fmla="*/ 2850327 h 6858000"/>
              <a:gd name="connsiteX23" fmla="*/ 6135103 w 7967478"/>
              <a:gd name="connsiteY23" fmla="*/ 2797176 h 6858000"/>
              <a:gd name="connsiteX24" fmla="*/ 5334609 w 7967478"/>
              <a:gd name="connsiteY24" fmla="*/ 2265661 h 6858000"/>
              <a:gd name="connsiteX25" fmla="*/ 4406601 w 7967478"/>
              <a:gd name="connsiteY25" fmla="*/ 1926821 h 6858000"/>
              <a:gd name="connsiteX26" fmla="*/ 2819782 w 7967478"/>
              <a:gd name="connsiteY26" fmla="*/ 2219156 h 6858000"/>
              <a:gd name="connsiteX27" fmla="*/ 2260144 w 7967478"/>
              <a:gd name="connsiteY27" fmla="*/ 3076221 h 6858000"/>
              <a:gd name="connsiteX28" fmla="*/ 2355779 w 7967478"/>
              <a:gd name="connsiteY28" fmla="*/ 3767192 h 6858000"/>
              <a:gd name="connsiteX29" fmla="*/ 2826865 w 7967478"/>
              <a:gd name="connsiteY29" fmla="*/ 4315317 h 6858000"/>
              <a:gd name="connsiteX30" fmla="*/ 3563603 w 7967478"/>
              <a:gd name="connsiteY30" fmla="*/ 4610970 h 6858000"/>
              <a:gd name="connsiteX31" fmla="*/ 4959155 w 7967478"/>
              <a:gd name="connsiteY31" fmla="*/ 4431585 h 6858000"/>
              <a:gd name="connsiteX32" fmla="*/ 6184691 w 7967478"/>
              <a:gd name="connsiteY32" fmla="*/ 3680821 h 6858000"/>
              <a:gd name="connsiteX33" fmla="*/ 6269698 w 7967478"/>
              <a:gd name="connsiteY33" fmla="*/ 3634313 h 6858000"/>
              <a:gd name="connsiteX34" fmla="*/ 6340537 w 7967478"/>
              <a:gd name="connsiteY34" fmla="*/ 3700751 h 6858000"/>
              <a:gd name="connsiteX35" fmla="*/ 7091445 w 7967478"/>
              <a:gd name="connsiteY35" fmla="*/ 5414886 h 6858000"/>
              <a:gd name="connsiteX36" fmla="*/ 7105613 w 7967478"/>
              <a:gd name="connsiteY36" fmla="*/ 5507902 h 6858000"/>
              <a:gd name="connsiteX37" fmla="*/ 7119780 w 7967478"/>
              <a:gd name="connsiteY37" fmla="*/ 5597596 h 6858000"/>
              <a:gd name="connsiteX38" fmla="*/ 7122438 w 7967478"/>
              <a:gd name="connsiteY38" fmla="*/ 5623341 h 6858000"/>
              <a:gd name="connsiteX39" fmla="*/ 7116238 w 7967478"/>
              <a:gd name="connsiteY39" fmla="*/ 5640782 h 6858000"/>
              <a:gd name="connsiteX40" fmla="*/ 7070192 w 7967478"/>
              <a:gd name="connsiteY40" fmla="*/ 5654069 h 6858000"/>
              <a:gd name="connsiteX41" fmla="*/ 3634445 w 7967478"/>
              <a:gd name="connsiteY41" fmla="*/ 5654069 h 6858000"/>
              <a:gd name="connsiteX42" fmla="*/ 1792600 w 7967478"/>
              <a:gd name="connsiteY42" fmla="*/ 4983031 h 6858000"/>
              <a:gd name="connsiteX43" fmla="*/ 949601 w 7967478"/>
              <a:gd name="connsiteY43" fmla="*/ 3547940 h 6858000"/>
              <a:gd name="connsiteX44" fmla="*/ 1112534 w 7967478"/>
              <a:gd name="connsiteY44" fmla="*/ 2431762 h 6858000"/>
              <a:gd name="connsiteX45" fmla="*/ 2727691 w 7967478"/>
              <a:gd name="connsiteY45" fmla="*/ 1016602 h 6858000"/>
              <a:gd name="connsiteX46" fmla="*/ 3584857 w 7967478"/>
              <a:gd name="connsiteY46" fmla="*/ 870434 h 6858000"/>
              <a:gd name="connsiteX47" fmla="*/ 4913342 w 7967478"/>
              <a:gd name="connsiteY47" fmla="*/ 63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967478" h="6858000">
                <a:moveTo>
                  <a:pt x="3953224" y="2318812"/>
                </a:moveTo>
                <a:cubicBezTo>
                  <a:pt x="4156299" y="2314385"/>
                  <a:pt x="4357013" y="2340959"/>
                  <a:pt x="4555367" y="2398541"/>
                </a:cubicBezTo>
                <a:cubicBezTo>
                  <a:pt x="4706492" y="2442832"/>
                  <a:pt x="4878869" y="2513701"/>
                  <a:pt x="5072499" y="2611147"/>
                </a:cubicBezTo>
                <a:cubicBezTo>
                  <a:pt x="5351137" y="2752884"/>
                  <a:pt x="5641581" y="2945559"/>
                  <a:pt x="5943833" y="3189170"/>
                </a:cubicBezTo>
                <a:cubicBezTo>
                  <a:pt x="5976893" y="3215744"/>
                  <a:pt x="5994603" y="3237891"/>
                  <a:pt x="5996963" y="3255609"/>
                </a:cubicBezTo>
                <a:cubicBezTo>
                  <a:pt x="5999326" y="3273325"/>
                  <a:pt x="5983977" y="3297686"/>
                  <a:pt x="5950919" y="3328691"/>
                </a:cubicBezTo>
                <a:cubicBezTo>
                  <a:pt x="5691169" y="3532439"/>
                  <a:pt x="5459761" y="3694108"/>
                  <a:pt x="5256683" y="3813698"/>
                </a:cubicBezTo>
                <a:cubicBezTo>
                  <a:pt x="4992213" y="3964295"/>
                  <a:pt x="4725383" y="4072812"/>
                  <a:pt x="4456190" y="4139250"/>
                </a:cubicBezTo>
                <a:cubicBezTo>
                  <a:pt x="3960308" y="4267701"/>
                  <a:pt x="3532908" y="4210119"/>
                  <a:pt x="3173985" y="3966509"/>
                </a:cubicBezTo>
                <a:cubicBezTo>
                  <a:pt x="2980354" y="3838061"/>
                  <a:pt x="2856384" y="3675282"/>
                  <a:pt x="2802073" y="3478180"/>
                </a:cubicBezTo>
                <a:cubicBezTo>
                  <a:pt x="2747761" y="3281077"/>
                  <a:pt x="2766651" y="3088402"/>
                  <a:pt x="2858745" y="2900157"/>
                </a:cubicBezTo>
                <a:cubicBezTo>
                  <a:pt x="2950838" y="2711912"/>
                  <a:pt x="3105505" y="2565747"/>
                  <a:pt x="3322747" y="2461658"/>
                </a:cubicBezTo>
                <a:cubicBezTo>
                  <a:pt x="3539992" y="2357571"/>
                  <a:pt x="3750150" y="2309955"/>
                  <a:pt x="3953224" y="2318812"/>
                </a:cubicBezTo>
                <a:close/>
                <a:moveTo>
                  <a:pt x="4913342" y="631"/>
                </a:moveTo>
                <a:cubicBezTo>
                  <a:pt x="5171301" y="-13175"/>
                  <a:pt x="5471481" y="197208"/>
                  <a:pt x="5858826" y="870434"/>
                </a:cubicBezTo>
                <a:cubicBezTo>
                  <a:pt x="6592939" y="-704833"/>
                  <a:pt x="6753773" y="874864"/>
                  <a:pt x="7013519" y="870434"/>
                </a:cubicBezTo>
                <a:cubicBezTo>
                  <a:pt x="7060748" y="870434"/>
                  <a:pt x="7090264" y="875973"/>
                  <a:pt x="7102071" y="887046"/>
                </a:cubicBezTo>
                <a:cubicBezTo>
                  <a:pt x="7113878" y="898117"/>
                  <a:pt x="7084247" y="933504"/>
                  <a:pt x="7112696" y="963450"/>
                </a:cubicBezTo>
                <a:cubicBezTo>
                  <a:pt x="9196291" y="3156596"/>
                  <a:pt x="6772663" y="2245730"/>
                  <a:pt x="6375959" y="2777245"/>
                </a:cubicBezTo>
                <a:lnTo>
                  <a:pt x="6368875" y="2783888"/>
                </a:lnTo>
                <a:cubicBezTo>
                  <a:pt x="6331093" y="2832610"/>
                  <a:pt x="6305119" y="2863617"/>
                  <a:pt x="6290952" y="2876904"/>
                </a:cubicBezTo>
                <a:cubicBezTo>
                  <a:pt x="6276782" y="2890191"/>
                  <a:pt x="6263796" y="2894622"/>
                  <a:pt x="6251989" y="2890191"/>
                </a:cubicBezTo>
                <a:cubicBezTo>
                  <a:pt x="6240182" y="2885762"/>
                  <a:pt x="6220109" y="2872474"/>
                  <a:pt x="6191775" y="2850327"/>
                </a:cubicBezTo>
                <a:lnTo>
                  <a:pt x="6135103" y="2797176"/>
                </a:lnTo>
                <a:cubicBezTo>
                  <a:pt x="5842295" y="2571282"/>
                  <a:pt x="5575465" y="2394111"/>
                  <a:pt x="5334609" y="2265661"/>
                </a:cubicBezTo>
                <a:cubicBezTo>
                  <a:pt x="5027635" y="2101779"/>
                  <a:pt x="4718299" y="1988832"/>
                  <a:pt x="4406601" y="1926821"/>
                </a:cubicBezTo>
                <a:cubicBezTo>
                  <a:pt x="3806822" y="1807231"/>
                  <a:pt x="3277882" y="1904674"/>
                  <a:pt x="2819782" y="2219156"/>
                </a:cubicBezTo>
                <a:cubicBezTo>
                  <a:pt x="2503363" y="2436189"/>
                  <a:pt x="2316819" y="2721880"/>
                  <a:pt x="2260144" y="3076221"/>
                </a:cubicBezTo>
                <a:cubicBezTo>
                  <a:pt x="2222363" y="3319833"/>
                  <a:pt x="2254242" y="3550157"/>
                  <a:pt x="2355779" y="3767192"/>
                </a:cubicBezTo>
                <a:cubicBezTo>
                  <a:pt x="2457316" y="3984226"/>
                  <a:pt x="2614347" y="4166936"/>
                  <a:pt x="2826865" y="4315317"/>
                </a:cubicBezTo>
                <a:cubicBezTo>
                  <a:pt x="3039387" y="4463698"/>
                  <a:pt x="3284966" y="4562249"/>
                  <a:pt x="3563603" y="4610970"/>
                </a:cubicBezTo>
                <a:cubicBezTo>
                  <a:pt x="4012260" y="4686269"/>
                  <a:pt x="4477441" y="4626474"/>
                  <a:pt x="4959155" y="4431585"/>
                </a:cubicBezTo>
                <a:cubicBezTo>
                  <a:pt x="5365304" y="4263273"/>
                  <a:pt x="5773816" y="4013016"/>
                  <a:pt x="6184691" y="3680821"/>
                </a:cubicBezTo>
                <a:cubicBezTo>
                  <a:pt x="6227193" y="3649813"/>
                  <a:pt x="6255531" y="3634313"/>
                  <a:pt x="6269698" y="3634313"/>
                </a:cubicBezTo>
                <a:cubicBezTo>
                  <a:pt x="6283865" y="3634313"/>
                  <a:pt x="6284648" y="3713994"/>
                  <a:pt x="6340537" y="3700751"/>
                </a:cubicBezTo>
                <a:cubicBezTo>
                  <a:pt x="9564506" y="2936797"/>
                  <a:pt x="6982825" y="4772641"/>
                  <a:pt x="7091445" y="5414886"/>
                </a:cubicBezTo>
                <a:lnTo>
                  <a:pt x="7105613" y="5507902"/>
                </a:lnTo>
                <a:cubicBezTo>
                  <a:pt x="7110336" y="5547766"/>
                  <a:pt x="7115057" y="5577665"/>
                  <a:pt x="7119780" y="5597596"/>
                </a:cubicBezTo>
                <a:cubicBezTo>
                  <a:pt x="7122143" y="5607562"/>
                  <a:pt x="7123027" y="5616142"/>
                  <a:pt x="7122438" y="5623341"/>
                </a:cubicBezTo>
                <a:cubicBezTo>
                  <a:pt x="7121846" y="5630538"/>
                  <a:pt x="7119780" y="5636352"/>
                  <a:pt x="7116238" y="5640782"/>
                </a:cubicBezTo>
                <a:cubicBezTo>
                  <a:pt x="7109155" y="5649640"/>
                  <a:pt x="7093806" y="5654069"/>
                  <a:pt x="7070192" y="5654069"/>
                </a:cubicBezTo>
                <a:cubicBezTo>
                  <a:pt x="5924942" y="5654069"/>
                  <a:pt x="5672953" y="7921480"/>
                  <a:pt x="3634445" y="5654069"/>
                </a:cubicBezTo>
                <a:cubicBezTo>
                  <a:pt x="2711427" y="8863596"/>
                  <a:pt x="2361075" y="4596620"/>
                  <a:pt x="1792600" y="4983031"/>
                </a:cubicBezTo>
                <a:cubicBezTo>
                  <a:pt x="-530882" y="6562372"/>
                  <a:pt x="1478160" y="3808483"/>
                  <a:pt x="949601" y="3547940"/>
                </a:cubicBezTo>
                <a:cubicBezTo>
                  <a:pt x="-1196847" y="2489885"/>
                  <a:pt x="942518" y="2803819"/>
                  <a:pt x="1112534" y="2431762"/>
                </a:cubicBezTo>
                <a:cubicBezTo>
                  <a:pt x="1428956" y="1754079"/>
                  <a:pt x="-175688" y="141669"/>
                  <a:pt x="2727691" y="1016602"/>
                </a:cubicBezTo>
                <a:cubicBezTo>
                  <a:pt x="2977991" y="928016"/>
                  <a:pt x="2549331" y="-343896"/>
                  <a:pt x="3584857" y="870434"/>
                </a:cubicBezTo>
                <a:cubicBezTo>
                  <a:pt x="4082287" y="870434"/>
                  <a:pt x="4420875" y="26989"/>
                  <a:pt x="4913342" y="631"/>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41101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mplate 5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CCCDF186-940D-4672-A061-2FC1F3896579}"/>
              </a:ext>
            </a:extLst>
          </p:cNvPr>
          <p:cNvSpPr>
            <a:spLocks noGrp="1"/>
          </p:cNvSpPr>
          <p:nvPr>
            <p:ph type="pic" sz="quarter" idx="10"/>
          </p:nvPr>
        </p:nvSpPr>
        <p:spPr>
          <a:xfrm>
            <a:off x="4297680" y="0"/>
            <a:ext cx="7878777" cy="6858001"/>
          </a:xfrm>
          <a:custGeom>
            <a:avLst/>
            <a:gdLst>
              <a:gd name="connsiteX0" fmla="*/ 5072326 w 7878777"/>
              <a:gd name="connsiteY0" fmla="*/ 1423 h 6858001"/>
              <a:gd name="connsiteX1" fmla="*/ 5163912 w 7878777"/>
              <a:gd name="connsiteY1" fmla="*/ 28854 h 6858001"/>
              <a:gd name="connsiteX2" fmla="*/ 5221152 w 7878777"/>
              <a:gd name="connsiteY2" fmla="*/ 118964 h 6858001"/>
              <a:gd name="connsiteX3" fmla="*/ 5389051 w 7878777"/>
              <a:gd name="connsiteY3" fmla="*/ 322707 h 6858001"/>
              <a:gd name="connsiteX4" fmla="*/ 5648544 w 7878777"/>
              <a:gd name="connsiteY4" fmla="*/ 369720 h 6858001"/>
              <a:gd name="connsiteX5" fmla="*/ 5663810 w 7878777"/>
              <a:gd name="connsiteY5" fmla="*/ 369720 h 6858001"/>
              <a:gd name="connsiteX6" fmla="*/ 6816245 w 7878777"/>
              <a:gd name="connsiteY6" fmla="*/ 777198 h 6858001"/>
              <a:gd name="connsiteX7" fmla="*/ 7609981 w 7878777"/>
              <a:gd name="connsiteY7" fmla="*/ 1725363 h 6858001"/>
              <a:gd name="connsiteX8" fmla="*/ 7877102 w 7878777"/>
              <a:gd name="connsiteY8" fmla="*/ 2994811 h 6858001"/>
              <a:gd name="connsiteX9" fmla="*/ 7243644 w 7878777"/>
              <a:gd name="connsiteY9" fmla="*/ 4722666 h 6858001"/>
              <a:gd name="connsiteX10" fmla="*/ 5495903 w 7878777"/>
              <a:gd name="connsiteY10" fmla="*/ 5400491 h 6858001"/>
              <a:gd name="connsiteX11" fmla="*/ 4854808 w 7878777"/>
              <a:gd name="connsiteY11" fmla="*/ 5502359 h 6858001"/>
              <a:gd name="connsiteX12" fmla="*/ 4259510 w 7878777"/>
              <a:gd name="connsiteY12" fmla="*/ 5760948 h 6858001"/>
              <a:gd name="connsiteX13" fmla="*/ 3866464 w 7878777"/>
              <a:gd name="connsiteY13" fmla="*/ 6262461 h 6858001"/>
              <a:gd name="connsiteX14" fmla="*/ 4190826 w 7878777"/>
              <a:gd name="connsiteY14" fmla="*/ 6858000 h 6858001"/>
              <a:gd name="connsiteX15" fmla="*/ 4000025 w 7878777"/>
              <a:gd name="connsiteY15" fmla="*/ 6818820 h 6858001"/>
              <a:gd name="connsiteX16" fmla="*/ 3778692 w 7878777"/>
              <a:gd name="connsiteY16" fmla="*/ 6771807 h 6858001"/>
              <a:gd name="connsiteX17" fmla="*/ 2931539 w 7878777"/>
              <a:gd name="connsiteY17" fmla="*/ 6238955 h 6858001"/>
              <a:gd name="connsiteX18" fmla="*/ 2631027 w 7878777"/>
              <a:gd name="connsiteY18" fmla="*/ 5490726 h 6858001"/>
              <a:gd name="connsiteX19" fmla="*/ 2628432 w 7878777"/>
              <a:gd name="connsiteY19" fmla="*/ 5424572 h 6858001"/>
              <a:gd name="connsiteX20" fmla="*/ 2530021 w 7878777"/>
              <a:gd name="connsiteY20" fmla="*/ 5437713 h 6858001"/>
              <a:gd name="connsiteX21" fmla="*/ 2228551 w 7878777"/>
              <a:gd name="connsiteY21" fmla="*/ 5502360 h 6858001"/>
              <a:gd name="connsiteX22" fmla="*/ 1633253 w 7878777"/>
              <a:gd name="connsiteY22" fmla="*/ 5760949 h 6858001"/>
              <a:gd name="connsiteX23" fmla="*/ 1240207 w 7878777"/>
              <a:gd name="connsiteY23" fmla="*/ 6262462 h 6858001"/>
              <a:gd name="connsiteX24" fmla="*/ 1564569 w 7878777"/>
              <a:gd name="connsiteY24" fmla="*/ 6858001 h 6858001"/>
              <a:gd name="connsiteX25" fmla="*/ 1373768 w 7878777"/>
              <a:gd name="connsiteY25" fmla="*/ 6818821 h 6858001"/>
              <a:gd name="connsiteX26" fmla="*/ 1152435 w 7878777"/>
              <a:gd name="connsiteY26" fmla="*/ 6771808 h 6858001"/>
              <a:gd name="connsiteX27" fmla="*/ 305282 w 7878777"/>
              <a:gd name="connsiteY27" fmla="*/ 6238956 h 6858001"/>
              <a:gd name="connsiteX28" fmla="*/ 0 w 7878777"/>
              <a:gd name="connsiteY28" fmla="*/ 5369145 h 6858001"/>
              <a:gd name="connsiteX29" fmla="*/ 328176 w 7878777"/>
              <a:gd name="connsiteY29" fmla="*/ 4405308 h 6858001"/>
              <a:gd name="connsiteX30" fmla="*/ 1076115 w 7878777"/>
              <a:gd name="connsiteY30" fmla="*/ 3676553 h 6858001"/>
              <a:gd name="connsiteX31" fmla="*/ 1984332 w 7878777"/>
              <a:gd name="connsiteY31" fmla="*/ 3175040 h 6858001"/>
              <a:gd name="connsiteX32" fmla="*/ 2175133 w 7878777"/>
              <a:gd name="connsiteY32" fmla="*/ 3088847 h 6858001"/>
              <a:gd name="connsiteX33" fmla="*/ 2640684 w 7878777"/>
              <a:gd name="connsiteY33" fmla="*/ 2869437 h 6858001"/>
              <a:gd name="connsiteX34" fmla="*/ 3068076 w 7878777"/>
              <a:gd name="connsiteY34" fmla="*/ 2587333 h 6858001"/>
              <a:gd name="connsiteX35" fmla="*/ 3419155 w 7878777"/>
              <a:gd name="connsiteY35" fmla="*/ 2113252 h 6858001"/>
              <a:gd name="connsiteX36" fmla="*/ 3445863 w 7878777"/>
              <a:gd name="connsiteY36" fmla="*/ 1588232 h 6858001"/>
              <a:gd name="connsiteX37" fmla="*/ 3144396 w 7878777"/>
              <a:gd name="connsiteY37" fmla="*/ 1169005 h 6858001"/>
              <a:gd name="connsiteX38" fmla="*/ 3155847 w 7878777"/>
              <a:gd name="connsiteY38" fmla="*/ 1823314 h 6858001"/>
              <a:gd name="connsiteX39" fmla="*/ 2900177 w 7878777"/>
              <a:gd name="connsiteY39" fmla="*/ 2242551 h 6858001"/>
              <a:gd name="connsiteX40" fmla="*/ 2320137 w 7878777"/>
              <a:gd name="connsiteY40" fmla="*/ 2524646 h 6858001"/>
              <a:gd name="connsiteX41" fmla="*/ 2198027 w 7878777"/>
              <a:gd name="connsiteY41" fmla="*/ 2555994 h 6858001"/>
              <a:gd name="connsiteX42" fmla="*/ 1717210 w 7878777"/>
              <a:gd name="connsiteY42" fmla="*/ 2728390 h 6858001"/>
              <a:gd name="connsiteX43" fmla="*/ 1312705 w 7878777"/>
              <a:gd name="connsiteY43" fmla="*/ 3049666 h 6858001"/>
              <a:gd name="connsiteX44" fmla="*/ 1114275 w 7878777"/>
              <a:gd name="connsiteY44" fmla="*/ 3151533 h 6858001"/>
              <a:gd name="connsiteX45" fmla="*/ 908208 w 7878777"/>
              <a:gd name="connsiteY45" fmla="*/ 3073172 h 6858001"/>
              <a:gd name="connsiteX46" fmla="*/ 770833 w 7878777"/>
              <a:gd name="connsiteY46" fmla="*/ 2924292 h 6858001"/>
              <a:gd name="connsiteX47" fmla="*/ 778462 w 7878777"/>
              <a:gd name="connsiteY47" fmla="*/ 2712716 h 6858001"/>
              <a:gd name="connsiteX48" fmla="*/ 2014855 w 7878777"/>
              <a:gd name="connsiteY48" fmla="*/ 651826 h 6858001"/>
              <a:gd name="connsiteX49" fmla="*/ 2022492 w 7878777"/>
              <a:gd name="connsiteY49" fmla="*/ 651826 h 6858001"/>
              <a:gd name="connsiteX50" fmla="*/ 2220922 w 7878777"/>
              <a:gd name="connsiteY50" fmla="*/ 440250 h 6858001"/>
              <a:gd name="connsiteX51" fmla="*/ 2343031 w 7878777"/>
              <a:gd name="connsiteY51" fmla="*/ 173819 h 6858001"/>
              <a:gd name="connsiteX52" fmla="*/ 2350668 w 7878777"/>
              <a:gd name="connsiteY52" fmla="*/ 150313 h 6858001"/>
              <a:gd name="connsiteX53" fmla="*/ 2373563 w 7878777"/>
              <a:gd name="connsiteY53" fmla="*/ 56279 h 6858001"/>
              <a:gd name="connsiteX54" fmla="*/ 2446069 w 7878777"/>
              <a:gd name="connsiteY54" fmla="*/ 1424 h 6858001"/>
              <a:gd name="connsiteX55" fmla="*/ 2537655 w 7878777"/>
              <a:gd name="connsiteY55" fmla="*/ 28855 h 6858001"/>
              <a:gd name="connsiteX56" fmla="*/ 2594895 w 7878777"/>
              <a:gd name="connsiteY56" fmla="*/ 118965 h 6858001"/>
              <a:gd name="connsiteX57" fmla="*/ 2762794 w 7878777"/>
              <a:gd name="connsiteY57" fmla="*/ 322708 h 6858001"/>
              <a:gd name="connsiteX58" fmla="*/ 3022287 w 7878777"/>
              <a:gd name="connsiteY58" fmla="*/ 369721 h 6858001"/>
              <a:gd name="connsiteX59" fmla="*/ 3037552 w 7878777"/>
              <a:gd name="connsiteY59" fmla="*/ 369721 h 6858001"/>
              <a:gd name="connsiteX60" fmla="*/ 4189988 w 7878777"/>
              <a:gd name="connsiteY60" fmla="*/ 777201 h 6858001"/>
              <a:gd name="connsiteX61" fmla="*/ 4377088 w 7878777"/>
              <a:gd name="connsiteY61" fmla="*/ 929728 h 6858001"/>
              <a:gd name="connsiteX62" fmla="*/ 4446495 w 7878777"/>
              <a:gd name="connsiteY62" fmla="*/ 848582 h 6858001"/>
              <a:gd name="connsiteX63" fmla="*/ 4641112 w 7878777"/>
              <a:gd name="connsiteY63" fmla="*/ 651825 h 6858001"/>
              <a:gd name="connsiteX64" fmla="*/ 4648749 w 7878777"/>
              <a:gd name="connsiteY64" fmla="*/ 651825 h 6858001"/>
              <a:gd name="connsiteX65" fmla="*/ 4847179 w 7878777"/>
              <a:gd name="connsiteY65" fmla="*/ 440249 h 6858001"/>
              <a:gd name="connsiteX66" fmla="*/ 4969288 w 7878777"/>
              <a:gd name="connsiteY66" fmla="*/ 173818 h 6858001"/>
              <a:gd name="connsiteX67" fmla="*/ 4976925 w 7878777"/>
              <a:gd name="connsiteY67" fmla="*/ 150312 h 6858001"/>
              <a:gd name="connsiteX68" fmla="*/ 4999820 w 7878777"/>
              <a:gd name="connsiteY68" fmla="*/ 56277 h 6858001"/>
              <a:gd name="connsiteX69" fmla="*/ 5072326 w 7878777"/>
              <a:gd name="connsiteY69" fmla="*/ 142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878777" h="6858001">
                <a:moveTo>
                  <a:pt x="5072326" y="1423"/>
                </a:moveTo>
                <a:cubicBezTo>
                  <a:pt x="5105395" y="-3796"/>
                  <a:pt x="5135926" y="5347"/>
                  <a:pt x="5163912" y="28854"/>
                </a:cubicBezTo>
                <a:cubicBezTo>
                  <a:pt x="5191890" y="52361"/>
                  <a:pt x="5210970" y="82398"/>
                  <a:pt x="5221152" y="118964"/>
                </a:cubicBezTo>
                <a:cubicBezTo>
                  <a:pt x="5256767" y="218226"/>
                  <a:pt x="5312730" y="286133"/>
                  <a:pt x="5389051" y="322707"/>
                </a:cubicBezTo>
                <a:cubicBezTo>
                  <a:pt x="5439931" y="343600"/>
                  <a:pt x="5526434" y="359274"/>
                  <a:pt x="5648544" y="369720"/>
                </a:cubicBezTo>
                <a:lnTo>
                  <a:pt x="5663810" y="369720"/>
                </a:lnTo>
                <a:cubicBezTo>
                  <a:pt x="6075935" y="390622"/>
                  <a:pt x="6460083" y="526442"/>
                  <a:pt x="6816245" y="777198"/>
                </a:cubicBezTo>
                <a:cubicBezTo>
                  <a:pt x="7152058" y="1017509"/>
                  <a:pt x="7416634" y="1333558"/>
                  <a:pt x="7609981" y="1725363"/>
                </a:cubicBezTo>
                <a:cubicBezTo>
                  <a:pt x="7803328" y="2122394"/>
                  <a:pt x="7892368" y="2545546"/>
                  <a:pt x="7877102" y="2994811"/>
                </a:cubicBezTo>
                <a:cubicBezTo>
                  <a:pt x="7846571" y="3752299"/>
                  <a:pt x="7635422" y="4328256"/>
                  <a:pt x="7243644" y="4722666"/>
                </a:cubicBezTo>
                <a:cubicBezTo>
                  <a:pt x="6851860" y="5117085"/>
                  <a:pt x="6269282" y="5343024"/>
                  <a:pt x="5495903" y="5400491"/>
                </a:cubicBezTo>
                <a:cubicBezTo>
                  <a:pt x="5256767" y="5416165"/>
                  <a:pt x="5043072" y="5450118"/>
                  <a:pt x="4854808" y="5502359"/>
                </a:cubicBezTo>
                <a:cubicBezTo>
                  <a:pt x="4636029" y="5559827"/>
                  <a:pt x="4437591" y="5646021"/>
                  <a:pt x="4259510" y="5760948"/>
                </a:cubicBezTo>
                <a:cubicBezTo>
                  <a:pt x="4010200" y="5922897"/>
                  <a:pt x="3879184" y="6090065"/>
                  <a:pt x="3866464" y="6262461"/>
                </a:cubicBezTo>
                <a:cubicBezTo>
                  <a:pt x="3853744" y="6434857"/>
                  <a:pt x="3961865" y="6633373"/>
                  <a:pt x="4190826" y="6858000"/>
                </a:cubicBezTo>
                <a:cubicBezTo>
                  <a:pt x="4139946" y="6847554"/>
                  <a:pt x="4076346" y="6834494"/>
                  <a:pt x="4000025" y="6818820"/>
                </a:cubicBezTo>
                <a:cubicBezTo>
                  <a:pt x="3898264" y="6797927"/>
                  <a:pt x="3824481" y="6782253"/>
                  <a:pt x="3778692" y="6771807"/>
                </a:cubicBezTo>
                <a:cubicBezTo>
                  <a:pt x="3422530" y="6677772"/>
                  <a:pt x="3140143" y="6500157"/>
                  <a:pt x="2931539" y="6238955"/>
                </a:cubicBezTo>
                <a:cubicBezTo>
                  <a:pt x="2753457" y="6019543"/>
                  <a:pt x="2653287" y="5770133"/>
                  <a:pt x="2631027" y="5490726"/>
                </a:cubicBezTo>
                <a:lnTo>
                  <a:pt x="2628432" y="5424572"/>
                </a:lnTo>
                <a:lnTo>
                  <a:pt x="2530021" y="5437713"/>
                </a:lnTo>
                <a:cubicBezTo>
                  <a:pt x="2423172" y="5454692"/>
                  <a:pt x="2322683" y="5476240"/>
                  <a:pt x="2228551" y="5502360"/>
                </a:cubicBezTo>
                <a:cubicBezTo>
                  <a:pt x="2009772" y="5559828"/>
                  <a:pt x="1811334" y="5646022"/>
                  <a:pt x="1633253" y="5760949"/>
                </a:cubicBezTo>
                <a:cubicBezTo>
                  <a:pt x="1383942" y="5922898"/>
                  <a:pt x="1252927" y="6090066"/>
                  <a:pt x="1240207" y="6262462"/>
                </a:cubicBezTo>
                <a:cubicBezTo>
                  <a:pt x="1227487" y="6434858"/>
                  <a:pt x="1335608" y="6633374"/>
                  <a:pt x="1564569" y="6858001"/>
                </a:cubicBezTo>
                <a:cubicBezTo>
                  <a:pt x="1513689" y="6847555"/>
                  <a:pt x="1450088" y="6834495"/>
                  <a:pt x="1373768" y="6818821"/>
                </a:cubicBezTo>
                <a:cubicBezTo>
                  <a:pt x="1272007" y="6797928"/>
                  <a:pt x="1198224" y="6782254"/>
                  <a:pt x="1152435" y="6771808"/>
                </a:cubicBezTo>
                <a:cubicBezTo>
                  <a:pt x="796273" y="6677773"/>
                  <a:pt x="513886" y="6500158"/>
                  <a:pt x="305282" y="6238956"/>
                </a:cubicBezTo>
                <a:cubicBezTo>
                  <a:pt x="101760" y="5988200"/>
                  <a:pt x="0" y="5698262"/>
                  <a:pt x="0" y="5369145"/>
                </a:cubicBezTo>
                <a:cubicBezTo>
                  <a:pt x="0" y="5029581"/>
                  <a:pt x="109389" y="4708304"/>
                  <a:pt x="328176" y="4405308"/>
                </a:cubicBezTo>
                <a:cubicBezTo>
                  <a:pt x="526606" y="4133658"/>
                  <a:pt x="775924" y="3890743"/>
                  <a:pt x="1076115" y="3676553"/>
                </a:cubicBezTo>
                <a:cubicBezTo>
                  <a:pt x="1320342" y="3509385"/>
                  <a:pt x="1623078" y="3342217"/>
                  <a:pt x="1984332" y="3175040"/>
                </a:cubicBezTo>
                <a:lnTo>
                  <a:pt x="2175133" y="3088847"/>
                </a:lnTo>
                <a:cubicBezTo>
                  <a:pt x="2383737" y="2994812"/>
                  <a:pt x="2538924" y="2921678"/>
                  <a:pt x="2640684" y="2869437"/>
                </a:cubicBezTo>
                <a:cubicBezTo>
                  <a:pt x="2808591" y="2780630"/>
                  <a:pt x="2951058" y="2686595"/>
                  <a:pt x="3068076" y="2587333"/>
                </a:cubicBezTo>
                <a:cubicBezTo>
                  <a:pt x="3235982" y="2451513"/>
                  <a:pt x="3353009" y="2293480"/>
                  <a:pt x="3419155" y="2113252"/>
                </a:cubicBezTo>
                <a:cubicBezTo>
                  <a:pt x="3485301" y="1933023"/>
                  <a:pt x="3494198" y="1758014"/>
                  <a:pt x="3445863" y="1588232"/>
                </a:cubicBezTo>
                <a:cubicBezTo>
                  <a:pt x="3397529" y="1418450"/>
                  <a:pt x="3297037" y="1278713"/>
                  <a:pt x="3144396" y="1169005"/>
                </a:cubicBezTo>
                <a:cubicBezTo>
                  <a:pt x="3190193" y="1435435"/>
                  <a:pt x="3194008" y="1653532"/>
                  <a:pt x="3155847" y="1823314"/>
                </a:cubicBezTo>
                <a:cubicBezTo>
                  <a:pt x="3117687" y="1993096"/>
                  <a:pt x="3032461" y="2132842"/>
                  <a:pt x="2900177" y="2242551"/>
                </a:cubicBezTo>
                <a:cubicBezTo>
                  <a:pt x="2767885" y="2352250"/>
                  <a:pt x="2574538" y="2446285"/>
                  <a:pt x="2320137" y="2524646"/>
                </a:cubicBezTo>
                <a:lnTo>
                  <a:pt x="2198027" y="2555994"/>
                </a:lnTo>
                <a:cubicBezTo>
                  <a:pt x="1979240" y="2623909"/>
                  <a:pt x="1818971" y="2681368"/>
                  <a:pt x="1717210" y="2728390"/>
                </a:cubicBezTo>
                <a:cubicBezTo>
                  <a:pt x="1549303" y="2806751"/>
                  <a:pt x="1414466" y="2913836"/>
                  <a:pt x="1312705" y="3049666"/>
                </a:cubicBezTo>
                <a:cubicBezTo>
                  <a:pt x="1256742" y="3122800"/>
                  <a:pt x="1190596" y="3156761"/>
                  <a:pt x="1114275" y="3151533"/>
                </a:cubicBezTo>
                <a:cubicBezTo>
                  <a:pt x="1063395" y="3146314"/>
                  <a:pt x="994703" y="3120195"/>
                  <a:pt x="908208" y="3073172"/>
                </a:cubicBezTo>
                <a:cubicBezTo>
                  <a:pt x="836979" y="3031378"/>
                  <a:pt x="791182" y="2981752"/>
                  <a:pt x="770833" y="2924292"/>
                </a:cubicBezTo>
                <a:cubicBezTo>
                  <a:pt x="750484" y="2866823"/>
                  <a:pt x="753022" y="2796296"/>
                  <a:pt x="778462" y="2712716"/>
                </a:cubicBezTo>
                <a:cubicBezTo>
                  <a:pt x="1068486" y="1840300"/>
                  <a:pt x="1480612" y="1153331"/>
                  <a:pt x="2014855" y="651826"/>
                </a:cubicBezTo>
                <a:lnTo>
                  <a:pt x="2022492" y="651826"/>
                </a:lnTo>
                <a:cubicBezTo>
                  <a:pt x="2119161" y="557791"/>
                  <a:pt x="2185307" y="487263"/>
                  <a:pt x="2220922" y="440250"/>
                </a:cubicBezTo>
                <a:cubicBezTo>
                  <a:pt x="2287068" y="356661"/>
                  <a:pt x="2327774" y="267855"/>
                  <a:pt x="2343031" y="173819"/>
                </a:cubicBezTo>
                <a:lnTo>
                  <a:pt x="2350668" y="150313"/>
                </a:lnTo>
                <a:cubicBezTo>
                  <a:pt x="2355751" y="103300"/>
                  <a:pt x="2363388" y="71952"/>
                  <a:pt x="2373563" y="56279"/>
                </a:cubicBezTo>
                <a:cubicBezTo>
                  <a:pt x="2388828" y="24938"/>
                  <a:pt x="2412992" y="6651"/>
                  <a:pt x="2446069" y="1424"/>
                </a:cubicBezTo>
                <a:cubicBezTo>
                  <a:pt x="2479138" y="-3795"/>
                  <a:pt x="2509669" y="5348"/>
                  <a:pt x="2537655" y="28855"/>
                </a:cubicBezTo>
                <a:cubicBezTo>
                  <a:pt x="2565633" y="52362"/>
                  <a:pt x="2584713" y="82399"/>
                  <a:pt x="2594895" y="118965"/>
                </a:cubicBezTo>
                <a:cubicBezTo>
                  <a:pt x="2630510" y="218228"/>
                  <a:pt x="2686473" y="286134"/>
                  <a:pt x="2762794" y="322708"/>
                </a:cubicBezTo>
                <a:cubicBezTo>
                  <a:pt x="2813674" y="343601"/>
                  <a:pt x="2900177" y="359275"/>
                  <a:pt x="3022287" y="369721"/>
                </a:cubicBezTo>
                <a:lnTo>
                  <a:pt x="3037552" y="369721"/>
                </a:lnTo>
                <a:cubicBezTo>
                  <a:pt x="3449678" y="390623"/>
                  <a:pt x="3833826" y="526443"/>
                  <a:pt x="4189988" y="777201"/>
                </a:cubicBezTo>
                <a:lnTo>
                  <a:pt x="4377088" y="929728"/>
                </a:lnTo>
                <a:lnTo>
                  <a:pt x="4446495" y="848582"/>
                </a:lnTo>
                <a:cubicBezTo>
                  <a:pt x="4509459" y="780099"/>
                  <a:pt x="4574332" y="714513"/>
                  <a:pt x="4641112" y="651825"/>
                </a:cubicBezTo>
                <a:lnTo>
                  <a:pt x="4648749" y="651825"/>
                </a:lnTo>
                <a:cubicBezTo>
                  <a:pt x="4745418" y="557790"/>
                  <a:pt x="4811564" y="487262"/>
                  <a:pt x="4847179" y="440249"/>
                </a:cubicBezTo>
                <a:cubicBezTo>
                  <a:pt x="4913325" y="356660"/>
                  <a:pt x="4954031" y="267853"/>
                  <a:pt x="4969288" y="173818"/>
                </a:cubicBezTo>
                <a:lnTo>
                  <a:pt x="4976925" y="150312"/>
                </a:lnTo>
                <a:cubicBezTo>
                  <a:pt x="4982008" y="103299"/>
                  <a:pt x="4989646" y="71951"/>
                  <a:pt x="4999820" y="56277"/>
                </a:cubicBezTo>
                <a:cubicBezTo>
                  <a:pt x="5015086" y="24937"/>
                  <a:pt x="5039249" y="6650"/>
                  <a:pt x="5072326" y="1423"/>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281372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mplate 5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7538F271-624A-4481-ACE2-3E9B7F6AE10A}"/>
              </a:ext>
            </a:extLst>
          </p:cNvPr>
          <p:cNvSpPr>
            <a:spLocks noGrp="1"/>
          </p:cNvSpPr>
          <p:nvPr>
            <p:ph type="pic" sz="quarter" idx="10"/>
          </p:nvPr>
        </p:nvSpPr>
        <p:spPr>
          <a:xfrm>
            <a:off x="4425696" y="-1"/>
            <a:ext cx="7442820" cy="6858001"/>
          </a:xfrm>
          <a:custGeom>
            <a:avLst/>
            <a:gdLst>
              <a:gd name="connsiteX0" fmla="*/ 6054076 w 7442820"/>
              <a:gd name="connsiteY0" fmla="*/ 6310026 h 6858001"/>
              <a:gd name="connsiteX1" fmla="*/ 7018710 w 7442820"/>
              <a:gd name="connsiteY1" fmla="*/ 6403963 h 6858001"/>
              <a:gd name="connsiteX2" fmla="*/ 6885655 w 7442820"/>
              <a:gd name="connsiteY2" fmla="*/ 6787547 h 6858001"/>
              <a:gd name="connsiteX3" fmla="*/ 6856554 w 7442820"/>
              <a:gd name="connsiteY3" fmla="*/ 6838425 h 6858001"/>
              <a:gd name="connsiteX4" fmla="*/ 6794186 w 7442820"/>
              <a:gd name="connsiteY4" fmla="*/ 6850170 h 6858001"/>
              <a:gd name="connsiteX5" fmla="*/ 6278600 w 7442820"/>
              <a:gd name="connsiteY5" fmla="*/ 6850170 h 6858001"/>
              <a:gd name="connsiteX6" fmla="*/ 5954287 w 7442820"/>
              <a:gd name="connsiteY6" fmla="*/ 6850170 h 6858001"/>
              <a:gd name="connsiteX7" fmla="*/ 6020810 w 7442820"/>
              <a:gd name="connsiteY7" fmla="*/ 6490076 h 6858001"/>
              <a:gd name="connsiteX8" fmla="*/ 6054076 w 7442820"/>
              <a:gd name="connsiteY8" fmla="*/ 6310026 h 6858001"/>
              <a:gd name="connsiteX9" fmla="*/ 6153866 w 7442820"/>
              <a:gd name="connsiteY9" fmla="*/ 5417606 h 6858001"/>
              <a:gd name="connsiteX10" fmla="*/ 7284820 w 7442820"/>
              <a:gd name="connsiteY10" fmla="*/ 5417606 h 6858001"/>
              <a:gd name="connsiteX11" fmla="*/ 7126820 w 7442820"/>
              <a:gd name="connsiteY11" fmla="*/ 6059520 h 6858001"/>
              <a:gd name="connsiteX12" fmla="*/ 7089398 w 7442820"/>
              <a:gd name="connsiteY12" fmla="*/ 6122150 h 6858001"/>
              <a:gd name="connsiteX13" fmla="*/ 7002078 w 7442820"/>
              <a:gd name="connsiteY13" fmla="*/ 6129975 h 6858001"/>
              <a:gd name="connsiteX14" fmla="*/ 6486500 w 7442820"/>
              <a:gd name="connsiteY14" fmla="*/ 6075178 h 6858001"/>
              <a:gd name="connsiteX15" fmla="*/ 6095654 w 7442820"/>
              <a:gd name="connsiteY15" fmla="*/ 6036038 h 6858001"/>
              <a:gd name="connsiteX16" fmla="*/ 6153866 w 7442820"/>
              <a:gd name="connsiteY16" fmla="*/ 5417606 h 6858001"/>
              <a:gd name="connsiteX17" fmla="*/ 7426187 w 7442820"/>
              <a:gd name="connsiteY17" fmla="*/ 4352976 h 6858001"/>
              <a:gd name="connsiteX18" fmla="*/ 7334711 w 7442820"/>
              <a:gd name="connsiteY18" fmla="*/ 5096652 h 6858001"/>
              <a:gd name="connsiteX19" fmla="*/ 7305609 w 7442820"/>
              <a:gd name="connsiteY19" fmla="*/ 5116223 h 6858001"/>
              <a:gd name="connsiteX20" fmla="*/ 7268188 w 7442820"/>
              <a:gd name="connsiteY20" fmla="*/ 5127968 h 6858001"/>
              <a:gd name="connsiteX21" fmla="*/ 6237022 w 7442820"/>
              <a:gd name="connsiteY21" fmla="*/ 5151450 h 6858001"/>
              <a:gd name="connsiteX22" fmla="*/ 6162178 w 7442820"/>
              <a:gd name="connsiteY22" fmla="*/ 5143619 h 6858001"/>
              <a:gd name="connsiteX23" fmla="*/ 6162178 w 7442820"/>
              <a:gd name="connsiteY23" fmla="*/ 4579991 h 6858001"/>
              <a:gd name="connsiteX24" fmla="*/ 6885655 w 7442820"/>
              <a:gd name="connsiteY24" fmla="*/ 4446913 h 6858001"/>
              <a:gd name="connsiteX25" fmla="*/ 7426187 w 7442820"/>
              <a:gd name="connsiteY25" fmla="*/ 4352976 h 6858001"/>
              <a:gd name="connsiteX26" fmla="*/ 7376289 w 7442820"/>
              <a:gd name="connsiteY26" fmla="*/ 3076973 h 6858001"/>
              <a:gd name="connsiteX27" fmla="*/ 7442820 w 7442820"/>
              <a:gd name="connsiteY27" fmla="*/ 4071155 h 6858001"/>
              <a:gd name="connsiteX28" fmla="*/ 6128920 w 7442820"/>
              <a:gd name="connsiteY28" fmla="*/ 4313829 h 6858001"/>
              <a:gd name="connsiteX29" fmla="*/ 5970920 w 7442820"/>
              <a:gd name="connsiteY29" fmla="*/ 3546669 h 6858001"/>
              <a:gd name="connsiteX30" fmla="*/ 6877342 w 7442820"/>
              <a:gd name="connsiteY30" fmla="*/ 1652242 h 6858001"/>
              <a:gd name="connsiteX31" fmla="*/ 6885655 w 7442820"/>
              <a:gd name="connsiteY31" fmla="*/ 1660068 h 6858001"/>
              <a:gd name="connsiteX32" fmla="*/ 6893976 w 7442820"/>
              <a:gd name="connsiteY32" fmla="*/ 1667899 h 6858001"/>
              <a:gd name="connsiteX33" fmla="*/ 7301452 w 7442820"/>
              <a:gd name="connsiteY33" fmla="*/ 2771677 h 6858001"/>
              <a:gd name="connsiteX34" fmla="*/ 7288976 w 7442820"/>
              <a:gd name="connsiteY34" fmla="*/ 2799073 h 6858001"/>
              <a:gd name="connsiteX35" fmla="*/ 7259874 w 7442820"/>
              <a:gd name="connsiteY35" fmla="*/ 2826475 h 6858001"/>
              <a:gd name="connsiteX36" fmla="*/ 5887756 w 7442820"/>
              <a:gd name="connsiteY36" fmla="*/ 3288339 h 6858001"/>
              <a:gd name="connsiteX37" fmla="*/ 5588388 w 7442820"/>
              <a:gd name="connsiteY37" fmla="*/ 2701222 h 6858001"/>
              <a:gd name="connsiteX38" fmla="*/ 5995865 w 7442820"/>
              <a:gd name="connsiteY38" fmla="*/ 2364612 h 6858001"/>
              <a:gd name="connsiteX39" fmla="*/ 6877342 w 7442820"/>
              <a:gd name="connsiteY39" fmla="*/ 1652242 h 6858001"/>
              <a:gd name="connsiteX40" fmla="*/ 2990734 w 7442820"/>
              <a:gd name="connsiteY40" fmla="*/ 1587660 h 6858001"/>
              <a:gd name="connsiteX41" fmla="*/ 3002167 w 7442820"/>
              <a:gd name="connsiteY41" fmla="*/ 1589619 h 6858001"/>
              <a:gd name="connsiteX42" fmla="*/ 3143535 w 7442820"/>
              <a:gd name="connsiteY42" fmla="*/ 1613102 h 6858001"/>
              <a:gd name="connsiteX43" fmla="*/ 3775536 w 7442820"/>
              <a:gd name="connsiteY43" fmla="*/ 1730522 h 6858001"/>
              <a:gd name="connsiteX44" fmla="*/ 5596708 w 7442820"/>
              <a:gd name="connsiteY44" fmla="*/ 3358794 h 6858001"/>
              <a:gd name="connsiteX45" fmla="*/ 5871130 w 7442820"/>
              <a:gd name="connsiteY45" fmla="*/ 4900945 h 6858001"/>
              <a:gd name="connsiteX46" fmla="*/ 5779654 w 7442820"/>
              <a:gd name="connsiteY46" fmla="*/ 6184773 h 6858001"/>
              <a:gd name="connsiteX47" fmla="*/ 5704810 w 7442820"/>
              <a:gd name="connsiteY47" fmla="*/ 6615322 h 6858001"/>
              <a:gd name="connsiteX48" fmla="*/ 5654920 w 7442820"/>
              <a:gd name="connsiteY48" fmla="*/ 6858001 h 6858001"/>
              <a:gd name="connsiteX49" fmla="*/ 5101736 w 7442820"/>
              <a:gd name="connsiteY49" fmla="*/ 6858001 h 6858001"/>
              <a:gd name="connsiteX50" fmla="*/ 2079111 w 7442820"/>
              <a:gd name="connsiteY50" fmla="*/ 6858001 h 6858001"/>
              <a:gd name="connsiteX51" fmla="*/ 359620 w 7442820"/>
              <a:gd name="connsiteY51" fmla="*/ 6858001 h 6858001"/>
              <a:gd name="connsiteX52" fmla="*/ 329579 w 7442820"/>
              <a:gd name="connsiteY52" fmla="*/ 6794185 h 6858001"/>
              <a:gd name="connsiteX53" fmla="*/ 0 w 7442820"/>
              <a:gd name="connsiteY53" fmla="*/ 5114366 h 6858001"/>
              <a:gd name="connsiteX54" fmla="*/ 2730677 w 7442820"/>
              <a:gd name="connsiteY54" fmla="*/ 1590218 h 6858001"/>
              <a:gd name="connsiteX55" fmla="*/ 2871198 w 7442820"/>
              <a:gd name="connsiteY55" fmla="*/ 1594803 h 6858001"/>
              <a:gd name="connsiteX56" fmla="*/ 2965198 w 7442820"/>
              <a:gd name="connsiteY56" fmla="*/ 1604029 h 6858001"/>
              <a:gd name="connsiteX57" fmla="*/ 2973065 w 7442820"/>
              <a:gd name="connsiteY57" fmla="*/ 1597445 h 6858001"/>
              <a:gd name="connsiteX58" fmla="*/ 2990734 w 7442820"/>
              <a:gd name="connsiteY58" fmla="*/ 1587660 h 6858001"/>
              <a:gd name="connsiteX59" fmla="*/ 5588388 w 7442820"/>
              <a:gd name="connsiteY59" fmla="*/ 352757 h 6858001"/>
              <a:gd name="connsiteX60" fmla="*/ 6735975 w 7442820"/>
              <a:gd name="connsiteY60" fmla="*/ 1409569 h 6858001"/>
              <a:gd name="connsiteX61" fmla="*/ 5921022 w 7442820"/>
              <a:gd name="connsiteY61" fmla="*/ 2074966 h 6858001"/>
              <a:gd name="connsiteX62" fmla="*/ 5438702 w 7442820"/>
              <a:gd name="connsiteY62" fmla="*/ 2466374 h 6858001"/>
              <a:gd name="connsiteX63" fmla="*/ 4815020 w 7442820"/>
              <a:gd name="connsiteY63" fmla="*/ 1887090 h 6858001"/>
              <a:gd name="connsiteX64" fmla="*/ 5588388 w 7442820"/>
              <a:gd name="connsiteY64" fmla="*/ 352757 h 6858001"/>
              <a:gd name="connsiteX65" fmla="*/ 3534378 w 7442820"/>
              <a:gd name="connsiteY65" fmla="*/ 55286 h 6858001"/>
              <a:gd name="connsiteX66" fmla="*/ 3767222 w 7442820"/>
              <a:gd name="connsiteY66" fmla="*/ 1433051 h 6858001"/>
              <a:gd name="connsiteX67" fmla="*/ 3709012 w 7442820"/>
              <a:gd name="connsiteY67" fmla="*/ 1433051 h 6858001"/>
              <a:gd name="connsiteX68" fmla="*/ 3010479 w 7442820"/>
              <a:gd name="connsiteY68" fmla="*/ 1315631 h 6858001"/>
              <a:gd name="connsiteX69" fmla="*/ 2827534 w 7442820"/>
              <a:gd name="connsiteY69" fmla="*/ 1268659 h 6858001"/>
              <a:gd name="connsiteX70" fmla="*/ 1887846 w 7442820"/>
              <a:gd name="connsiteY70" fmla="*/ 728515 h 6858001"/>
              <a:gd name="connsiteX71" fmla="*/ 1837948 w 7442820"/>
              <a:gd name="connsiteY71" fmla="*/ 689375 h 6858001"/>
              <a:gd name="connsiteX72" fmla="*/ 3534378 w 7442820"/>
              <a:gd name="connsiteY72" fmla="*/ 55286 h 6858001"/>
              <a:gd name="connsiteX73" fmla="*/ 4164306 w 7442820"/>
              <a:gd name="connsiteY73" fmla="*/ 489 h 6858001"/>
              <a:gd name="connsiteX74" fmla="*/ 4598809 w 7442820"/>
              <a:gd name="connsiteY74" fmla="*/ 39629 h 6858001"/>
              <a:gd name="connsiteX75" fmla="*/ 5322286 w 7442820"/>
              <a:gd name="connsiteY75" fmla="*/ 243162 h 6858001"/>
              <a:gd name="connsiteX76" fmla="*/ 4873232 w 7442820"/>
              <a:gd name="connsiteY76" fmla="*/ 1143407 h 6858001"/>
              <a:gd name="connsiteX77" fmla="*/ 4565543 w 7442820"/>
              <a:gd name="connsiteY77" fmla="*/ 1754005 h 6858001"/>
              <a:gd name="connsiteX78" fmla="*/ 4374278 w 7442820"/>
              <a:gd name="connsiteY78" fmla="*/ 1667899 h 6858001"/>
              <a:gd name="connsiteX79" fmla="*/ 4133122 w 7442820"/>
              <a:gd name="connsiteY79" fmla="*/ 1558304 h 6858001"/>
              <a:gd name="connsiteX80" fmla="*/ 4095700 w 7442820"/>
              <a:gd name="connsiteY80" fmla="*/ 1526989 h 6858001"/>
              <a:gd name="connsiteX81" fmla="*/ 4074910 w 7442820"/>
              <a:gd name="connsiteY81" fmla="*/ 1480024 h 6858001"/>
              <a:gd name="connsiteX82" fmla="*/ 3875332 w 7442820"/>
              <a:gd name="connsiteY82" fmla="*/ 360589 h 6858001"/>
              <a:gd name="connsiteX83" fmla="*/ 3825433 w 7442820"/>
              <a:gd name="connsiteY83" fmla="*/ 23971 h 6858001"/>
              <a:gd name="connsiteX84" fmla="*/ 4164306 w 7442820"/>
              <a:gd name="connsiteY84" fmla="*/ 48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7442820" h="6858001">
                <a:moveTo>
                  <a:pt x="6054076" y="6310026"/>
                </a:moveTo>
                <a:lnTo>
                  <a:pt x="7018710" y="6403963"/>
                </a:lnTo>
                <a:lnTo>
                  <a:pt x="6885655" y="6787547"/>
                </a:lnTo>
                <a:cubicBezTo>
                  <a:pt x="6880111" y="6813635"/>
                  <a:pt x="6870410" y="6830599"/>
                  <a:pt x="6856554" y="6838425"/>
                </a:cubicBezTo>
                <a:cubicBezTo>
                  <a:pt x="6842697" y="6846257"/>
                  <a:pt x="6821900" y="6850170"/>
                  <a:pt x="6794186" y="6850170"/>
                </a:cubicBezTo>
                <a:cubicBezTo>
                  <a:pt x="6677765" y="6844950"/>
                  <a:pt x="6505900" y="6844950"/>
                  <a:pt x="6278600" y="6850170"/>
                </a:cubicBezTo>
                <a:lnTo>
                  <a:pt x="5954287" y="6850170"/>
                </a:lnTo>
                <a:lnTo>
                  <a:pt x="6020810" y="6490076"/>
                </a:lnTo>
                <a:cubicBezTo>
                  <a:pt x="6037444" y="6411789"/>
                  <a:pt x="6048532" y="6351772"/>
                  <a:pt x="6054076" y="6310026"/>
                </a:cubicBezTo>
                <a:close/>
                <a:moveTo>
                  <a:pt x="6153866" y="5417606"/>
                </a:moveTo>
                <a:lnTo>
                  <a:pt x="7284820" y="5417606"/>
                </a:lnTo>
                <a:cubicBezTo>
                  <a:pt x="7207208" y="5699427"/>
                  <a:pt x="7154533" y="5913398"/>
                  <a:pt x="7126820" y="6059520"/>
                </a:cubicBezTo>
                <a:cubicBezTo>
                  <a:pt x="7121276" y="6090834"/>
                  <a:pt x="7108800" y="6111712"/>
                  <a:pt x="7089398" y="6122150"/>
                </a:cubicBezTo>
                <a:cubicBezTo>
                  <a:pt x="7069996" y="6132589"/>
                  <a:pt x="7040888" y="6135195"/>
                  <a:pt x="7002078" y="6129975"/>
                </a:cubicBezTo>
                <a:cubicBezTo>
                  <a:pt x="6891200" y="6114318"/>
                  <a:pt x="6719343" y="6096054"/>
                  <a:pt x="6486500" y="6075178"/>
                </a:cubicBezTo>
                <a:lnTo>
                  <a:pt x="6095654" y="6036038"/>
                </a:lnTo>
                <a:cubicBezTo>
                  <a:pt x="6117832" y="5764662"/>
                  <a:pt x="6137233" y="5558517"/>
                  <a:pt x="6153866" y="5417606"/>
                </a:cubicBezTo>
                <a:close/>
                <a:moveTo>
                  <a:pt x="7426187" y="4352976"/>
                </a:moveTo>
                <a:lnTo>
                  <a:pt x="7334711" y="5096652"/>
                </a:lnTo>
                <a:cubicBezTo>
                  <a:pt x="7329166" y="5101872"/>
                  <a:pt x="7319466" y="5108397"/>
                  <a:pt x="7305609" y="5116223"/>
                </a:cubicBezTo>
                <a:cubicBezTo>
                  <a:pt x="7291752" y="5124048"/>
                  <a:pt x="7279276" y="5127968"/>
                  <a:pt x="7268188" y="5127968"/>
                </a:cubicBezTo>
                <a:lnTo>
                  <a:pt x="6237022" y="5151450"/>
                </a:lnTo>
                <a:cubicBezTo>
                  <a:pt x="6203764" y="5151450"/>
                  <a:pt x="6178811" y="5148837"/>
                  <a:pt x="6162178" y="5143619"/>
                </a:cubicBezTo>
                <a:lnTo>
                  <a:pt x="6162178" y="4579991"/>
                </a:lnTo>
                <a:lnTo>
                  <a:pt x="6885655" y="4446913"/>
                </a:lnTo>
                <a:cubicBezTo>
                  <a:pt x="7124044" y="4405160"/>
                  <a:pt x="7304220" y="4373846"/>
                  <a:pt x="7426187" y="4352976"/>
                </a:cubicBezTo>
                <a:close/>
                <a:moveTo>
                  <a:pt x="7376289" y="3076973"/>
                </a:moveTo>
                <a:lnTo>
                  <a:pt x="7442820" y="4071155"/>
                </a:lnTo>
                <a:cubicBezTo>
                  <a:pt x="7143452" y="4128566"/>
                  <a:pt x="6705486" y="4209452"/>
                  <a:pt x="6128920" y="4313829"/>
                </a:cubicBezTo>
                <a:cubicBezTo>
                  <a:pt x="6073478" y="4011138"/>
                  <a:pt x="6020810" y="3755422"/>
                  <a:pt x="5970920" y="3546669"/>
                </a:cubicBezTo>
                <a:close/>
                <a:moveTo>
                  <a:pt x="6877342" y="1652242"/>
                </a:moveTo>
                <a:lnTo>
                  <a:pt x="6885655" y="1660068"/>
                </a:lnTo>
                <a:cubicBezTo>
                  <a:pt x="6891200" y="1660068"/>
                  <a:pt x="6893976" y="1662681"/>
                  <a:pt x="6893976" y="1667899"/>
                </a:cubicBezTo>
                <a:cubicBezTo>
                  <a:pt x="7082466" y="2012335"/>
                  <a:pt x="7218288" y="2380262"/>
                  <a:pt x="7301452" y="2771677"/>
                </a:cubicBezTo>
                <a:cubicBezTo>
                  <a:pt x="7301452" y="2776896"/>
                  <a:pt x="7297288" y="2786028"/>
                  <a:pt x="7288976" y="2799073"/>
                </a:cubicBezTo>
                <a:cubicBezTo>
                  <a:pt x="7280664" y="2812123"/>
                  <a:pt x="7270956" y="2821255"/>
                  <a:pt x="7259874" y="2826475"/>
                </a:cubicBezTo>
                <a:cubicBezTo>
                  <a:pt x="6650043" y="3035227"/>
                  <a:pt x="6192676" y="3189181"/>
                  <a:pt x="5887756" y="3288339"/>
                </a:cubicBezTo>
                <a:lnTo>
                  <a:pt x="5588388" y="2701222"/>
                </a:lnTo>
                <a:lnTo>
                  <a:pt x="5995865" y="2364612"/>
                </a:lnTo>
                <a:cubicBezTo>
                  <a:pt x="6389478" y="2046263"/>
                  <a:pt x="6683309" y="1808803"/>
                  <a:pt x="6877342" y="1652242"/>
                </a:cubicBezTo>
                <a:close/>
                <a:moveTo>
                  <a:pt x="2990734" y="1587660"/>
                </a:moveTo>
                <a:cubicBezTo>
                  <a:pt x="2995584" y="1586357"/>
                  <a:pt x="2999395" y="1587010"/>
                  <a:pt x="3002167" y="1589619"/>
                </a:cubicBezTo>
                <a:lnTo>
                  <a:pt x="3143535" y="1613102"/>
                </a:lnTo>
                <a:cubicBezTo>
                  <a:pt x="3426277" y="1654848"/>
                  <a:pt x="3636943" y="1693988"/>
                  <a:pt x="3775536" y="1730522"/>
                </a:cubicBezTo>
                <a:cubicBezTo>
                  <a:pt x="4657020" y="1975809"/>
                  <a:pt x="5264075" y="2518566"/>
                  <a:pt x="5596708" y="3358794"/>
                </a:cubicBezTo>
                <a:cubicBezTo>
                  <a:pt x="5768565" y="3807605"/>
                  <a:pt x="5860042" y="4321661"/>
                  <a:pt x="5871130" y="4900945"/>
                </a:cubicBezTo>
                <a:cubicBezTo>
                  <a:pt x="5876676" y="5313230"/>
                  <a:pt x="5846178" y="5741173"/>
                  <a:pt x="5779654" y="6184773"/>
                </a:cubicBezTo>
                <a:cubicBezTo>
                  <a:pt x="5763021" y="6278711"/>
                  <a:pt x="5738076" y="6422227"/>
                  <a:pt x="5704810" y="6615322"/>
                </a:cubicBezTo>
                <a:lnTo>
                  <a:pt x="5654920" y="6858001"/>
                </a:lnTo>
                <a:lnTo>
                  <a:pt x="5101736" y="6858001"/>
                </a:lnTo>
                <a:lnTo>
                  <a:pt x="2079111" y="6858001"/>
                </a:lnTo>
                <a:lnTo>
                  <a:pt x="359620" y="6858001"/>
                </a:lnTo>
                <a:lnTo>
                  <a:pt x="329579" y="6794185"/>
                </a:lnTo>
                <a:cubicBezTo>
                  <a:pt x="119391" y="6294836"/>
                  <a:pt x="0" y="5722595"/>
                  <a:pt x="0" y="5114366"/>
                </a:cubicBezTo>
                <a:cubicBezTo>
                  <a:pt x="0" y="3168033"/>
                  <a:pt x="1222566" y="1590218"/>
                  <a:pt x="2730677" y="1590218"/>
                </a:cubicBezTo>
                <a:cubicBezTo>
                  <a:pt x="2777807" y="1590218"/>
                  <a:pt x="2824655" y="1591758"/>
                  <a:pt x="2871198" y="1594803"/>
                </a:cubicBezTo>
                <a:lnTo>
                  <a:pt x="2965198" y="1604029"/>
                </a:lnTo>
                <a:lnTo>
                  <a:pt x="2973065" y="1597445"/>
                </a:lnTo>
                <a:cubicBezTo>
                  <a:pt x="2979994" y="1592225"/>
                  <a:pt x="2985883" y="1588964"/>
                  <a:pt x="2990734" y="1587660"/>
                </a:cubicBezTo>
                <a:close/>
                <a:moveTo>
                  <a:pt x="5588388" y="352757"/>
                </a:moveTo>
                <a:cubicBezTo>
                  <a:pt x="6059620" y="603262"/>
                  <a:pt x="6442144" y="955530"/>
                  <a:pt x="6735975" y="1409569"/>
                </a:cubicBezTo>
                <a:cubicBezTo>
                  <a:pt x="6553023" y="1555691"/>
                  <a:pt x="6281376" y="1777495"/>
                  <a:pt x="5921022" y="2074966"/>
                </a:cubicBezTo>
                <a:lnTo>
                  <a:pt x="5438702" y="2466374"/>
                </a:lnTo>
                <a:cubicBezTo>
                  <a:pt x="5300109" y="2341121"/>
                  <a:pt x="5092210" y="2148026"/>
                  <a:pt x="4815020" y="1887090"/>
                </a:cubicBezTo>
                <a:cubicBezTo>
                  <a:pt x="4992422" y="1526989"/>
                  <a:pt x="5250212" y="1015547"/>
                  <a:pt x="5588388" y="352757"/>
                </a:cubicBezTo>
                <a:close/>
                <a:moveTo>
                  <a:pt x="3534378" y="55286"/>
                </a:moveTo>
                <a:cubicBezTo>
                  <a:pt x="3600910" y="410168"/>
                  <a:pt x="3678522" y="869418"/>
                  <a:pt x="3767222" y="1433051"/>
                </a:cubicBezTo>
                <a:lnTo>
                  <a:pt x="3709012" y="1433051"/>
                </a:lnTo>
                <a:lnTo>
                  <a:pt x="3010479" y="1315631"/>
                </a:lnTo>
                <a:cubicBezTo>
                  <a:pt x="2921779" y="1305193"/>
                  <a:pt x="2860799" y="1289535"/>
                  <a:pt x="2827534" y="1268659"/>
                </a:cubicBezTo>
                <a:cubicBezTo>
                  <a:pt x="2406201" y="1028592"/>
                  <a:pt x="2092969" y="848549"/>
                  <a:pt x="1887846" y="728515"/>
                </a:cubicBezTo>
                <a:cubicBezTo>
                  <a:pt x="1876758" y="723295"/>
                  <a:pt x="1860125" y="710245"/>
                  <a:pt x="1837948" y="689375"/>
                </a:cubicBezTo>
                <a:cubicBezTo>
                  <a:pt x="2414513" y="360589"/>
                  <a:pt x="2979990" y="149223"/>
                  <a:pt x="3534378" y="55286"/>
                </a:cubicBezTo>
                <a:close/>
                <a:moveTo>
                  <a:pt x="4164306" y="489"/>
                </a:moveTo>
                <a:cubicBezTo>
                  <a:pt x="4293196" y="3101"/>
                  <a:pt x="4438033" y="16146"/>
                  <a:pt x="4598809" y="39629"/>
                </a:cubicBezTo>
                <a:cubicBezTo>
                  <a:pt x="4920354" y="86601"/>
                  <a:pt x="5161511" y="154443"/>
                  <a:pt x="5322286" y="243162"/>
                </a:cubicBezTo>
                <a:cubicBezTo>
                  <a:pt x="5222490" y="446694"/>
                  <a:pt x="5072810" y="746779"/>
                  <a:pt x="4873232" y="1143407"/>
                </a:cubicBezTo>
                <a:lnTo>
                  <a:pt x="4565543" y="1754005"/>
                </a:lnTo>
                <a:lnTo>
                  <a:pt x="4374278" y="1667899"/>
                </a:lnTo>
                <a:cubicBezTo>
                  <a:pt x="4268944" y="1620928"/>
                  <a:pt x="4188556" y="1584400"/>
                  <a:pt x="4133122" y="1558304"/>
                </a:cubicBezTo>
                <a:cubicBezTo>
                  <a:pt x="4122032" y="1553085"/>
                  <a:pt x="4109556" y="1542647"/>
                  <a:pt x="4095700" y="1526989"/>
                </a:cubicBezTo>
                <a:cubicBezTo>
                  <a:pt x="4081835" y="1511332"/>
                  <a:pt x="4074910" y="1495674"/>
                  <a:pt x="4074910" y="1480024"/>
                </a:cubicBezTo>
                <a:lnTo>
                  <a:pt x="3875332" y="360589"/>
                </a:lnTo>
                <a:lnTo>
                  <a:pt x="3825433" y="23971"/>
                </a:lnTo>
                <a:cubicBezTo>
                  <a:pt x="3922455" y="5707"/>
                  <a:pt x="4035407" y="-2117"/>
                  <a:pt x="4164306" y="48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25166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mplate 56">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AD7D19B3-A2D5-4FD1-871A-8E64BE6F8A57}"/>
              </a:ext>
            </a:extLst>
          </p:cNvPr>
          <p:cNvSpPr>
            <a:spLocks noGrp="1"/>
          </p:cNvSpPr>
          <p:nvPr>
            <p:ph type="pic" sz="quarter" idx="10"/>
          </p:nvPr>
        </p:nvSpPr>
        <p:spPr>
          <a:xfrm>
            <a:off x="4887948" y="20814"/>
            <a:ext cx="6816373" cy="6816373"/>
          </a:xfrm>
          <a:custGeom>
            <a:avLst/>
            <a:gdLst>
              <a:gd name="connsiteX0" fmla="*/ 0 w 6816373"/>
              <a:gd name="connsiteY0" fmla="*/ 3510430 h 6816373"/>
              <a:gd name="connsiteX1" fmla="*/ 1117884 w 6816373"/>
              <a:gd name="connsiteY1" fmla="*/ 3871697 h 6816373"/>
              <a:gd name="connsiteX2" fmla="*/ 2171015 w 6816373"/>
              <a:gd name="connsiteY2" fmla="*/ 4645359 h 6816373"/>
              <a:gd name="connsiteX3" fmla="*/ 2944671 w 6816373"/>
              <a:gd name="connsiteY3" fmla="*/ 5698489 h 6816373"/>
              <a:gd name="connsiteX4" fmla="*/ 3305938 w 6816373"/>
              <a:gd name="connsiteY4" fmla="*/ 6816373 h 6816373"/>
              <a:gd name="connsiteX5" fmla="*/ 2078993 w 6816373"/>
              <a:gd name="connsiteY5" fmla="*/ 6550533 h 6816373"/>
              <a:gd name="connsiteX6" fmla="*/ 995189 w 6816373"/>
              <a:gd name="connsiteY6" fmla="*/ 5821185 h 6816373"/>
              <a:gd name="connsiteX7" fmla="*/ 265836 w 6816373"/>
              <a:gd name="connsiteY7" fmla="*/ 4737380 h 6816373"/>
              <a:gd name="connsiteX8" fmla="*/ 0 w 6816373"/>
              <a:gd name="connsiteY8" fmla="*/ 3510430 h 6816373"/>
              <a:gd name="connsiteX9" fmla="*/ 3087816 w 6816373"/>
              <a:gd name="connsiteY9" fmla="*/ 13630 h 6816373"/>
              <a:gd name="connsiteX10" fmla="*/ 3476347 w 6816373"/>
              <a:gd name="connsiteY10" fmla="*/ 1281478 h 6816373"/>
              <a:gd name="connsiteX11" fmla="*/ 4345435 w 6816373"/>
              <a:gd name="connsiteY11" fmla="*/ 2470934 h 6816373"/>
              <a:gd name="connsiteX12" fmla="*/ 5534895 w 6816373"/>
              <a:gd name="connsiteY12" fmla="*/ 3340022 h 6816373"/>
              <a:gd name="connsiteX13" fmla="*/ 6802739 w 6816373"/>
              <a:gd name="connsiteY13" fmla="*/ 3728557 h 6816373"/>
              <a:gd name="connsiteX14" fmla="*/ 6509635 w 6816373"/>
              <a:gd name="connsiteY14" fmla="*/ 4839626 h 6816373"/>
              <a:gd name="connsiteX15" fmla="*/ 5821180 w 6816373"/>
              <a:gd name="connsiteY15" fmla="*/ 5821185 h 6816373"/>
              <a:gd name="connsiteX16" fmla="*/ 4839621 w 6816373"/>
              <a:gd name="connsiteY16" fmla="*/ 6502820 h 6816373"/>
              <a:gd name="connsiteX17" fmla="*/ 3728557 w 6816373"/>
              <a:gd name="connsiteY17" fmla="*/ 6802739 h 6816373"/>
              <a:gd name="connsiteX18" fmla="*/ 3340022 w 6816373"/>
              <a:gd name="connsiteY18" fmla="*/ 5534896 h 6816373"/>
              <a:gd name="connsiteX19" fmla="*/ 2470934 w 6816373"/>
              <a:gd name="connsiteY19" fmla="*/ 4345439 h 6816373"/>
              <a:gd name="connsiteX20" fmla="*/ 1281478 w 6816373"/>
              <a:gd name="connsiteY20" fmla="*/ 3476352 h 6816373"/>
              <a:gd name="connsiteX21" fmla="*/ 13630 w 6816373"/>
              <a:gd name="connsiteY21" fmla="*/ 3087816 h 6816373"/>
              <a:gd name="connsiteX22" fmla="*/ 313554 w 6816373"/>
              <a:gd name="connsiteY22" fmla="*/ 1976747 h 6816373"/>
              <a:gd name="connsiteX23" fmla="*/ 995189 w 6816373"/>
              <a:gd name="connsiteY23" fmla="*/ 995189 h 6816373"/>
              <a:gd name="connsiteX24" fmla="*/ 1976747 w 6816373"/>
              <a:gd name="connsiteY24" fmla="*/ 306739 h 6816373"/>
              <a:gd name="connsiteX25" fmla="*/ 3087816 w 6816373"/>
              <a:gd name="connsiteY25" fmla="*/ 13630 h 6816373"/>
              <a:gd name="connsiteX26" fmla="*/ 3510430 w 6816373"/>
              <a:gd name="connsiteY26" fmla="*/ 0 h 6816373"/>
              <a:gd name="connsiteX27" fmla="*/ 4737380 w 6816373"/>
              <a:gd name="connsiteY27" fmla="*/ 265835 h 6816373"/>
              <a:gd name="connsiteX28" fmla="*/ 5821180 w 6816373"/>
              <a:gd name="connsiteY28" fmla="*/ 995189 h 6816373"/>
              <a:gd name="connsiteX29" fmla="*/ 6550533 w 6816373"/>
              <a:gd name="connsiteY29" fmla="*/ 2078993 h 6816373"/>
              <a:gd name="connsiteX30" fmla="*/ 6816373 w 6816373"/>
              <a:gd name="connsiteY30" fmla="*/ 3305943 h 6816373"/>
              <a:gd name="connsiteX31" fmla="*/ 5705304 w 6816373"/>
              <a:gd name="connsiteY31" fmla="*/ 2944672 h 6816373"/>
              <a:gd name="connsiteX32" fmla="*/ 4645359 w 6816373"/>
              <a:gd name="connsiteY32" fmla="*/ 2171015 h 6816373"/>
              <a:gd name="connsiteX33" fmla="*/ 3871697 w 6816373"/>
              <a:gd name="connsiteY33" fmla="*/ 1111069 h 6816373"/>
              <a:gd name="connsiteX34" fmla="*/ 3510430 w 6816373"/>
              <a:gd name="connsiteY34" fmla="*/ 0 h 681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816373" h="6816373">
                <a:moveTo>
                  <a:pt x="0" y="3510430"/>
                </a:moveTo>
                <a:cubicBezTo>
                  <a:pt x="372628" y="3560417"/>
                  <a:pt x="745256" y="3680839"/>
                  <a:pt x="1117884" y="3871697"/>
                </a:cubicBezTo>
                <a:cubicBezTo>
                  <a:pt x="1499600" y="4067102"/>
                  <a:pt x="1850647" y="4324990"/>
                  <a:pt x="2171015" y="4645359"/>
                </a:cubicBezTo>
                <a:cubicBezTo>
                  <a:pt x="2491383" y="4965727"/>
                  <a:pt x="2749272" y="5316769"/>
                  <a:pt x="2944671" y="5698489"/>
                </a:cubicBezTo>
                <a:cubicBezTo>
                  <a:pt x="3135529" y="6071117"/>
                  <a:pt x="3255952" y="6443745"/>
                  <a:pt x="3305938" y="6816373"/>
                </a:cubicBezTo>
                <a:cubicBezTo>
                  <a:pt x="2878782" y="6802739"/>
                  <a:pt x="2469797" y="6714127"/>
                  <a:pt x="2078993" y="6550533"/>
                </a:cubicBezTo>
                <a:cubicBezTo>
                  <a:pt x="1670009" y="6377851"/>
                  <a:pt x="1308742" y="6134734"/>
                  <a:pt x="995189" y="5821185"/>
                </a:cubicBezTo>
                <a:cubicBezTo>
                  <a:pt x="681636" y="5507627"/>
                  <a:pt x="438518" y="5146360"/>
                  <a:pt x="265836" y="4737380"/>
                </a:cubicBezTo>
                <a:cubicBezTo>
                  <a:pt x="102246" y="4346576"/>
                  <a:pt x="13630" y="3937591"/>
                  <a:pt x="0" y="3510430"/>
                </a:cubicBezTo>
                <a:close/>
                <a:moveTo>
                  <a:pt x="3087816" y="13630"/>
                </a:moveTo>
                <a:cubicBezTo>
                  <a:pt x="3137803" y="440791"/>
                  <a:pt x="3267313" y="863405"/>
                  <a:pt x="3476347" y="1281478"/>
                </a:cubicBezTo>
                <a:cubicBezTo>
                  <a:pt x="3694473" y="1713180"/>
                  <a:pt x="3984168" y="2109667"/>
                  <a:pt x="4345435" y="2470934"/>
                </a:cubicBezTo>
                <a:cubicBezTo>
                  <a:pt x="4706706" y="2832201"/>
                  <a:pt x="5103188" y="3121900"/>
                  <a:pt x="5534895" y="3340022"/>
                </a:cubicBezTo>
                <a:cubicBezTo>
                  <a:pt x="5957510" y="3549056"/>
                  <a:pt x="6380124" y="3678571"/>
                  <a:pt x="6802739" y="3728557"/>
                </a:cubicBezTo>
                <a:cubicBezTo>
                  <a:pt x="6766387" y="4119361"/>
                  <a:pt x="6668682" y="4489716"/>
                  <a:pt x="6509635" y="4839626"/>
                </a:cubicBezTo>
                <a:cubicBezTo>
                  <a:pt x="6336953" y="5207708"/>
                  <a:pt x="6107469" y="5534896"/>
                  <a:pt x="5821180" y="5821185"/>
                </a:cubicBezTo>
                <a:cubicBezTo>
                  <a:pt x="5534895" y="6107470"/>
                  <a:pt x="5207707" y="6334684"/>
                  <a:pt x="4839621" y="6502820"/>
                </a:cubicBezTo>
                <a:cubicBezTo>
                  <a:pt x="4489716" y="6666414"/>
                  <a:pt x="4119361" y="6766387"/>
                  <a:pt x="3728557" y="6802739"/>
                </a:cubicBezTo>
                <a:cubicBezTo>
                  <a:pt x="3678566" y="6380124"/>
                  <a:pt x="3549056" y="5957510"/>
                  <a:pt x="3340022" y="5534896"/>
                </a:cubicBezTo>
                <a:cubicBezTo>
                  <a:pt x="3121900" y="5103193"/>
                  <a:pt x="2832201" y="4706706"/>
                  <a:pt x="2470934" y="4345439"/>
                </a:cubicBezTo>
                <a:cubicBezTo>
                  <a:pt x="2109667" y="3984168"/>
                  <a:pt x="1713180" y="3694474"/>
                  <a:pt x="1281478" y="3476352"/>
                </a:cubicBezTo>
                <a:cubicBezTo>
                  <a:pt x="863405" y="3267313"/>
                  <a:pt x="440791" y="3137803"/>
                  <a:pt x="13630" y="3087816"/>
                </a:cubicBezTo>
                <a:cubicBezTo>
                  <a:pt x="49987" y="2697012"/>
                  <a:pt x="149960" y="2326657"/>
                  <a:pt x="313554" y="1976747"/>
                </a:cubicBezTo>
                <a:cubicBezTo>
                  <a:pt x="481689" y="1608666"/>
                  <a:pt x="708904" y="1281478"/>
                  <a:pt x="995189" y="995189"/>
                </a:cubicBezTo>
                <a:cubicBezTo>
                  <a:pt x="1281478" y="708904"/>
                  <a:pt x="1608661" y="479416"/>
                  <a:pt x="1976747" y="306739"/>
                </a:cubicBezTo>
                <a:cubicBezTo>
                  <a:pt x="2326653" y="147686"/>
                  <a:pt x="2697012" y="49987"/>
                  <a:pt x="3087816" y="13630"/>
                </a:cubicBezTo>
                <a:close/>
                <a:moveTo>
                  <a:pt x="3510430" y="0"/>
                </a:moveTo>
                <a:cubicBezTo>
                  <a:pt x="3937591" y="13630"/>
                  <a:pt x="4346571" y="102246"/>
                  <a:pt x="4737380" y="265835"/>
                </a:cubicBezTo>
                <a:cubicBezTo>
                  <a:pt x="5146360" y="438517"/>
                  <a:pt x="5507627" y="681635"/>
                  <a:pt x="5821180" y="995189"/>
                </a:cubicBezTo>
                <a:cubicBezTo>
                  <a:pt x="6134733" y="1308742"/>
                  <a:pt x="6377851" y="1670013"/>
                  <a:pt x="6550533" y="2078993"/>
                </a:cubicBezTo>
                <a:cubicBezTo>
                  <a:pt x="6714127" y="2469798"/>
                  <a:pt x="6802739" y="2878782"/>
                  <a:pt x="6816373" y="3305943"/>
                </a:cubicBezTo>
                <a:cubicBezTo>
                  <a:pt x="6443745" y="3255952"/>
                  <a:pt x="6073385" y="3135530"/>
                  <a:pt x="5705304" y="2944672"/>
                </a:cubicBezTo>
                <a:cubicBezTo>
                  <a:pt x="5319042" y="2749272"/>
                  <a:pt x="4965727" y="2491383"/>
                  <a:pt x="4645359" y="2171015"/>
                </a:cubicBezTo>
                <a:cubicBezTo>
                  <a:pt x="4324985" y="1850647"/>
                  <a:pt x="4067101" y="1497331"/>
                  <a:pt x="3871697" y="1111069"/>
                </a:cubicBezTo>
                <a:cubicBezTo>
                  <a:pt x="3680839" y="742983"/>
                  <a:pt x="3560417" y="372628"/>
                  <a:pt x="3510430" y="0"/>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126876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mplate 5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9918CE-F2CF-4A54-9B39-87ADDF7CA378}"/>
              </a:ext>
            </a:extLst>
          </p:cNvPr>
          <p:cNvSpPr>
            <a:spLocks noGrp="1"/>
          </p:cNvSpPr>
          <p:nvPr>
            <p:ph type="title"/>
          </p:nvPr>
        </p:nvSpPr>
        <p:spPr>
          <a:xfrm>
            <a:off x="838200" y="859691"/>
            <a:ext cx="10515600" cy="830997"/>
          </a:xfrm>
          <a:prstGeom prst="rect">
            <a:avLst/>
          </a:prstGeom>
        </p:spPr>
        <p:txBody>
          <a:bodyPr anchor="ctr"/>
          <a:lstStyle>
            <a:lvl1pPr>
              <a:defRPr sz="2400"/>
            </a:lvl1pPr>
          </a:lstStyle>
          <a:p>
            <a:r>
              <a:rPr lang="en-US"/>
              <a:t>Click to edit Master title style</a:t>
            </a:r>
          </a:p>
        </p:txBody>
      </p:sp>
      <p:sp>
        <p:nvSpPr>
          <p:cNvPr id="5" name="Freeform: Shape 4">
            <a:extLst>
              <a:ext uri="{FF2B5EF4-FFF2-40B4-BE49-F238E27FC236}">
                <a16:creationId xmlns:a16="http://schemas.microsoft.com/office/drawing/2014/main" xmlns="" id="{3FA01A78-D615-4135-A7C5-D5A7955C08A9}"/>
              </a:ext>
            </a:extLst>
          </p:cNvPr>
          <p:cNvSpPr/>
          <p:nvPr/>
        </p:nvSpPr>
        <p:spPr>
          <a:xfrm flipH="1">
            <a:off x="898358" y="2446722"/>
            <a:ext cx="2929746" cy="2387161"/>
          </a:xfrm>
          <a:custGeom>
            <a:avLst/>
            <a:gdLst/>
            <a:ahLst/>
            <a:cxnLst/>
            <a:rect l="l" t="t" r="r" b="b"/>
            <a:pathLst>
              <a:path w="2929746" h="2387161">
                <a:moveTo>
                  <a:pt x="2278750" y="1736271"/>
                </a:moveTo>
                <a:cubicBezTo>
                  <a:pt x="2217751" y="1737895"/>
                  <a:pt x="2166717" y="1759210"/>
                  <a:pt x="2125650" y="1800217"/>
                </a:cubicBezTo>
                <a:cubicBezTo>
                  <a:pt x="2084583" y="1841224"/>
                  <a:pt x="2063236" y="1892183"/>
                  <a:pt x="2061611" y="1953093"/>
                </a:cubicBezTo>
                <a:cubicBezTo>
                  <a:pt x="2063236" y="2014123"/>
                  <a:pt x="2084583" y="2065181"/>
                  <a:pt x="2125650" y="2106269"/>
                </a:cubicBezTo>
                <a:cubicBezTo>
                  <a:pt x="2166717" y="2147356"/>
                  <a:pt x="2217751" y="2168712"/>
                  <a:pt x="2278750" y="2170339"/>
                </a:cubicBezTo>
                <a:cubicBezTo>
                  <a:pt x="2339750" y="2168712"/>
                  <a:pt x="2390784" y="2147356"/>
                  <a:pt x="2431851" y="2106269"/>
                </a:cubicBezTo>
                <a:cubicBezTo>
                  <a:pt x="2472918" y="2065181"/>
                  <a:pt x="2494265" y="2014123"/>
                  <a:pt x="2495890" y="1953093"/>
                </a:cubicBezTo>
                <a:cubicBezTo>
                  <a:pt x="2494265" y="1892183"/>
                  <a:pt x="2472918" y="1841224"/>
                  <a:pt x="2431851" y="1800217"/>
                </a:cubicBezTo>
                <a:cubicBezTo>
                  <a:pt x="2390784" y="1759210"/>
                  <a:pt x="2339750" y="1737895"/>
                  <a:pt x="2278750" y="1736271"/>
                </a:cubicBezTo>
                <a:close/>
                <a:moveTo>
                  <a:pt x="759546" y="1736271"/>
                </a:moveTo>
                <a:cubicBezTo>
                  <a:pt x="698557" y="1737895"/>
                  <a:pt x="647531" y="1759210"/>
                  <a:pt x="606471" y="1800217"/>
                </a:cubicBezTo>
                <a:cubicBezTo>
                  <a:pt x="565411" y="1841224"/>
                  <a:pt x="544068" y="1892183"/>
                  <a:pt x="542443" y="1953093"/>
                </a:cubicBezTo>
                <a:cubicBezTo>
                  <a:pt x="544068" y="2014123"/>
                  <a:pt x="565411" y="2065181"/>
                  <a:pt x="606471" y="2106269"/>
                </a:cubicBezTo>
                <a:cubicBezTo>
                  <a:pt x="647531" y="2147356"/>
                  <a:pt x="698557" y="2168712"/>
                  <a:pt x="759546" y="2170339"/>
                </a:cubicBezTo>
                <a:cubicBezTo>
                  <a:pt x="820536" y="2168712"/>
                  <a:pt x="871561" y="2147356"/>
                  <a:pt x="912623" y="2106269"/>
                </a:cubicBezTo>
                <a:cubicBezTo>
                  <a:pt x="953684" y="2065181"/>
                  <a:pt x="975027" y="2014123"/>
                  <a:pt x="976653" y="1953093"/>
                </a:cubicBezTo>
                <a:cubicBezTo>
                  <a:pt x="975027" y="1892183"/>
                  <a:pt x="953684" y="1841224"/>
                  <a:pt x="912623" y="1800217"/>
                </a:cubicBezTo>
                <a:cubicBezTo>
                  <a:pt x="871561" y="1759210"/>
                  <a:pt x="820536" y="1737895"/>
                  <a:pt x="759546" y="1736271"/>
                </a:cubicBezTo>
                <a:close/>
                <a:moveTo>
                  <a:pt x="708662" y="650890"/>
                </a:moveTo>
                <a:cubicBezTo>
                  <a:pt x="704457" y="651208"/>
                  <a:pt x="698026" y="653115"/>
                  <a:pt x="689369" y="656612"/>
                </a:cubicBezTo>
                <a:cubicBezTo>
                  <a:pt x="680712" y="660109"/>
                  <a:pt x="674705" y="663288"/>
                  <a:pt x="671348" y="666150"/>
                </a:cubicBezTo>
                <a:lnTo>
                  <a:pt x="340604" y="996853"/>
                </a:lnTo>
                <a:cubicBezTo>
                  <a:pt x="337742" y="1000209"/>
                  <a:pt x="334562" y="1006216"/>
                  <a:pt x="331063" y="1014872"/>
                </a:cubicBezTo>
                <a:cubicBezTo>
                  <a:pt x="327565" y="1023528"/>
                  <a:pt x="325657" y="1029958"/>
                  <a:pt x="325339" y="1034163"/>
                </a:cubicBezTo>
                <a:lnTo>
                  <a:pt x="325339" y="1085040"/>
                </a:lnTo>
                <a:lnTo>
                  <a:pt x="976653" y="1085040"/>
                </a:lnTo>
                <a:lnTo>
                  <a:pt x="976653" y="650890"/>
                </a:lnTo>
                <a:close/>
                <a:moveTo>
                  <a:pt x="1085064" y="0"/>
                </a:moveTo>
                <a:lnTo>
                  <a:pt x="2821229" y="0"/>
                </a:lnTo>
                <a:cubicBezTo>
                  <a:pt x="2851714" y="812"/>
                  <a:pt x="2877219" y="11480"/>
                  <a:pt x="2897742" y="32004"/>
                </a:cubicBezTo>
                <a:cubicBezTo>
                  <a:pt x="2918266" y="52527"/>
                  <a:pt x="2928934" y="78032"/>
                  <a:pt x="2929746" y="108517"/>
                </a:cubicBezTo>
                <a:lnTo>
                  <a:pt x="2929746" y="1844682"/>
                </a:lnTo>
                <a:cubicBezTo>
                  <a:pt x="2928637" y="1885493"/>
                  <a:pt x="2916161" y="1913437"/>
                  <a:pt x="2892318" y="1928515"/>
                </a:cubicBezTo>
                <a:cubicBezTo>
                  <a:pt x="2868475" y="1943592"/>
                  <a:pt x="2839922" y="1951704"/>
                  <a:pt x="2806660" y="1952849"/>
                </a:cubicBezTo>
                <a:cubicBezTo>
                  <a:pt x="2773397" y="1953996"/>
                  <a:pt x="2742081" y="1954077"/>
                  <a:pt x="2712712" y="1953093"/>
                </a:cubicBezTo>
                <a:cubicBezTo>
                  <a:pt x="2711784" y="2033777"/>
                  <a:pt x="2691996" y="2106736"/>
                  <a:pt x="2653350" y="2171970"/>
                </a:cubicBezTo>
                <a:cubicBezTo>
                  <a:pt x="2614705" y="2237205"/>
                  <a:pt x="2562772" y="2289146"/>
                  <a:pt x="2497553" y="2327795"/>
                </a:cubicBezTo>
                <a:cubicBezTo>
                  <a:pt x="2432333" y="2366445"/>
                  <a:pt x="2359400" y="2386233"/>
                  <a:pt x="2278750" y="2387161"/>
                </a:cubicBezTo>
                <a:cubicBezTo>
                  <a:pt x="2198101" y="2386233"/>
                  <a:pt x="2125167" y="2366445"/>
                  <a:pt x="2059948" y="2327795"/>
                </a:cubicBezTo>
                <a:cubicBezTo>
                  <a:pt x="1994729" y="2289146"/>
                  <a:pt x="1942796" y="2237205"/>
                  <a:pt x="1904150" y="2171970"/>
                </a:cubicBezTo>
                <a:cubicBezTo>
                  <a:pt x="1865505" y="2106736"/>
                  <a:pt x="1845717" y="2033777"/>
                  <a:pt x="1844789" y="1953093"/>
                </a:cubicBezTo>
                <a:lnTo>
                  <a:pt x="1193475" y="1953093"/>
                </a:lnTo>
                <a:cubicBezTo>
                  <a:pt x="1192546" y="2033777"/>
                  <a:pt x="1172759" y="2106736"/>
                  <a:pt x="1134114" y="2171970"/>
                </a:cubicBezTo>
                <a:cubicBezTo>
                  <a:pt x="1095469" y="2237205"/>
                  <a:pt x="1043540" y="2289146"/>
                  <a:pt x="978325" y="2327795"/>
                </a:cubicBezTo>
                <a:cubicBezTo>
                  <a:pt x="913110" y="2366445"/>
                  <a:pt x="840184" y="2386233"/>
                  <a:pt x="759546" y="2387161"/>
                </a:cubicBezTo>
                <a:cubicBezTo>
                  <a:pt x="678897" y="2386233"/>
                  <a:pt x="605942" y="2366445"/>
                  <a:pt x="540684" y="2327795"/>
                </a:cubicBezTo>
                <a:cubicBezTo>
                  <a:pt x="475425" y="2289146"/>
                  <a:pt x="423452" y="2237205"/>
                  <a:pt x="384766" y="2171970"/>
                </a:cubicBezTo>
                <a:cubicBezTo>
                  <a:pt x="346080" y="2106736"/>
                  <a:pt x="326271" y="2033777"/>
                  <a:pt x="325339" y="1953093"/>
                </a:cubicBezTo>
                <a:lnTo>
                  <a:pt x="216928" y="1953093"/>
                </a:lnTo>
                <a:cubicBezTo>
                  <a:pt x="187586" y="1954077"/>
                  <a:pt x="156292" y="1953996"/>
                  <a:pt x="123045" y="1952849"/>
                </a:cubicBezTo>
                <a:cubicBezTo>
                  <a:pt x="89798" y="1951704"/>
                  <a:pt x="61256" y="1943592"/>
                  <a:pt x="37419" y="1928515"/>
                </a:cubicBezTo>
                <a:cubicBezTo>
                  <a:pt x="13583" y="1913437"/>
                  <a:pt x="1110" y="1885493"/>
                  <a:pt x="0" y="1844682"/>
                </a:cubicBezTo>
                <a:cubicBezTo>
                  <a:pt x="813" y="1814227"/>
                  <a:pt x="11481" y="1788748"/>
                  <a:pt x="32004" y="1768244"/>
                </a:cubicBezTo>
                <a:cubicBezTo>
                  <a:pt x="52528" y="1747740"/>
                  <a:pt x="78032" y="1737083"/>
                  <a:pt x="108517" y="1736271"/>
                </a:cubicBezTo>
                <a:lnTo>
                  <a:pt x="108517" y="1193579"/>
                </a:lnTo>
                <a:cubicBezTo>
                  <a:pt x="105869" y="1132244"/>
                  <a:pt x="106926" y="1070908"/>
                  <a:pt x="111687" y="1009572"/>
                </a:cubicBezTo>
                <a:cubicBezTo>
                  <a:pt x="116448" y="948237"/>
                  <a:pt x="140800" y="893685"/>
                  <a:pt x="184744" y="845917"/>
                </a:cubicBezTo>
                <a:lnTo>
                  <a:pt x="520352" y="510294"/>
                </a:lnTo>
                <a:cubicBezTo>
                  <a:pt x="542779" y="488591"/>
                  <a:pt x="571255" y="470593"/>
                  <a:pt x="605780" y="456300"/>
                </a:cubicBezTo>
                <a:cubicBezTo>
                  <a:pt x="640306" y="442008"/>
                  <a:pt x="673455" y="434597"/>
                  <a:pt x="705228" y="434068"/>
                </a:cubicBezTo>
                <a:lnTo>
                  <a:pt x="976653" y="434068"/>
                </a:lnTo>
                <a:lnTo>
                  <a:pt x="976653" y="108517"/>
                </a:lnTo>
                <a:cubicBezTo>
                  <a:pt x="977465" y="78032"/>
                  <a:pt x="988122" y="52527"/>
                  <a:pt x="1008626" y="32004"/>
                </a:cubicBezTo>
                <a:cubicBezTo>
                  <a:pt x="1029129" y="11480"/>
                  <a:pt x="1054609" y="812"/>
                  <a:pt x="108506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xmlns="" id="{B1D5EA30-FB65-473F-A0FE-AE4FE4D43EEA}"/>
              </a:ext>
            </a:extLst>
          </p:cNvPr>
          <p:cNvSpPr/>
          <p:nvPr/>
        </p:nvSpPr>
        <p:spPr>
          <a:xfrm flipH="1">
            <a:off x="4628148" y="2446722"/>
            <a:ext cx="2929746" cy="2387161"/>
          </a:xfrm>
          <a:custGeom>
            <a:avLst/>
            <a:gdLst/>
            <a:ahLst/>
            <a:cxnLst/>
            <a:rect l="l" t="t" r="r" b="b"/>
            <a:pathLst>
              <a:path w="2929746" h="2387161">
                <a:moveTo>
                  <a:pt x="2278750" y="1736271"/>
                </a:moveTo>
                <a:cubicBezTo>
                  <a:pt x="2217751" y="1737895"/>
                  <a:pt x="2166717" y="1759210"/>
                  <a:pt x="2125650" y="1800217"/>
                </a:cubicBezTo>
                <a:cubicBezTo>
                  <a:pt x="2084583" y="1841224"/>
                  <a:pt x="2063236" y="1892183"/>
                  <a:pt x="2061611" y="1953093"/>
                </a:cubicBezTo>
                <a:cubicBezTo>
                  <a:pt x="2063236" y="2014123"/>
                  <a:pt x="2084583" y="2065181"/>
                  <a:pt x="2125650" y="2106269"/>
                </a:cubicBezTo>
                <a:cubicBezTo>
                  <a:pt x="2166717" y="2147356"/>
                  <a:pt x="2217751" y="2168712"/>
                  <a:pt x="2278750" y="2170339"/>
                </a:cubicBezTo>
                <a:cubicBezTo>
                  <a:pt x="2339750" y="2168712"/>
                  <a:pt x="2390784" y="2147356"/>
                  <a:pt x="2431851" y="2106269"/>
                </a:cubicBezTo>
                <a:cubicBezTo>
                  <a:pt x="2472918" y="2065181"/>
                  <a:pt x="2494265" y="2014123"/>
                  <a:pt x="2495890" y="1953093"/>
                </a:cubicBezTo>
                <a:cubicBezTo>
                  <a:pt x="2494265" y="1892183"/>
                  <a:pt x="2472918" y="1841224"/>
                  <a:pt x="2431851" y="1800217"/>
                </a:cubicBezTo>
                <a:cubicBezTo>
                  <a:pt x="2390784" y="1759210"/>
                  <a:pt x="2339750" y="1737895"/>
                  <a:pt x="2278750" y="1736271"/>
                </a:cubicBezTo>
                <a:close/>
                <a:moveTo>
                  <a:pt x="759546" y="1736271"/>
                </a:moveTo>
                <a:cubicBezTo>
                  <a:pt x="698557" y="1737895"/>
                  <a:pt x="647531" y="1759210"/>
                  <a:pt x="606471" y="1800217"/>
                </a:cubicBezTo>
                <a:cubicBezTo>
                  <a:pt x="565411" y="1841224"/>
                  <a:pt x="544068" y="1892183"/>
                  <a:pt x="542443" y="1953093"/>
                </a:cubicBezTo>
                <a:cubicBezTo>
                  <a:pt x="544068" y="2014123"/>
                  <a:pt x="565411" y="2065181"/>
                  <a:pt x="606471" y="2106269"/>
                </a:cubicBezTo>
                <a:cubicBezTo>
                  <a:pt x="647531" y="2147356"/>
                  <a:pt x="698557" y="2168712"/>
                  <a:pt x="759546" y="2170339"/>
                </a:cubicBezTo>
                <a:cubicBezTo>
                  <a:pt x="820536" y="2168712"/>
                  <a:pt x="871561" y="2147356"/>
                  <a:pt x="912623" y="2106269"/>
                </a:cubicBezTo>
                <a:cubicBezTo>
                  <a:pt x="953684" y="2065181"/>
                  <a:pt x="975027" y="2014123"/>
                  <a:pt x="976653" y="1953093"/>
                </a:cubicBezTo>
                <a:cubicBezTo>
                  <a:pt x="975027" y="1892183"/>
                  <a:pt x="953684" y="1841224"/>
                  <a:pt x="912623" y="1800217"/>
                </a:cubicBezTo>
                <a:cubicBezTo>
                  <a:pt x="871561" y="1759210"/>
                  <a:pt x="820536" y="1737895"/>
                  <a:pt x="759546" y="1736271"/>
                </a:cubicBezTo>
                <a:close/>
                <a:moveTo>
                  <a:pt x="708662" y="650890"/>
                </a:moveTo>
                <a:cubicBezTo>
                  <a:pt x="704457" y="651208"/>
                  <a:pt x="698026" y="653115"/>
                  <a:pt x="689369" y="656612"/>
                </a:cubicBezTo>
                <a:cubicBezTo>
                  <a:pt x="680712" y="660109"/>
                  <a:pt x="674705" y="663288"/>
                  <a:pt x="671348" y="666150"/>
                </a:cubicBezTo>
                <a:lnTo>
                  <a:pt x="340604" y="996853"/>
                </a:lnTo>
                <a:cubicBezTo>
                  <a:pt x="337742" y="1000209"/>
                  <a:pt x="334562" y="1006216"/>
                  <a:pt x="331063" y="1014872"/>
                </a:cubicBezTo>
                <a:cubicBezTo>
                  <a:pt x="327565" y="1023528"/>
                  <a:pt x="325657" y="1029958"/>
                  <a:pt x="325339" y="1034163"/>
                </a:cubicBezTo>
                <a:lnTo>
                  <a:pt x="325339" y="1085040"/>
                </a:lnTo>
                <a:lnTo>
                  <a:pt x="976653" y="1085040"/>
                </a:lnTo>
                <a:lnTo>
                  <a:pt x="976653" y="650890"/>
                </a:lnTo>
                <a:close/>
                <a:moveTo>
                  <a:pt x="1085064" y="0"/>
                </a:moveTo>
                <a:lnTo>
                  <a:pt x="2821229" y="0"/>
                </a:lnTo>
                <a:cubicBezTo>
                  <a:pt x="2851714" y="812"/>
                  <a:pt x="2877219" y="11480"/>
                  <a:pt x="2897742" y="32004"/>
                </a:cubicBezTo>
                <a:cubicBezTo>
                  <a:pt x="2918266" y="52527"/>
                  <a:pt x="2928934" y="78032"/>
                  <a:pt x="2929746" y="108517"/>
                </a:cubicBezTo>
                <a:lnTo>
                  <a:pt x="2929746" y="1844682"/>
                </a:lnTo>
                <a:cubicBezTo>
                  <a:pt x="2928637" y="1885493"/>
                  <a:pt x="2916161" y="1913437"/>
                  <a:pt x="2892318" y="1928515"/>
                </a:cubicBezTo>
                <a:cubicBezTo>
                  <a:pt x="2868475" y="1943592"/>
                  <a:pt x="2839922" y="1951704"/>
                  <a:pt x="2806660" y="1952849"/>
                </a:cubicBezTo>
                <a:cubicBezTo>
                  <a:pt x="2773397" y="1953996"/>
                  <a:pt x="2742081" y="1954077"/>
                  <a:pt x="2712712" y="1953093"/>
                </a:cubicBezTo>
                <a:cubicBezTo>
                  <a:pt x="2711784" y="2033777"/>
                  <a:pt x="2691996" y="2106736"/>
                  <a:pt x="2653350" y="2171970"/>
                </a:cubicBezTo>
                <a:cubicBezTo>
                  <a:pt x="2614705" y="2237205"/>
                  <a:pt x="2562772" y="2289146"/>
                  <a:pt x="2497553" y="2327795"/>
                </a:cubicBezTo>
                <a:cubicBezTo>
                  <a:pt x="2432333" y="2366445"/>
                  <a:pt x="2359400" y="2386233"/>
                  <a:pt x="2278750" y="2387161"/>
                </a:cubicBezTo>
                <a:cubicBezTo>
                  <a:pt x="2198101" y="2386233"/>
                  <a:pt x="2125167" y="2366445"/>
                  <a:pt x="2059948" y="2327795"/>
                </a:cubicBezTo>
                <a:cubicBezTo>
                  <a:pt x="1994729" y="2289146"/>
                  <a:pt x="1942796" y="2237205"/>
                  <a:pt x="1904150" y="2171970"/>
                </a:cubicBezTo>
                <a:cubicBezTo>
                  <a:pt x="1865505" y="2106736"/>
                  <a:pt x="1845717" y="2033777"/>
                  <a:pt x="1844789" y="1953093"/>
                </a:cubicBezTo>
                <a:lnTo>
                  <a:pt x="1193475" y="1953093"/>
                </a:lnTo>
                <a:cubicBezTo>
                  <a:pt x="1192546" y="2033777"/>
                  <a:pt x="1172759" y="2106736"/>
                  <a:pt x="1134114" y="2171970"/>
                </a:cubicBezTo>
                <a:cubicBezTo>
                  <a:pt x="1095469" y="2237205"/>
                  <a:pt x="1043540" y="2289146"/>
                  <a:pt x="978325" y="2327795"/>
                </a:cubicBezTo>
                <a:cubicBezTo>
                  <a:pt x="913110" y="2366445"/>
                  <a:pt x="840184" y="2386233"/>
                  <a:pt x="759546" y="2387161"/>
                </a:cubicBezTo>
                <a:cubicBezTo>
                  <a:pt x="678897" y="2386233"/>
                  <a:pt x="605942" y="2366445"/>
                  <a:pt x="540684" y="2327795"/>
                </a:cubicBezTo>
                <a:cubicBezTo>
                  <a:pt x="475425" y="2289146"/>
                  <a:pt x="423452" y="2237205"/>
                  <a:pt x="384766" y="2171970"/>
                </a:cubicBezTo>
                <a:cubicBezTo>
                  <a:pt x="346080" y="2106736"/>
                  <a:pt x="326271" y="2033777"/>
                  <a:pt x="325339" y="1953093"/>
                </a:cubicBezTo>
                <a:lnTo>
                  <a:pt x="216928" y="1953093"/>
                </a:lnTo>
                <a:cubicBezTo>
                  <a:pt x="187586" y="1954077"/>
                  <a:pt x="156292" y="1953996"/>
                  <a:pt x="123045" y="1952849"/>
                </a:cubicBezTo>
                <a:cubicBezTo>
                  <a:pt x="89798" y="1951704"/>
                  <a:pt x="61256" y="1943592"/>
                  <a:pt x="37419" y="1928515"/>
                </a:cubicBezTo>
                <a:cubicBezTo>
                  <a:pt x="13583" y="1913437"/>
                  <a:pt x="1110" y="1885493"/>
                  <a:pt x="0" y="1844682"/>
                </a:cubicBezTo>
                <a:cubicBezTo>
                  <a:pt x="813" y="1814227"/>
                  <a:pt x="11481" y="1788748"/>
                  <a:pt x="32004" y="1768244"/>
                </a:cubicBezTo>
                <a:cubicBezTo>
                  <a:pt x="52528" y="1747740"/>
                  <a:pt x="78032" y="1737083"/>
                  <a:pt x="108517" y="1736271"/>
                </a:cubicBezTo>
                <a:lnTo>
                  <a:pt x="108517" y="1193579"/>
                </a:lnTo>
                <a:cubicBezTo>
                  <a:pt x="105869" y="1132244"/>
                  <a:pt x="106926" y="1070908"/>
                  <a:pt x="111687" y="1009572"/>
                </a:cubicBezTo>
                <a:cubicBezTo>
                  <a:pt x="116448" y="948237"/>
                  <a:pt x="140800" y="893685"/>
                  <a:pt x="184744" y="845917"/>
                </a:cubicBezTo>
                <a:lnTo>
                  <a:pt x="520352" y="510294"/>
                </a:lnTo>
                <a:cubicBezTo>
                  <a:pt x="542779" y="488591"/>
                  <a:pt x="571255" y="470593"/>
                  <a:pt x="605780" y="456300"/>
                </a:cubicBezTo>
                <a:cubicBezTo>
                  <a:pt x="640306" y="442008"/>
                  <a:pt x="673455" y="434597"/>
                  <a:pt x="705228" y="434068"/>
                </a:cubicBezTo>
                <a:lnTo>
                  <a:pt x="976653" y="434068"/>
                </a:lnTo>
                <a:lnTo>
                  <a:pt x="976653" y="108517"/>
                </a:lnTo>
                <a:cubicBezTo>
                  <a:pt x="977465" y="78032"/>
                  <a:pt x="988122" y="52527"/>
                  <a:pt x="1008626" y="32004"/>
                </a:cubicBezTo>
                <a:cubicBezTo>
                  <a:pt x="1029129" y="11480"/>
                  <a:pt x="1054609" y="812"/>
                  <a:pt x="10850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xmlns="" id="{A1FFFDF8-CE56-42E2-B447-6E3A83DD2EA6}"/>
              </a:ext>
            </a:extLst>
          </p:cNvPr>
          <p:cNvSpPr/>
          <p:nvPr/>
        </p:nvSpPr>
        <p:spPr>
          <a:xfrm flipH="1">
            <a:off x="8357938" y="2446722"/>
            <a:ext cx="2929746" cy="2387161"/>
          </a:xfrm>
          <a:custGeom>
            <a:avLst/>
            <a:gdLst/>
            <a:ahLst/>
            <a:cxnLst/>
            <a:rect l="l" t="t" r="r" b="b"/>
            <a:pathLst>
              <a:path w="2929746" h="2387161">
                <a:moveTo>
                  <a:pt x="2278750" y="1736271"/>
                </a:moveTo>
                <a:cubicBezTo>
                  <a:pt x="2217751" y="1737895"/>
                  <a:pt x="2166717" y="1759210"/>
                  <a:pt x="2125650" y="1800217"/>
                </a:cubicBezTo>
                <a:cubicBezTo>
                  <a:pt x="2084583" y="1841224"/>
                  <a:pt x="2063236" y="1892183"/>
                  <a:pt x="2061611" y="1953093"/>
                </a:cubicBezTo>
                <a:cubicBezTo>
                  <a:pt x="2063236" y="2014123"/>
                  <a:pt x="2084583" y="2065181"/>
                  <a:pt x="2125650" y="2106269"/>
                </a:cubicBezTo>
                <a:cubicBezTo>
                  <a:pt x="2166717" y="2147356"/>
                  <a:pt x="2217751" y="2168712"/>
                  <a:pt x="2278750" y="2170339"/>
                </a:cubicBezTo>
                <a:cubicBezTo>
                  <a:pt x="2339750" y="2168712"/>
                  <a:pt x="2390784" y="2147356"/>
                  <a:pt x="2431851" y="2106269"/>
                </a:cubicBezTo>
                <a:cubicBezTo>
                  <a:pt x="2472918" y="2065181"/>
                  <a:pt x="2494265" y="2014123"/>
                  <a:pt x="2495890" y="1953093"/>
                </a:cubicBezTo>
                <a:cubicBezTo>
                  <a:pt x="2494265" y="1892183"/>
                  <a:pt x="2472918" y="1841224"/>
                  <a:pt x="2431851" y="1800217"/>
                </a:cubicBezTo>
                <a:cubicBezTo>
                  <a:pt x="2390784" y="1759210"/>
                  <a:pt x="2339750" y="1737895"/>
                  <a:pt x="2278750" y="1736271"/>
                </a:cubicBezTo>
                <a:close/>
                <a:moveTo>
                  <a:pt x="759546" y="1736271"/>
                </a:moveTo>
                <a:cubicBezTo>
                  <a:pt x="698557" y="1737895"/>
                  <a:pt x="647531" y="1759210"/>
                  <a:pt x="606471" y="1800217"/>
                </a:cubicBezTo>
                <a:cubicBezTo>
                  <a:pt x="565411" y="1841224"/>
                  <a:pt x="544068" y="1892183"/>
                  <a:pt x="542443" y="1953093"/>
                </a:cubicBezTo>
                <a:cubicBezTo>
                  <a:pt x="544068" y="2014123"/>
                  <a:pt x="565411" y="2065181"/>
                  <a:pt x="606471" y="2106269"/>
                </a:cubicBezTo>
                <a:cubicBezTo>
                  <a:pt x="647531" y="2147356"/>
                  <a:pt x="698557" y="2168712"/>
                  <a:pt x="759546" y="2170339"/>
                </a:cubicBezTo>
                <a:cubicBezTo>
                  <a:pt x="820536" y="2168712"/>
                  <a:pt x="871561" y="2147356"/>
                  <a:pt x="912623" y="2106269"/>
                </a:cubicBezTo>
                <a:cubicBezTo>
                  <a:pt x="953684" y="2065181"/>
                  <a:pt x="975027" y="2014123"/>
                  <a:pt x="976653" y="1953093"/>
                </a:cubicBezTo>
                <a:cubicBezTo>
                  <a:pt x="975027" y="1892183"/>
                  <a:pt x="953684" y="1841224"/>
                  <a:pt x="912623" y="1800217"/>
                </a:cubicBezTo>
                <a:cubicBezTo>
                  <a:pt x="871561" y="1759210"/>
                  <a:pt x="820536" y="1737895"/>
                  <a:pt x="759546" y="1736271"/>
                </a:cubicBezTo>
                <a:close/>
                <a:moveTo>
                  <a:pt x="708662" y="650890"/>
                </a:moveTo>
                <a:cubicBezTo>
                  <a:pt x="704457" y="651208"/>
                  <a:pt x="698026" y="653115"/>
                  <a:pt x="689369" y="656612"/>
                </a:cubicBezTo>
                <a:cubicBezTo>
                  <a:pt x="680712" y="660109"/>
                  <a:pt x="674705" y="663288"/>
                  <a:pt x="671348" y="666150"/>
                </a:cubicBezTo>
                <a:lnTo>
                  <a:pt x="340604" y="996853"/>
                </a:lnTo>
                <a:cubicBezTo>
                  <a:pt x="337742" y="1000209"/>
                  <a:pt x="334562" y="1006216"/>
                  <a:pt x="331063" y="1014872"/>
                </a:cubicBezTo>
                <a:cubicBezTo>
                  <a:pt x="327565" y="1023528"/>
                  <a:pt x="325657" y="1029958"/>
                  <a:pt x="325339" y="1034163"/>
                </a:cubicBezTo>
                <a:lnTo>
                  <a:pt x="325339" y="1085040"/>
                </a:lnTo>
                <a:lnTo>
                  <a:pt x="976653" y="1085040"/>
                </a:lnTo>
                <a:lnTo>
                  <a:pt x="976653" y="650890"/>
                </a:lnTo>
                <a:close/>
                <a:moveTo>
                  <a:pt x="1085064" y="0"/>
                </a:moveTo>
                <a:lnTo>
                  <a:pt x="2821229" y="0"/>
                </a:lnTo>
                <a:cubicBezTo>
                  <a:pt x="2851714" y="812"/>
                  <a:pt x="2877219" y="11480"/>
                  <a:pt x="2897742" y="32004"/>
                </a:cubicBezTo>
                <a:cubicBezTo>
                  <a:pt x="2918266" y="52527"/>
                  <a:pt x="2928934" y="78032"/>
                  <a:pt x="2929746" y="108517"/>
                </a:cubicBezTo>
                <a:lnTo>
                  <a:pt x="2929746" y="1844682"/>
                </a:lnTo>
                <a:cubicBezTo>
                  <a:pt x="2928637" y="1885493"/>
                  <a:pt x="2916161" y="1913437"/>
                  <a:pt x="2892318" y="1928515"/>
                </a:cubicBezTo>
                <a:cubicBezTo>
                  <a:pt x="2868475" y="1943592"/>
                  <a:pt x="2839922" y="1951704"/>
                  <a:pt x="2806660" y="1952849"/>
                </a:cubicBezTo>
                <a:cubicBezTo>
                  <a:pt x="2773397" y="1953996"/>
                  <a:pt x="2742081" y="1954077"/>
                  <a:pt x="2712712" y="1953093"/>
                </a:cubicBezTo>
                <a:cubicBezTo>
                  <a:pt x="2711784" y="2033777"/>
                  <a:pt x="2691996" y="2106736"/>
                  <a:pt x="2653350" y="2171970"/>
                </a:cubicBezTo>
                <a:cubicBezTo>
                  <a:pt x="2614705" y="2237205"/>
                  <a:pt x="2562772" y="2289146"/>
                  <a:pt x="2497553" y="2327795"/>
                </a:cubicBezTo>
                <a:cubicBezTo>
                  <a:pt x="2432333" y="2366445"/>
                  <a:pt x="2359400" y="2386233"/>
                  <a:pt x="2278750" y="2387161"/>
                </a:cubicBezTo>
                <a:cubicBezTo>
                  <a:pt x="2198101" y="2386233"/>
                  <a:pt x="2125167" y="2366445"/>
                  <a:pt x="2059948" y="2327795"/>
                </a:cubicBezTo>
                <a:cubicBezTo>
                  <a:pt x="1994729" y="2289146"/>
                  <a:pt x="1942796" y="2237205"/>
                  <a:pt x="1904150" y="2171970"/>
                </a:cubicBezTo>
                <a:cubicBezTo>
                  <a:pt x="1865505" y="2106736"/>
                  <a:pt x="1845717" y="2033777"/>
                  <a:pt x="1844789" y="1953093"/>
                </a:cubicBezTo>
                <a:lnTo>
                  <a:pt x="1193475" y="1953093"/>
                </a:lnTo>
                <a:cubicBezTo>
                  <a:pt x="1192546" y="2033777"/>
                  <a:pt x="1172759" y="2106736"/>
                  <a:pt x="1134114" y="2171970"/>
                </a:cubicBezTo>
                <a:cubicBezTo>
                  <a:pt x="1095469" y="2237205"/>
                  <a:pt x="1043540" y="2289146"/>
                  <a:pt x="978325" y="2327795"/>
                </a:cubicBezTo>
                <a:cubicBezTo>
                  <a:pt x="913110" y="2366445"/>
                  <a:pt x="840184" y="2386233"/>
                  <a:pt x="759546" y="2387161"/>
                </a:cubicBezTo>
                <a:cubicBezTo>
                  <a:pt x="678897" y="2386233"/>
                  <a:pt x="605942" y="2366445"/>
                  <a:pt x="540684" y="2327795"/>
                </a:cubicBezTo>
                <a:cubicBezTo>
                  <a:pt x="475425" y="2289146"/>
                  <a:pt x="423452" y="2237205"/>
                  <a:pt x="384766" y="2171970"/>
                </a:cubicBezTo>
                <a:cubicBezTo>
                  <a:pt x="346080" y="2106736"/>
                  <a:pt x="326271" y="2033777"/>
                  <a:pt x="325339" y="1953093"/>
                </a:cubicBezTo>
                <a:lnTo>
                  <a:pt x="216928" y="1953093"/>
                </a:lnTo>
                <a:cubicBezTo>
                  <a:pt x="187586" y="1954077"/>
                  <a:pt x="156292" y="1953996"/>
                  <a:pt x="123045" y="1952849"/>
                </a:cubicBezTo>
                <a:cubicBezTo>
                  <a:pt x="89798" y="1951704"/>
                  <a:pt x="61256" y="1943592"/>
                  <a:pt x="37419" y="1928515"/>
                </a:cubicBezTo>
                <a:cubicBezTo>
                  <a:pt x="13583" y="1913437"/>
                  <a:pt x="1110" y="1885493"/>
                  <a:pt x="0" y="1844682"/>
                </a:cubicBezTo>
                <a:cubicBezTo>
                  <a:pt x="813" y="1814227"/>
                  <a:pt x="11481" y="1788748"/>
                  <a:pt x="32004" y="1768244"/>
                </a:cubicBezTo>
                <a:cubicBezTo>
                  <a:pt x="52528" y="1747740"/>
                  <a:pt x="78032" y="1737083"/>
                  <a:pt x="108517" y="1736271"/>
                </a:cubicBezTo>
                <a:lnTo>
                  <a:pt x="108517" y="1193579"/>
                </a:lnTo>
                <a:cubicBezTo>
                  <a:pt x="105869" y="1132244"/>
                  <a:pt x="106926" y="1070908"/>
                  <a:pt x="111687" y="1009572"/>
                </a:cubicBezTo>
                <a:cubicBezTo>
                  <a:pt x="116448" y="948237"/>
                  <a:pt x="140800" y="893685"/>
                  <a:pt x="184744" y="845917"/>
                </a:cubicBezTo>
                <a:lnTo>
                  <a:pt x="520352" y="510294"/>
                </a:lnTo>
                <a:cubicBezTo>
                  <a:pt x="542779" y="488591"/>
                  <a:pt x="571255" y="470593"/>
                  <a:pt x="605780" y="456300"/>
                </a:cubicBezTo>
                <a:cubicBezTo>
                  <a:pt x="640306" y="442008"/>
                  <a:pt x="673455" y="434597"/>
                  <a:pt x="705228" y="434068"/>
                </a:cubicBezTo>
                <a:lnTo>
                  <a:pt x="976653" y="434068"/>
                </a:lnTo>
                <a:lnTo>
                  <a:pt x="976653" y="108517"/>
                </a:lnTo>
                <a:cubicBezTo>
                  <a:pt x="977465" y="78032"/>
                  <a:pt x="988122" y="52527"/>
                  <a:pt x="1008626" y="32004"/>
                </a:cubicBezTo>
                <a:cubicBezTo>
                  <a:pt x="1029129" y="11480"/>
                  <a:pt x="1054609" y="812"/>
                  <a:pt x="10850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9">
            <a:extLst>
              <a:ext uri="{FF2B5EF4-FFF2-40B4-BE49-F238E27FC236}">
                <a16:creationId xmlns:a16="http://schemas.microsoft.com/office/drawing/2014/main" xmlns="" id="{5D1984BC-D915-4117-BA66-C316741624C5}"/>
              </a:ext>
            </a:extLst>
          </p:cNvPr>
          <p:cNvSpPr>
            <a:spLocks noGrp="1"/>
          </p:cNvSpPr>
          <p:nvPr>
            <p:ph type="body" sz="quarter" idx="13"/>
          </p:nvPr>
        </p:nvSpPr>
        <p:spPr>
          <a:xfrm>
            <a:off x="801689" y="5037138"/>
            <a:ext cx="3026416" cy="1219200"/>
          </a:xfrm>
          <a:prstGeom prst="rect">
            <a:avLst/>
          </a:prstGeom>
        </p:spPr>
        <p:txBody>
          <a:bodyPr>
            <a:normAutofit/>
          </a:bodyPr>
          <a:lstStyle>
            <a:lvl1pPr marL="0" indent="0">
              <a:buNone/>
              <a:defRPr sz="2000"/>
            </a:lvl1pPr>
            <a:lvl2pPr marL="457200" indent="0">
              <a:buNone/>
              <a:defRPr sz="1800"/>
            </a:lvl2pPr>
          </a:lstStyle>
          <a:p>
            <a:pPr lvl="0"/>
            <a:r>
              <a:rPr lang="en-US" dirty="0"/>
              <a:t>Edit Master text styles</a:t>
            </a:r>
          </a:p>
          <a:p>
            <a:pPr lvl="1"/>
            <a:endParaRPr lang="en-US" dirty="0"/>
          </a:p>
        </p:txBody>
      </p:sp>
      <p:sp>
        <p:nvSpPr>
          <p:cNvPr id="17" name="Text Placeholder 19">
            <a:extLst>
              <a:ext uri="{FF2B5EF4-FFF2-40B4-BE49-F238E27FC236}">
                <a16:creationId xmlns:a16="http://schemas.microsoft.com/office/drawing/2014/main" xmlns="" id="{D872E553-F8BB-40F5-B9DF-2980334C6668}"/>
              </a:ext>
            </a:extLst>
          </p:cNvPr>
          <p:cNvSpPr>
            <a:spLocks noGrp="1"/>
          </p:cNvSpPr>
          <p:nvPr>
            <p:ph type="body" sz="quarter" idx="14"/>
          </p:nvPr>
        </p:nvSpPr>
        <p:spPr>
          <a:xfrm>
            <a:off x="4531478" y="5037138"/>
            <a:ext cx="3026416" cy="1219200"/>
          </a:xfrm>
          <a:prstGeom prst="rect">
            <a:avLst/>
          </a:prstGeom>
        </p:spPr>
        <p:txBody>
          <a:bodyPr>
            <a:normAutofit/>
          </a:bodyPr>
          <a:lstStyle>
            <a:lvl1pPr marL="0" indent="0">
              <a:buNone/>
              <a:defRPr sz="2000"/>
            </a:lvl1pPr>
            <a:lvl2pPr marL="457200" indent="0">
              <a:buNone/>
              <a:defRPr sz="1800"/>
            </a:lvl2pPr>
          </a:lstStyle>
          <a:p>
            <a:pPr lvl="0"/>
            <a:r>
              <a:rPr lang="en-US" dirty="0"/>
              <a:t>Edit Master text styles</a:t>
            </a:r>
          </a:p>
          <a:p>
            <a:pPr lvl="1"/>
            <a:endParaRPr lang="en-US" dirty="0"/>
          </a:p>
        </p:txBody>
      </p:sp>
      <p:sp>
        <p:nvSpPr>
          <p:cNvPr id="18" name="Text Placeholder 19">
            <a:extLst>
              <a:ext uri="{FF2B5EF4-FFF2-40B4-BE49-F238E27FC236}">
                <a16:creationId xmlns:a16="http://schemas.microsoft.com/office/drawing/2014/main" xmlns="" id="{4B93CCF4-32E4-4330-B912-82DBB76A71F8}"/>
              </a:ext>
            </a:extLst>
          </p:cNvPr>
          <p:cNvSpPr>
            <a:spLocks noGrp="1"/>
          </p:cNvSpPr>
          <p:nvPr>
            <p:ph type="body" sz="quarter" idx="15"/>
          </p:nvPr>
        </p:nvSpPr>
        <p:spPr>
          <a:xfrm>
            <a:off x="8261267" y="5037138"/>
            <a:ext cx="3026416" cy="1219200"/>
          </a:xfrm>
          <a:prstGeom prst="rect">
            <a:avLst/>
          </a:prstGeom>
        </p:spPr>
        <p:txBody>
          <a:bodyPr>
            <a:normAutofit/>
          </a:bodyPr>
          <a:lstStyle>
            <a:lvl1pPr marL="0" indent="0">
              <a:buNone/>
              <a:defRPr sz="2000"/>
            </a:lvl1pPr>
            <a:lvl2pPr marL="457200" indent="0">
              <a:buNone/>
              <a:defRPr sz="1800"/>
            </a:lvl2pPr>
          </a:lstStyle>
          <a:p>
            <a:pPr lvl="0"/>
            <a:r>
              <a:rPr lang="en-US" dirty="0"/>
              <a:t>Edit Master text styles</a:t>
            </a:r>
          </a:p>
          <a:p>
            <a:pPr lvl="1"/>
            <a:endParaRPr lang="en-US" dirty="0"/>
          </a:p>
        </p:txBody>
      </p:sp>
      <p:sp>
        <p:nvSpPr>
          <p:cNvPr id="23" name="Text Placeholder 22">
            <a:extLst>
              <a:ext uri="{FF2B5EF4-FFF2-40B4-BE49-F238E27FC236}">
                <a16:creationId xmlns:a16="http://schemas.microsoft.com/office/drawing/2014/main" xmlns="" id="{47C29A0D-6026-4A34-8540-A2FFED2C2B97}"/>
              </a:ext>
            </a:extLst>
          </p:cNvPr>
          <p:cNvSpPr>
            <a:spLocks noGrp="1"/>
          </p:cNvSpPr>
          <p:nvPr>
            <p:ph type="body" sz="quarter" idx="16" hasCustomPrompt="1"/>
          </p:nvPr>
        </p:nvSpPr>
        <p:spPr>
          <a:xfrm>
            <a:off x="1704935" y="2770981"/>
            <a:ext cx="658296" cy="1185863"/>
          </a:xfrm>
          <a:prstGeom prst="rect">
            <a:avLst/>
          </a:prstGeom>
        </p:spPr>
        <p:txBody>
          <a:bodyPr anchor="ctr"/>
          <a:lstStyle>
            <a:lvl1pPr marL="0" indent="0" algn="ctr">
              <a:buNone/>
              <a:defRPr sz="7200">
                <a:solidFill>
                  <a:schemeClr val="bg1"/>
                </a:solidFill>
              </a:defRPr>
            </a:lvl1pPr>
            <a:lvl2pPr marL="457200" indent="0" algn="ctr">
              <a:buFont typeface="Arial" panose="020B0604020202020204" pitchFamily="34" charset="0"/>
              <a:buNone/>
              <a:defRPr/>
            </a:lvl2pPr>
          </a:lstStyle>
          <a:p>
            <a:pPr lvl="0"/>
            <a:r>
              <a:rPr lang="en-US"/>
              <a:t>1</a:t>
            </a:r>
          </a:p>
        </p:txBody>
      </p:sp>
      <p:sp>
        <p:nvSpPr>
          <p:cNvPr id="24" name="Text Placeholder 22">
            <a:extLst>
              <a:ext uri="{FF2B5EF4-FFF2-40B4-BE49-F238E27FC236}">
                <a16:creationId xmlns:a16="http://schemas.microsoft.com/office/drawing/2014/main" xmlns="" id="{10E45277-06D4-4CD6-A1BD-BEB967D8B459}"/>
              </a:ext>
            </a:extLst>
          </p:cNvPr>
          <p:cNvSpPr>
            <a:spLocks noGrp="1"/>
          </p:cNvSpPr>
          <p:nvPr>
            <p:ph type="body" sz="quarter" idx="17" hasCustomPrompt="1"/>
          </p:nvPr>
        </p:nvSpPr>
        <p:spPr>
          <a:xfrm>
            <a:off x="5379908" y="2770980"/>
            <a:ext cx="658296" cy="1185863"/>
          </a:xfrm>
          <a:prstGeom prst="rect">
            <a:avLst/>
          </a:prstGeom>
        </p:spPr>
        <p:txBody>
          <a:bodyPr anchor="ctr"/>
          <a:lstStyle>
            <a:lvl1pPr marL="0" indent="0" algn="ctr">
              <a:buNone/>
              <a:defRPr sz="7200">
                <a:solidFill>
                  <a:schemeClr val="bg1"/>
                </a:solidFill>
              </a:defRPr>
            </a:lvl1pPr>
            <a:lvl2pPr marL="457200" indent="0" algn="ctr">
              <a:buFont typeface="Arial" panose="020B0604020202020204" pitchFamily="34" charset="0"/>
              <a:buNone/>
              <a:defRPr/>
            </a:lvl2pPr>
          </a:lstStyle>
          <a:p>
            <a:pPr lvl="0"/>
            <a:r>
              <a:rPr lang="en-US"/>
              <a:t>2</a:t>
            </a:r>
          </a:p>
        </p:txBody>
      </p:sp>
      <p:sp>
        <p:nvSpPr>
          <p:cNvPr id="25" name="Text Placeholder 22">
            <a:extLst>
              <a:ext uri="{FF2B5EF4-FFF2-40B4-BE49-F238E27FC236}">
                <a16:creationId xmlns:a16="http://schemas.microsoft.com/office/drawing/2014/main" xmlns="" id="{A2262B72-A3FA-4F9B-8A97-5552EDA40D64}"/>
              </a:ext>
            </a:extLst>
          </p:cNvPr>
          <p:cNvSpPr>
            <a:spLocks noGrp="1"/>
          </p:cNvSpPr>
          <p:nvPr>
            <p:ph type="body" sz="quarter" idx="18" hasCustomPrompt="1"/>
          </p:nvPr>
        </p:nvSpPr>
        <p:spPr>
          <a:xfrm>
            <a:off x="9116179" y="2770979"/>
            <a:ext cx="658296" cy="1185863"/>
          </a:xfrm>
          <a:prstGeom prst="rect">
            <a:avLst/>
          </a:prstGeom>
        </p:spPr>
        <p:txBody>
          <a:bodyPr anchor="ctr"/>
          <a:lstStyle>
            <a:lvl1pPr marL="0" indent="0" algn="ctr">
              <a:buNone/>
              <a:defRPr sz="7200">
                <a:solidFill>
                  <a:schemeClr val="bg1"/>
                </a:solidFill>
              </a:defRPr>
            </a:lvl1pPr>
            <a:lvl2pPr marL="457200" indent="0" algn="ctr">
              <a:buFont typeface="Arial" panose="020B0604020202020204" pitchFamily="34" charset="0"/>
              <a:buNone/>
              <a:defRPr/>
            </a:lvl2pPr>
          </a:lstStyle>
          <a:p>
            <a:pPr lvl="0"/>
            <a:r>
              <a:rPr lang="en-US"/>
              <a:t>3</a:t>
            </a:r>
          </a:p>
        </p:txBody>
      </p:sp>
    </p:spTree>
    <p:extLst>
      <p:ext uri="{BB962C8B-B14F-4D97-AF65-F5344CB8AC3E}">
        <p14:creationId xmlns:p14="http://schemas.microsoft.com/office/powerpoint/2010/main" val="367114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fade">
                                      <p:cBhvr>
                                        <p:cTn id="18" dur="500"/>
                                        <p:tgtEl>
                                          <p:spTgt spid="23">
                                            <p:txEl>
                                              <p:pRg st="0" end="0"/>
                                            </p:txEl>
                                          </p:spTgt>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wipe(left)">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Effect transition="in" filter="fade">
                                      <p:cBhvr>
                                        <p:cTn id="31" dur="500"/>
                                        <p:tgtEl>
                                          <p:spTgt spid="24">
                                            <p:txEl>
                                              <p:pRg st="0" end="0"/>
                                            </p:txEl>
                                          </p:spTgt>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wipe(left)">
                                      <p:cBhvr>
                                        <p:cTn id="35" dur="500"/>
                                        <p:tgtEl>
                                          <p:spTgt spid="1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25">
                                            <p:txEl>
                                              <p:pRg st="0" end="0"/>
                                            </p:txEl>
                                          </p:spTgt>
                                        </p:tgtEl>
                                        <p:attrNameLst>
                                          <p:attrName>style.visibility</p:attrName>
                                        </p:attrNameLst>
                                      </p:cBhvr>
                                      <p:to>
                                        <p:strVal val="visible"/>
                                      </p:to>
                                    </p:set>
                                    <p:animEffect transition="in" filter="fade">
                                      <p:cBhvr>
                                        <p:cTn id="44" dur="500"/>
                                        <p:tgtEl>
                                          <p:spTgt spid="25">
                                            <p:txEl>
                                              <p:pRg st="0" end="0"/>
                                            </p:txEl>
                                          </p:spTgt>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8">
                                            <p:txEl>
                                              <p:pRg st="0" end="0"/>
                                            </p:txEl>
                                          </p:spTgt>
                                        </p:tgtEl>
                                        <p:attrNameLst>
                                          <p:attrName>style.visibility</p:attrName>
                                        </p:attrNameLst>
                                      </p:cBhvr>
                                      <p:to>
                                        <p:strVal val="visible"/>
                                      </p:to>
                                    </p:set>
                                    <p:animEffect transition="in" filter="wipe(left)">
                                      <p:cBhvr>
                                        <p:cTn id="48"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animBg="1"/>
      <p:bldP spid="11" grpId="0" animBg="1"/>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 lvl="2">
            <p:tnLst>
              <p:par>
                <p:cTn presetID="22" presetClass="entr" presetSubtype="4"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down)">
                      <p:cBhvr>
                        <p:cTn dur="500"/>
                        <p:tgtEl>
                          <p:spTgt spid="16"/>
                        </p:tgtEl>
                      </p:cBhvr>
                    </p:animEffect>
                  </p:childTnLst>
                </p:cTn>
              </p:par>
            </p:tnLst>
          </p:tmpl>
        </p:tmplLst>
      </p:bldP>
      <p:bldP spid="17" grpId="0" build="p"/>
      <p:bldP spid="18" grpId="0" bui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bldP spid="25" grpId="0" bui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mplate 5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A83419-1A5F-4C34-A1C4-0A158B919F30}"/>
              </a:ext>
            </a:extLst>
          </p:cNvPr>
          <p:cNvSpPr>
            <a:spLocks noGrp="1"/>
          </p:cNvSpPr>
          <p:nvPr>
            <p:ph type="title"/>
          </p:nvPr>
        </p:nvSpPr>
        <p:spPr>
          <a:xfrm>
            <a:off x="838200" y="746975"/>
            <a:ext cx="10515600" cy="943713"/>
          </a:xfrm>
          <a:prstGeom prst="rect">
            <a:avLst/>
          </a:prstGeom>
        </p:spPr>
        <p:txBody>
          <a:bodyPr anchor="ctr"/>
          <a:lstStyle>
            <a:lvl1pPr algn="l">
              <a:defRPr sz="2400"/>
            </a:lvl1pPr>
          </a:lstStyle>
          <a:p>
            <a:r>
              <a:rPr lang="en-US"/>
              <a:t>Click to edit Master title style</a:t>
            </a:r>
          </a:p>
        </p:txBody>
      </p:sp>
      <p:sp>
        <p:nvSpPr>
          <p:cNvPr id="4" name="Freeform: Shape 3">
            <a:extLst>
              <a:ext uri="{FF2B5EF4-FFF2-40B4-BE49-F238E27FC236}">
                <a16:creationId xmlns:a16="http://schemas.microsoft.com/office/drawing/2014/main" xmlns="" id="{9A6CE7EE-8F3C-44BF-957F-2FCF0362B1A5}"/>
              </a:ext>
            </a:extLst>
          </p:cNvPr>
          <p:cNvSpPr/>
          <p:nvPr/>
        </p:nvSpPr>
        <p:spPr>
          <a:xfrm rot="2844032">
            <a:off x="605528" y="2008310"/>
            <a:ext cx="2932926" cy="2932707"/>
          </a:xfrm>
          <a:custGeom>
            <a:avLst/>
            <a:gdLst/>
            <a:ahLst/>
            <a:cxnLst/>
            <a:rect l="l" t="t" r="r" b="b"/>
            <a:pathLst>
              <a:path w="1917115" h="1916972">
                <a:moveTo>
                  <a:pt x="1541239" y="263134"/>
                </a:moveTo>
                <a:cubicBezTo>
                  <a:pt x="1509305" y="263941"/>
                  <a:pt x="1482730" y="274953"/>
                  <a:pt x="1461513" y="296169"/>
                </a:cubicBezTo>
                <a:cubicBezTo>
                  <a:pt x="1440298" y="317385"/>
                  <a:pt x="1429286" y="343960"/>
                  <a:pt x="1428478" y="375894"/>
                </a:cubicBezTo>
                <a:cubicBezTo>
                  <a:pt x="1429286" y="407829"/>
                  <a:pt x="1440298" y="434404"/>
                  <a:pt x="1461513" y="455619"/>
                </a:cubicBezTo>
                <a:cubicBezTo>
                  <a:pt x="1482730" y="476836"/>
                  <a:pt x="1509305" y="487847"/>
                  <a:pt x="1541239" y="488655"/>
                </a:cubicBezTo>
                <a:cubicBezTo>
                  <a:pt x="1573173" y="487847"/>
                  <a:pt x="1599748" y="476836"/>
                  <a:pt x="1620964" y="455619"/>
                </a:cubicBezTo>
                <a:cubicBezTo>
                  <a:pt x="1642180" y="434404"/>
                  <a:pt x="1653192" y="407829"/>
                  <a:pt x="1653999" y="375894"/>
                </a:cubicBezTo>
                <a:cubicBezTo>
                  <a:pt x="1653192" y="343960"/>
                  <a:pt x="1642180" y="317385"/>
                  <a:pt x="1620964" y="296169"/>
                </a:cubicBezTo>
                <a:cubicBezTo>
                  <a:pt x="1599748" y="274953"/>
                  <a:pt x="1573173" y="263941"/>
                  <a:pt x="1541239" y="263134"/>
                </a:cubicBezTo>
                <a:close/>
                <a:moveTo>
                  <a:pt x="1877171" y="26"/>
                </a:moveTo>
                <a:cubicBezTo>
                  <a:pt x="1888085" y="271"/>
                  <a:pt x="1897384" y="3892"/>
                  <a:pt x="1905068" y="10891"/>
                </a:cubicBezTo>
                <a:cubicBezTo>
                  <a:pt x="1912751" y="17889"/>
                  <a:pt x="1916764" y="26797"/>
                  <a:pt x="1917107" y="37612"/>
                </a:cubicBezTo>
                <a:cubicBezTo>
                  <a:pt x="1917491" y="166672"/>
                  <a:pt x="1904716" y="284030"/>
                  <a:pt x="1878781" y="389685"/>
                </a:cubicBezTo>
                <a:cubicBezTo>
                  <a:pt x="1852845" y="495340"/>
                  <a:pt x="1811445" y="594861"/>
                  <a:pt x="1754579" y="688248"/>
                </a:cubicBezTo>
                <a:cubicBezTo>
                  <a:pt x="1697713" y="781635"/>
                  <a:pt x="1623076" y="874457"/>
                  <a:pt x="1530668" y="966713"/>
                </a:cubicBezTo>
                <a:cubicBezTo>
                  <a:pt x="1496531" y="1000213"/>
                  <a:pt x="1460266" y="1034227"/>
                  <a:pt x="1421871" y="1068755"/>
                </a:cubicBezTo>
                <a:cubicBezTo>
                  <a:pt x="1383477" y="1103283"/>
                  <a:pt x="1343394" y="1138178"/>
                  <a:pt x="1301623" y="1173441"/>
                </a:cubicBezTo>
                <a:lnTo>
                  <a:pt x="1278131" y="1618610"/>
                </a:lnTo>
                <a:cubicBezTo>
                  <a:pt x="1277495" y="1624581"/>
                  <a:pt x="1275537" y="1630258"/>
                  <a:pt x="1272258" y="1635642"/>
                </a:cubicBezTo>
                <a:cubicBezTo>
                  <a:pt x="1268979" y="1641025"/>
                  <a:pt x="1264672" y="1645528"/>
                  <a:pt x="1259337" y="1649150"/>
                </a:cubicBezTo>
                <a:lnTo>
                  <a:pt x="808295" y="1912257"/>
                </a:lnTo>
                <a:cubicBezTo>
                  <a:pt x="802618" y="1915585"/>
                  <a:pt x="796353" y="1917152"/>
                  <a:pt x="789501" y="1916956"/>
                </a:cubicBezTo>
                <a:cubicBezTo>
                  <a:pt x="779909" y="1916956"/>
                  <a:pt x="770904" y="1913432"/>
                  <a:pt x="762486" y="1906385"/>
                </a:cubicBezTo>
                <a:lnTo>
                  <a:pt x="687312" y="1831211"/>
                </a:lnTo>
                <a:cubicBezTo>
                  <a:pt x="682589" y="1825827"/>
                  <a:pt x="679408" y="1819856"/>
                  <a:pt x="677769" y="1813298"/>
                </a:cubicBezTo>
                <a:cubicBezTo>
                  <a:pt x="676129" y="1806740"/>
                  <a:pt x="676178" y="1800182"/>
                  <a:pt x="677916" y="1793624"/>
                </a:cubicBezTo>
                <a:lnTo>
                  <a:pt x="777756" y="1469437"/>
                </a:lnTo>
                <a:lnTo>
                  <a:pt x="447696" y="1139377"/>
                </a:lnTo>
                <a:lnTo>
                  <a:pt x="123509" y="1239218"/>
                </a:lnTo>
                <a:cubicBezTo>
                  <a:pt x="119985" y="1240197"/>
                  <a:pt x="116462" y="1240588"/>
                  <a:pt x="112938" y="1240392"/>
                </a:cubicBezTo>
                <a:cubicBezTo>
                  <a:pt x="108142" y="1240392"/>
                  <a:pt x="103345" y="1239511"/>
                  <a:pt x="98549" y="1237749"/>
                </a:cubicBezTo>
                <a:cubicBezTo>
                  <a:pt x="93753" y="1235988"/>
                  <a:pt x="89544" y="1233345"/>
                  <a:pt x="85922" y="1229821"/>
                </a:cubicBezTo>
                <a:lnTo>
                  <a:pt x="10749" y="1154647"/>
                </a:lnTo>
                <a:cubicBezTo>
                  <a:pt x="4851" y="1147967"/>
                  <a:pt x="1376" y="1140479"/>
                  <a:pt x="324" y="1132183"/>
                </a:cubicBezTo>
                <a:cubicBezTo>
                  <a:pt x="-728" y="1123888"/>
                  <a:pt x="789" y="1116106"/>
                  <a:pt x="4876" y="1108838"/>
                </a:cubicBezTo>
                <a:lnTo>
                  <a:pt x="267984" y="657796"/>
                </a:lnTo>
                <a:cubicBezTo>
                  <a:pt x="271605" y="652461"/>
                  <a:pt x="276108" y="648155"/>
                  <a:pt x="281491" y="644875"/>
                </a:cubicBezTo>
                <a:cubicBezTo>
                  <a:pt x="286875" y="641596"/>
                  <a:pt x="292552" y="639639"/>
                  <a:pt x="298523" y="639002"/>
                </a:cubicBezTo>
                <a:lnTo>
                  <a:pt x="743693" y="615511"/>
                </a:lnTo>
                <a:cubicBezTo>
                  <a:pt x="778955" y="573739"/>
                  <a:pt x="813850" y="533656"/>
                  <a:pt x="848378" y="495262"/>
                </a:cubicBezTo>
                <a:cubicBezTo>
                  <a:pt x="882906" y="456868"/>
                  <a:pt x="916920" y="420602"/>
                  <a:pt x="950420" y="386466"/>
                </a:cubicBezTo>
                <a:cubicBezTo>
                  <a:pt x="1046737" y="289620"/>
                  <a:pt x="1140051" y="212895"/>
                  <a:pt x="1230364" y="156290"/>
                </a:cubicBezTo>
                <a:cubicBezTo>
                  <a:pt x="1320677" y="99685"/>
                  <a:pt x="1417385" y="59328"/>
                  <a:pt x="1520488" y="35220"/>
                </a:cubicBezTo>
                <a:cubicBezTo>
                  <a:pt x="1623591" y="11112"/>
                  <a:pt x="1742485" y="-619"/>
                  <a:pt x="1877171" y="2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xmlns="" id="{5BF6C49E-FE4A-4325-A11F-B1D67AD798BE}"/>
              </a:ext>
            </a:extLst>
          </p:cNvPr>
          <p:cNvSpPr/>
          <p:nvPr/>
        </p:nvSpPr>
        <p:spPr>
          <a:xfrm rot="2844032">
            <a:off x="4463654" y="2008310"/>
            <a:ext cx="2932926" cy="2932707"/>
          </a:xfrm>
          <a:custGeom>
            <a:avLst/>
            <a:gdLst/>
            <a:ahLst/>
            <a:cxnLst/>
            <a:rect l="l" t="t" r="r" b="b"/>
            <a:pathLst>
              <a:path w="1917115" h="1916972">
                <a:moveTo>
                  <a:pt x="1541239" y="263134"/>
                </a:moveTo>
                <a:cubicBezTo>
                  <a:pt x="1509305" y="263941"/>
                  <a:pt x="1482730" y="274953"/>
                  <a:pt x="1461513" y="296169"/>
                </a:cubicBezTo>
                <a:cubicBezTo>
                  <a:pt x="1440298" y="317385"/>
                  <a:pt x="1429286" y="343960"/>
                  <a:pt x="1428478" y="375894"/>
                </a:cubicBezTo>
                <a:cubicBezTo>
                  <a:pt x="1429286" y="407829"/>
                  <a:pt x="1440298" y="434404"/>
                  <a:pt x="1461513" y="455619"/>
                </a:cubicBezTo>
                <a:cubicBezTo>
                  <a:pt x="1482730" y="476836"/>
                  <a:pt x="1509305" y="487847"/>
                  <a:pt x="1541239" y="488655"/>
                </a:cubicBezTo>
                <a:cubicBezTo>
                  <a:pt x="1573173" y="487847"/>
                  <a:pt x="1599748" y="476836"/>
                  <a:pt x="1620964" y="455619"/>
                </a:cubicBezTo>
                <a:cubicBezTo>
                  <a:pt x="1642180" y="434404"/>
                  <a:pt x="1653192" y="407829"/>
                  <a:pt x="1653999" y="375894"/>
                </a:cubicBezTo>
                <a:cubicBezTo>
                  <a:pt x="1653192" y="343960"/>
                  <a:pt x="1642180" y="317385"/>
                  <a:pt x="1620964" y="296169"/>
                </a:cubicBezTo>
                <a:cubicBezTo>
                  <a:pt x="1599748" y="274953"/>
                  <a:pt x="1573173" y="263941"/>
                  <a:pt x="1541239" y="263134"/>
                </a:cubicBezTo>
                <a:close/>
                <a:moveTo>
                  <a:pt x="1877171" y="26"/>
                </a:moveTo>
                <a:cubicBezTo>
                  <a:pt x="1888085" y="271"/>
                  <a:pt x="1897384" y="3892"/>
                  <a:pt x="1905068" y="10891"/>
                </a:cubicBezTo>
                <a:cubicBezTo>
                  <a:pt x="1912751" y="17889"/>
                  <a:pt x="1916764" y="26797"/>
                  <a:pt x="1917107" y="37612"/>
                </a:cubicBezTo>
                <a:cubicBezTo>
                  <a:pt x="1917491" y="166672"/>
                  <a:pt x="1904716" y="284030"/>
                  <a:pt x="1878781" y="389685"/>
                </a:cubicBezTo>
                <a:cubicBezTo>
                  <a:pt x="1852845" y="495340"/>
                  <a:pt x="1811445" y="594861"/>
                  <a:pt x="1754579" y="688248"/>
                </a:cubicBezTo>
                <a:cubicBezTo>
                  <a:pt x="1697713" y="781635"/>
                  <a:pt x="1623076" y="874457"/>
                  <a:pt x="1530668" y="966713"/>
                </a:cubicBezTo>
                <a:cubicBezTo>
                  <a:pt x="1496531" y="1000213"/>
                  <a:pt x="1460266" y="1034227"/>
                  <a:pt x="1421871" y="1068755"/>
                </a:cubicBezTo>
                <a:cubicBezTo>
                  <a:pt x="1383477" y="1103283"/>
                  <a:pt x="1343394" y="1138178"/>
                  <a:pt x="1301623" y="1173441"/>
                </a:cubicBezTo>
                <a:lnTo>
                  <a:pt x="1278131" y="1618610"/>
                </a:lnTo>
                <a:cubicBezTo>
                  <a:pt x="1277495" y="1624581"/>
                  <a:pt x="1275537" y="1630258"/>
                  <a:pt x="1272258" y="1635642"/>
                </a:cubicBezTo>
                <a:cubicBezTo>
                  <a:pt x="1268979" y="1641025"/>
                  <a:pt x="1264672" y="1645528"/>
                  <a:pt x="1259337" y="1649150"/>
                </a:cubicBezTo>
                <a:lnTo>
                  <a:pt x="808295" y="1912257"/>
                </a:lnTo>
                <a:cubicBezTo>
                  <a:pt x="802618" y="1915585"/>
                  <a:pt x="796353" y="1917152"/>
                  <a:pt x="789501" y="1916956"/>
                </a:cubicBezTo>
                <a:cubicBezTo>
                  <a:pt x="779909" y="1916956"/>
                  <a:pt x="770904" y="1913432"/>
                  <a:pt x="762486" y="1906385"/>
                </a:cubicBezTo>
                <a:lnTo>
                  <a:pt x="687312" y="1831211"/>
                </a:lnTo>
                <a:cubicBezTo>
                  <a:pt x="682589" y="1825827"/>
                  <a:pt x="679408" y="1819856"/>
                  <a:pt x="677769" y="1813298"/>
                </a:cubicBezTo>
                <a:cubicBezTo>
                  <a:pt x="676129" y="1806740"/>
                  <a:pt x="676178" y="1800182"/>
                  <a:pt x="677916" y="1793624"/>
                </a:cubicBezTo>
                <a:lnTo>
                  <a:pt x="777756" y="1469437"/>
                </a:lnTo>
                <a:lnTo>
                  <a:pt x="447696" y="1139377"/>
                </a:lnTo>
                <a:lnTo>
                  <a:pt x="123509" y="1239218"/>
                </a:lnTo>
                <a:cubicBezTo>
                  <a:pt x="119985" y="1240197"/>
                  <a:pt x="116462" y="1240588"/>
                  <a:pt x="112938" y="1240392"/>
                </a:cubicBezTo>
                <a:cubicBezTo>
                  <a:pt x="108142" y="1240392"/>
                  <a:pt x="103345" y="1239511"/>
                  <a:pt x="98549" y="1237749"/>
                </a:cubicBezTo>
                <a:cubicBezTo>
                  <a:pt x="93753" y="1235988"/>
                  <a:pt x="89544" y="1233345"/>
                  <a:pt x="85922" y="1229821"/>
                </a:cubicBezTo>
                <a:lnTo>
                  <a:pt x="10749" y="1154647"/>
                </a:lnTo>
                <a:cubicBezTo>
                  <a:pt x="4851" y="1147967"/>
                  <a:pt x="1376" y="1140479"/>
                  <a:pt x="324" y="1132183"/>
                </a:cubicBezTo>
                <a:cubicBezTo>
                  <a:pt x="-728" y="1123888"/>
                  <a:pt x="789" y="1116106"/>
                  <a:pt x="4876" y="1108838"/>
                </a:cubicBezTo>
                <a:lnTo>
                  <a:pt x="267984" y="657796"/>
                </a:lnTo>
                <a:cubicBezTo>
                  <a:pt x="271605" y="652461"/>
                  <a:pt x="276108" y="648155"/>
                  <a:pt x="281491" y="644875"/>
                </a:cubicBezTo>
                <a:cubicBezTo>
                  <a:pt x="286875" y="641596"/>
                  <a:pt x="292552" y="639639"/>
                  <a:pt x="298523" y="639002"/>
                </a:cubicBezTo>
                <a:lnTo>
                  <a:pt x="743693" y="615511"/>
                </a:lnTo>
                <a:cubicBezTo>
                  <a:pt x="778955" y="573739"/>
                  <a:pt x="813850" y="533656"/>
                  <a:pt x="848378" y="495262"/>
                </a:cubicBezTo>
                <a:cubicBezTo>
                  <a:pt x="882906" y="456868"/>
                  <a:pt x="916920" y="420602"/>
                  <a:pt x="950420" y="386466"/>
                </a:cubicBezTo>
                <a:cubicBezTo>
                  <a:pt x="1046737" y="289620"/>
                  <a:pt x="1140051" y="212895"/>
                  <a:pt x="1230364" y="156290"/>
                </a:cubicBezTo>
                <a:cubicBezTo>
                  <a:pt x="1320677" y="99685"/>
                  <a:pt x="1417385" y="59328"/>
                  <a:pt x="1520488" y="35220"/>
                </a:cubicBezTo>
                <a:cubicBezTo>
                  <a:pt x="1623591" y="11112"/>
                  <a:pt x="1742485" y="-619"/>
                  <a:pt x="1877171" y="2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1930CA07-F8AB-4029-9951-BF9DC62706BF}"/>
              </a:ext>
            </a:extLst>
          </p:cNvPr>
          <p:cNvSpPr/>
          <p:nvPr/>
        </p:nvSpPr>
        <p:spPr>
          <a:xfrm rot="2844032">
            <a:off x="8033023" y="2008309"/>
            <a:ext cx="2932926" cy="2932707"/>
          </a:xfrm>
          <a:custGeom>
            <a:avLst/>
            <a:gdLst/>
            <a:ahLst/>
            <a:cxnLst/>
            <a:rect l="l" t="t" r="r" b="b"/>
            <a:pathLst>
              <a:path w="1917115" h="1916972">
                <a:moveTo>
                  <a:pt x="1541239" y="263134"/>
                </a:moveTo>
                <a:cubicBezTo>
                  <a:pt x="1509305" y="263941"/>
                  <a:pt x="1482730" y="274953"/>
                  <a:pt x="1461513" y="296169"/>
                </a:cubicBezTo>
                <a:cubicBezTo>
                  <a:pt x="1440298" y="317385"/>
                  <a:pt x="1429286" y="343960"/>
                  <a:pt x="1428478" y="375894"/>
                </a:cubicBezTo>
                <a:cubicBezTo>
                  <a:pt x="1429286" y="407829"/>
                  <a:pt x="1440298" y="434404"/>
                  <a:pt x="1461513" y="455619"/>
                </a:cubicBezTo>
                <a:cubicBezTo>
                  <a:pt x="1482730" y="476836"/>
                  <a:pt x="1509305" y="487847"/>
                  <a:pt x="1541239" y="488655"/>
                </a:cubicBezTo>
                <a:cubicBezTo>
                  <a:pt x="1573173" y="487847"/>
                  <a:pt x="1599748" y="476836"/>
                  <a:pt x="1620964" y="455619"/>
                </a:cubicBezTo>
                <a:cubicBezTo>
                  <a:pt x="1642180" y="434404"/>
                  <a:pt x="1653192" y="407829"/>
                  <a:pt x="1653999" y="375894"/>
                </a:cubicBezTo>
                <a:cubicBezTo>
                  <a:pt x="1653192" y="343960"/>
                  <a:pt x="1642180" y="317385"/>
                  <a:pt x="1620964" y="296169"/>
                </a:cubicBezTo>
                <a:cubicBezTo>
                  <a:pt x="1599748" y="274953"/>
                  <a:pt x="1573173" y="263941"/>
                  <a:pt x="1541239" y="263134"/>
                </a:cubicBezTo>
                <a:close/>
                <a:moveTo>
                  <a:pt x="1877171" y="26"/>
                </a:moveTo>
                <a:cubicBezTo>
                  <a:pt x="1888085" y="271"/>
                  <a:pt x="1897384" y="3892"/>
                  <a:pt x="1905068" y="10891"/>
                </a:cubicBezTo>
                <a:cubicBezTo>
                  <a:pt x="1912751" y="17889"/>
                  <a:pt x="1916764" y="26797"/>
                  <a:pt x="1917107" y="37612"/>
                </a:cubicBezTo>
                <a:cubicBezTo>
                  <a:pt x="1917491" y="166672"/>
                  <a:pt x="1904716" y="284030"/>
                  <a:pt x="1878781" y="389685"/>
                </a:cubicBezTo>
                <a:cubicBezTo>
                  <a:pt x="1852845" y="495340"/>
                  <a:pt x="1811445" y="594861"/>
                  <a:pt x="1754579" y="688248"/>
                </a:cubicBezTo>
                <a:cubicBezTo>
                  <a:pt x="1697713" y="781635"/>
                  <a:pt x="1623076" y="874457"/>
                  <a:pt x="1530668" y="966713"/>
                </a:cubicBezTo>
                <a:cubicBezTo>
                  <a:pt x="1496531" y="1000213"/>
                  <a:pt x="1460266" y="1034227"/>
                  <a:pt x="1421871" y="1068755"/>
                </a:cubicBezTo>
                <a:cubicBezTo>
                  <a:pt x="1383477" y="1103283"/>
                  <a:pt x="1343394" y="1138178"/>
                  <a:pt x="1301623" y="1173441"/>
                </a:cubicBezTo>
                <a:lnTo>
                  <a:pt x="1278131" y="1618610"/>
                </a:lnTo>
                <a:cubicBezTo>
                  <a:pt x="1277495" y="1624581"/>
                  <a:pt x="1275537" y="1630258"/>
                  <a:pt x="1272258" y="1635642"/>
                </a:cubicBezTo>
                <a:cubicBezTo>
                  <a:pt x="1268979" y="1641025"/>
                  <a:pt x="1264672" y="1645528"/>
                  <a:pt x="1259337" y="1649150"/>
                </a:cubicBezTo>
                <a:lnTo>
                  <a:pt x="808295" y="1912257"/>
                </a:lnTo>
                <a:cubicBezTo>
                  <a:pt x="802618" y="1915585"/>
                  <a:pt x="796353" y="1917152"/>
                  <a:pt x="789501" y="1916956"/>
                </a:cubicBezTo>
                <a:cubicBezTo>
                  <a:pt x="779909" y="1916956"/>
                  <a:pt x="770904" y="1913432"/>
                  <a:pt x="762486" y="1906385"/>
                </a:cubicBezTo>
                <a:lnTo>
                  <a:pt x="687312" y="1831211"/>
                </a:lnTo>
                <a:cubicBezTo>
                  <a:pt x="682589" y="1825827"/>
                  <a:pt x="679408" y="1819856"/>
                  <a:pt x="677769" y="1813298"/>
                </a:cubicBezTo>
                <a:cubicBezTo>
                  <a:pt x="676129" y="1806740"/>
                  <a:pt x="676178" y="1800182"/>
                  <a:pt x="677916" y="1793624"/>
                </a:cubicBezTo>
                <a:lnTo>
                  <a:pt x="777756" y="1469437"/>
                </a:lnTo>
                <a:lnTo>
                  <a:pt x="447696" y="1139377"/>
                </a:lnTo>
                <a:lnTo>
                  <a:pt x="123509" y="1239218"/>
                </a:lnTo>
                <a:cubicBezTo>
                  <a:pt x="119985" y="1240197"/>
                  <a:pt x="116462" y="1240588"/>
                  <a:pt x="112938" y="1240392"/>
                </a:cubicBezTo>
                <a:cubicBezTo>
                  <a:pt x="108142" y="1240392"/>
                  <a:pt x="103345" y="1239511"/>
                  <a:pt x="98549" y="1237749"/>
                </a:cubicBezTo>
                <a:cubicBezTo>
                  <a:pt x="93753" y="1235988"/>
                  <a:pt x="89544" y="1233345"/>
                  <a:pt x="85922" y="1229821"/>
                </a:cubicBezTo>
                <a:lnTo>
                  <a:pt x="10749" y="1154647"/>
                </a:lnTo>
                <a:cubicBezTo>
                  <a:pt x="4851" y="1147967"/>
                  <a:pt x="1376" y="1140479"/>
                  <a:pt x="324" y="1132183"/>
                </a:cubicBezTo>
                <a:cubicBezTo>
                  <a:pt x="-728" y="1123888"/>
                  <a:pt x="789" y="1116106"/>
                  <a:pt x="4876" y="1108838"/>
                </a:cubicBezTo>
                <a:lnTo>
                  <a:pt x="267984" y="657796"/>
                </a:lnTo>
                <a:cubicBezTo>
                  <a:pt x="271605" y="652461"/>
                  <a:pt x="276108" y="648155"/>
                  <a:pt x="281491" y="644875"/>
                </a:cubicBezTo>
                <a:cubicBezTo>
                  <a:pt x="286875" y="641596"/>
                  <a:pt x="292552" y="639639"/>
                  <a:pt x="298523" y="639002"/>
                </a:cubicBezTo>
                <a:lnTo>
                  <a:pt x="743693" y="615511"/>
                </a:lnTo>
                <a:cubicBezTo>
                  <a:pt x="778955" y="573739"/>
                  <a:pt x="813850" y="533656"/>
                  <a:pt x="848378" y="495262"/>
                </a:cubicBezTo>
                <a:cubicBezTo>
                  <a:pt x="882906" y="456868"/>
                  <a:pt x="916920" y="420602"/>
                  <a:pt x="950420" y="386466"/>
                </a:cubicBezTo>
                <a:cubicBezTo>
                  <a:pt x="1046737" y="289620"/>
                  <a:pt x="1140051" y="212895"/>
                  <a:pt x="1230364" y="156290"/>
                </a:cubicBezTo>
                <a:cubicBezTo>
                  <a:pt x="1320677" y="99685"/>
                  <a:pt x="1417385" y="59328"/>
                  <a:pt x="1520488" y="35220"/>
                </a:cubicBezTo>
                <a:cubicBezTo>
                  <a:pt x="1623591" y="11112"/>
                  <a:pt x="1742485" y="-619"/>
                  <a:pt x="1877171" y="2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9">
            <a:extLst>
              <a:ext uri="{FF2B5EF4-FFF2-40B4-BE49-F238E27FC236}">
                <a16:creationId xmlns:a16="http://schemas.microsoft.com/office/drawing/2014/main" xmlns="" id="{4CE951F8-CCF8-4A92-B3A6-5F841229E82C}"/>
              </a:ext>
            </a:extLst>
          </p:cNvPr>
          <p:cNvSpPr>
            <a:spLocks noGrp="1"/>
          </p:cNvSpPr>
          <p:nvPr>
            <p:ph type="body" sz="quarter" idx="13"/>
          </p:nvPr>
        </p:nvSpPr>
        <p:spPr>
          <a:xfrm>
            <a:off x="830049" y="4676530"/>
            <a:ext cx="3026416" cy="1219200"/>
          </a:xfrm>
          <a:prstGeom prst="rect">
            <a:avLst/>
          </a:prstGeom>
        </p:spPr>
        <p:txBody>
          <a:bodyPr>
            <a:normAutofit/>
          </a:bodyPr>
          <a:lstStyle>
            <a:lvl1pPr marL="0" indent="0">
              <a:buNone/>
              <a:defRPr sz="2000"/>
            </a:lvl1pPr>
            <a:lvl2pPr marL="457200" indent="0">
              <a:buNone/>
              <a:defRPr sz="1800"/>
            </a:lvl2pPr>
          </a:lstStyle>
          <a:p>
            <a:pPr lvl="0"/>
            <a:r>
              <a:rPr lang="en-US" dirty="0"/>
              <a:t>Edit Master text styles</a:t>
            </a:r>
          </a:p>
          <a:p>
            <a:pPr lvl="1"/>
            <a:endParaRPr lang="en-US" dirty="0"/>
          </a:p>
        </p:txBody>
      </p:sp>
      <p:sp>
        <p:nvSpPr>
          <p:cNvPr id="13" name="Text Placeholder 19">
            <a:extLst>
              <a:ext uri="{FF2B5EF4-FFF2-40B4-BE49-F238E27FC236}">
                <a16:creationId xmlns:a16="http://schemas.microsoft.com/office/drawing/2014/main" xmlns="" id="{9251EB91-D635-4D9A-BE4F-3DA117E0E01B}"/>
              </a:ext>
            </a:extLst>
          </p:cNvPr>
          <p:cNvSpPr>
            <a:spLocks noGrp="1"/>
          </p:cNvSpPr>
          <p:nvPr>
            <p:ph type="body" sz="quarter" idx="14"/>
          </p:nvPr>
        </p:nvSpPr>
        <p:spPr>
          <a:xfrm>
            <a:off x="4559838" y="4676530"/>
            <a:ext cx="3026416" cy="1219200"/>
          </a:xfrm>
          <a:prstGeom prst="rect">
            <a:avLst/>
          </a:prstGeom>
        </p:spPr>
        <p:txBody>
          <a:bodyPr>
            <a:normAutofit/>
          </a:bodyPr>
          <a:lstStyle>
            <a:lvl1pPr marL="0" indent="0">
              <a:buNone/>
              <a:defRPr sz="2000"/>
            </a:lvl1pPr>
            <a:lvl2pPr marL="457200" indent="0">
              <a:buNone/>
              <a:defRPr sz="1800"/>
            </a:lvl2pPr>
          </a:lstStyle>
          <a:p>
            <a:pPr lvl="0"/>
            <a:r>
              <a:rPr lang="en-US" dirty="0"/>
              <a:t>Edit Master text styles</a:t>
            </a:r>
          </a:p>
          <a:p>
            <a:pPr lvl="1"/>
            <a:endParaRPr lang="en-US" dirty="0"/>
          </a:p>
        </p:txBody>
      </p:sp>
      <p:sp>
        <p:nvSpPr>
          <p:cNvPr id="14" name="Text Placeholder 19">
            <a:extLst>
              <a:ext uri="{FF2B5EF4-FFF2-40B4-BE49-F238E27FC236}">
                <a16:creationId xmlns:a16="http://schemas.microsoft.com/office/drawing/2014/main" xmlns="" id="{F0C0001E-78A3-475D-B88B-C737FB33C0FC}"/>
              </a:ext>
            </a:extLst>
          </p:cNvPr>
          <p:cNvSpPr>
            <a:spLocks noGrp="1"/>
          </p:cNvSpPr>
          <p:nvPr>
            <p:ph type="body" sz="quarter" idx="15"/>
          </p:nvPr>
        </p:nvSpPr>
        <p:spPr>
          <a:xfrm>
            <a:off x="8259204" y="4665150"/>
            <a:ext cx="3026416" cy="1219200"/>
          </a:xfrm>
          <a:prstGeom prst="rect">
            <a:avLst/>
          </a:prstGeom>
        </p:spPr>
        <p:txBody>
          <a:bodyPr>
            <a:normAutofit/>
          </a:bodyPr>
          <a:lstStyle>
            <a:lvl1pPr marL="0" indent="0">
              <a:buNone/>
              <a:defRPr sz="2000"/>
            </a:lvl1pPr>
            <a:lvl2pPr marL="457200" indent="0">
              <a:buNone/>
              <a:defRPr sz="1800"/>
            </a:lvl2pPr>
          </a:lstStyle>
          <a:p>
            <a:pPr lvl="0"/>
            <a:r>
              <a:rPr lang="en-US" dirty="0"/>
              <a:t>Edit Master text styles</a:t>
            </a:r>
          </a:p>
          <a:p>
            <a:pPr lvl="1"/>
            <a:endParaRPr lang="en-US" dirty="0"/>
          </a:p>
        </p:txBody>
      </p:sp>
      <p:sp>
        <p:nvSpPr>
          <p:cNvPr id="15" name="Text Placeholder 22">
            <a:extLst>
              <a:ext uri="{FF2B5EF4-FFF2-40B4-BE49-F238E27FC236}">
                <a16:creationId xmlns:a16="http://schemas.microsoft.com/office/drawing/2014/main" xmlns="" id="{ED0652D8-6E01-4FA5-8F92-528EF7B72D85}"/>
              </a:ext>
            </a:extLst>
          </p:cNvPr>
          <p:cNvSpPr>
            <a:spLocks noGrp="1"/>
          </p:cNvSpPr>
          <p:nvPr>
            <p:ph type="body" sz="quarter" idx="16" hasCustomPrompt="1"/>
          </p:nvPr>
        </p:nvSpPr>
        <p:spPr>
          <a:xfrm>
            <a:off x="1357201" y="2912650"/>
            <a:ext cx="864951" cy="1185863"/>
          </a:xfrm>
          <a:prstGeom prst="rect">
            <a:avLst/>
          </a:prstGeom>
        </p:spPr>
        <p:txBody>
          <a:bodyPr anchor="ctr"/>
          <a:lstStyle>
            <a:lvl1pPr marL="0" indent="0" algn="ctr">
              <a:buNone/>
              <a:defRPr sz="7200">
                <a:solidFill>
                  <a:schemeClr val="bg1"/>
                </a:solidFill>
              </a:defRPr>
            </a:lvl1pPr>
            <a:lvl2pPr marL="457200" indent="0" algn="ctr">
              <a:buFont typeface="Arial" panose="020B0604020202020204" pitchFamily="34" charset="0"/>
              <a:buNone/>
              <a:defRPr/>
            </a:lvl2pPr>
          </a:lstStyle>
          <a:p>
            <a:pPr lvl="0"/>
            <a:r>
              <a:rPr lang="en-US"/>
              <a:t>1</a:t>
            </a:r>
          </a:p>
        </p:txBody>
      </p:sp>
      <p:sp>
        <p:nvSpPr>
          <p:cNvPr id="16" name="Text Placeholder 22">
            <a:extLst>
              <a:ext uri="{FF2B5EF4-FFF2-40B4-BE49-F238E27FC236}">
                <a16:creationId xmlns:a16="http://schemas.microsoft.com/office/drawing/2014/main" xmlns="" id="{5C1E39C8-C157-42EF-8153-1B62664ADD3A}"/>
              </a:ext>
            </a:extLst>
          </p:cNvPr>
          <p:cNvSpPr>
            <a:spLocks noGrp="1"/>
          </p:cNvSpPr>
          <p:nvPr>
            <p:ph type="body" sz="quarter" idx="17" hasCustomPrompt="1"/>
          </p:nvPr>
        </p:nvSpPr>
        <p:spPr>
          <a:xfrm>
            <a:off x="5186722" y="2912649"/>
            <a:ext cx="864951" cy="1185863"/>
          </a:xfrm>
          <a:prstGeom prst="rect">
            <a:avLst/>
          </a:prstGeom>
        </p:spPr>
        <p:txBody>
          <a:bodyPr anchor="ctr"/>
          <a:lstStyle>
            <a:lvl1pPr marL="0" indent="0" algn="ctr">
              <a:buNone/>
              <a:defRPr sz="7200">
                <a:solidFill>
                  <a:schemeClr val="bg1"/>
                </a:solidFill>
              </a:defRPr>
            </a:lvl1pPr>
            <a:lvl2pPr marL="457200" indent="0" algn="ctr">
              <a:buFont typeface="Arial" panose="020B0604020202020204" pitchFamily="34" charset="0"/>
              <a:buNone/>
              <a:defRPr/>
            </a:lvl2pPr>
          </a:lstStyle>
          <a:p>
            <a:pPr lvl="0"/>
            <a:r>
              <a:rPr lang="en-US"/>
              <a:t>2</a:t>
            </a:r>
          </a:p>
        </p:txBody>
      </p:sp>
      <p:sp>
        <p:nvSpPr>
          <p:cNvPr id="17" name="Text Placeholder 22">
            <a:extLst>
              <a:ext uri="{FF2B5EF4-FFF2-40B4-BE49-F238E27FC236}">
                <a16:creationId xmlns:a16="http://schemas.microsoft.com/office/drawing/2014/main" xmlns="" id="{8F500DA4-2632-46F2-B6A7-E6C703396230}"/>
              </a:ext>
            </a:extLst>
          </p:cNvPr>
          <p:cNvSpPr>
            <a:spLocks noGrp="1"/>
          </p:cNvSpPr>
          <p:nvPr>
            <p:ph type="body" sz="quarter" idx="18" hasCustomPrompt="1"/>
          </p:nvPr>
        </p:nvSpPr>
        <p:spPr>
          <a:xfrm>
            <a:off x="8768445" y="2912648"/>
            <a:ext cx="864951" cy="1185863"/>
          </a:xfrm>
          <a:prstGeom prst="rect">
            <a:avLst/>
          </a:prstGeom>
        </p:spPr>
        <p:txBody>
          <a:bodyPr anchor="ctr"/>
          <a:lstStyle>
            <a:lvl1pPr marL="0" indent="0" algn="ctr">
              <a:buNone/>
              <a:defRPr sz="7200">
                <a:solidFill>
                  <a:schemeClr val="bg1"/>
                </a:solidFill>
              </a:defRPr>
            </a:lvl1pPr>
            <a:lvl2pPr marL="457200" indent="0" algn="ctr">
              <a:buFont typeface="Arial" panose="020B0604020202020204" pitchFamily="34" charset="0"/>
              <a:buNone/>
              <a:defRPr/>
            </a:lvl2pPr>
          </a:lstStyle>
          <a:p>
            <a:pPr lvl="0"/>
            <a:r>
              <a:rPr lang="en-US"/>
              <a:t>3</a:t>
            </a:r>
          </a:p>
        </p:txBody>
      </p:sp>
    </p:spTree>
    <p:extLst>
      <p:ext uri="{BB962C8B-B14F-4D97-AF65-F5344CB8AC3E}">
        <p14:creationId xmlns:p14="http://schemas.microsoft.com/office/powerpoint/2010/main" val="195087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fade">
                                      <p:cBhvr>
                                        <p:cTn id="18" dur="500"/>
                                        <p:tgtEl>
                                          <p:spTgt spid="15">
                                            <p:txEl>
                                              <p:pRg st="0" end="0"/>
                                            </p:txEl>
                                          </p:spTgt>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left)">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fade">
                                      <p:cBhvr>
                                        <p:cTn id="31" dur="500"/>
                                        <p:tgtEl>
                                          <p:spTgt spid="16">
                                            <p:txEl>
                                              <p:pRg st="0" end="0"/>
                                            </p:txEl>
                                          </p:spTgt>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wipe(left)">
                                      <p:cBhvr>
                                        <p:cTn id="35" dur="500"/>
                                        <p:tgtEl>
                                          <p:spTgt spid="1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fade">
                                      <p:cBhvr>
                                        <p:cTn id="44" dur="500"/>
                                        <p:tgtEl>
                                          <p:spTgt spid="17">
                                            <p:txEl>
                                              <p:pRg st="0" end="0"/>
                                            </p:txEl>
                                          </p:spTgt>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4">
                                            <p:txEl>
                                              <p:pRg st="0" end="0"/>
                                            </p:txEl>
                                          </p:spTgt>
                                        </p:tgtEl>
                                        <p:attrNameLst>
                                          <p:attrName>style.visibility</p:attrName>
                                        </p:attrNameLst>
                                      </p:cBhvr>
                                      <p:to>
                                        <p:strVal val="visible"/>
                                      </p:to>
                                    </p:set>
                                    <p:animEffect transition="in" filter="wipe(left)">
                                      <p:cBhvr>
                                        <p:cTn id="4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animBg="1"/>
      <p:bldP spid="10" grpId="0" animBg="1"/>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 lvl="2">
            <p:tnLst>
              <p:par>
                <p:cTn presetID="22" presetClass="entr" presetSubtype="4"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down)">
                      <p:cBhvr>
                        <p:cTn dur="500"/>
                        <p:tgtEl>
                          <p:spTgt spid="12"/>
                        </p:tgtEl>
                      </p:cBhvr>
                    </p:animEffect>
                  </p:childTnLst>
                </p:cTn>
              </p:par>
            </p:tnLst>
          </p:tmpl>
        </p:tmplLst>
      </p:bldP>
      <p:bldP spid="13" grpId="0" build="p"/>
      <p:bldP spid="14" grpId="0" bui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bldP spid="17" grpId="0" bui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9F33A7F9-6C15-4B3A-8CB4-0944ED466FF3}"/>
              </a:ext>
            </a:extLst>
          </p:cNvPr>
          <p:cNvSpPr>
            <a:spLocks noGrp="1"/>
          </p:cNvSpPr>
          <p:nvPr>
            <p:ph type="pic" sz="quarter" idx="10"/>
          </p:nvPr>
        </p:nvSpPr>
        <p:spPr>
          <a:xfrm>
            <a:off x="4014828" y="0"/>
            <a:ext cx="8177173" cy="6858000"/>
          </a:xfrm>
          <a:custGeom>
            <a:avLst/>
            <a:gdLst>
              <a:gd name="connsiteX0" fmla="*/ 2999927 w 8177173"/>
              <a:gd name="connsiteY0" fmla="*/ 0 h 6858000"/>
              <a:gd name="connsiteX1" fmla="*/ 7702467 w 8177173"/>
              <a:gd name="connsiteY1" fmla="*/ 0 h 6858000"/>
              <a:gd name="connsiteX2" fmla="*/ 7697980 w 8177173"/>
              <a:gd name="connsiteY2" fmla="*/ 5169 h 6858000"/>
              <a:gd name="connsiteX3" fmla="*/ 7665849 w 8177173"/>
              <a:gd name="connsiteY3" fmla="*/ 62013 h 6858000"/>
              <a:gd name="connsiteX4" fmla="*/ 6784302 w 8177173"/>
              <a:gd name="connsiteY4" fmla="*/ 2068292 h 6858000"/>
              <a:gd name="connsiteX5" fmla="*/ 6949755 w 8177173"/>
              <a:gd name="connsiteY5" fmla="*/ 2493102 h 6858000"/>
              <a:gd name="connsiteX6" fmla="*/ 6949754 w 8177173"/>
              <a:gd name="connsiteY6" fmla="*/ 2493103 h 6858000"/>
              <a:gd name="connsiteX7" fmla="*/ 7374564 w 8177173"/>
              <a:gd name="connsiteY7" fmla="*/ 2327650 h 6858000"/>
              <a:gd name="connsiteX8" fmla="*/ 8177173 w 8177173"/>
              <a:gd name="connsiteY8" fmla="*/ 501025 h 6858000"/>
              <a:gd name="connsiteX9" fmla="*/ 8177173 w 8177173"/>
              <a:gd name="connsiteY9" fmla="*/ 6858000 h 6858000"/>
              <a:gd name="connsiteX10" fmla="*/ 5685235 w 8177173"/>
              <a:gd name="connsiteY10" fmla="*/ 6858000 h 6858000"/>
              <a:gd name="connsiteX11" fmla="*/ 5719958 w 8177173"/>
              <a:gd name="connsiteY11" fmla="*/ 6778975 h 6858000"/>
              <a:gd name="connsiteX12" fmla="*/ 5554505 w 8177173"/>
              <a:gd name="connsiteY12" fmla="*/ 6354165 h 6858000"/>
              <a:gd name="connsiteX13" fmla="*/ 5129695 w 8177173"/>
              <a:gd name="connsiteY13" fmla="*/ 6519617 h 6858000"/>
              <a:gd name="connsiteX14" fmla="*/ 4981012 w 8177173"/>
              <a:gd name="connsiteY14" fmla="*/ 6858000 h 6858000"/>
              <a:gd name="connsiteX15" fmla="*/ 2999927 w 8177173"/>
              <a:gd name="connsiteY15" fmla="*/ 6858000 h 6858000"/>
              <a:gd name="connsiteX16" fmla="*/ 2999925 w 8177173"/>
              <a:gd name="connsiteY16" fmla="*/ 0 h 6858000"/>
              <a:gd name="connsiteX17" fmla="*/ 2999925 w 8177173"/>
              <a:gd name="connsiteY17" fmla="*/ 6858000 h 6858000"/>
              <a:gd name="connsiteX18" fmla="*/ 0 w 8177173"/>
              <a:gd name="connsiteY18" fmla="*/ 6858000 h 6858000"/>
              <a:gd name="connsiteX19" fmla="*/ 1522074 w 8177173"/>
              <a:gd name="connsiteY19" fmla="*/ 0 h 6858000"/>
              <a:gd name="connsiteX20" fmla="*/ 2914462 w 8177173"/>
              <a:gd name="connsiteY20" fmla="*/ 0 h 6858000"/>
              <a:gd name="connsiteX21" fmla="*/ 1600937 w 8177173"/>
              <a:gd name="connsiteY21" fmla="*/ 3008555 h 6858000"/>
              <a:gd name="connsiteX22" fmla="*/ 760910 w 8177173"/>
              <a:gd name="connsiteY22" fmla="*/ 3337996 h 6858000"/>
              <a:gd name="connsiteX23" fmla="*/ 431469 w 8177173"/>
              <a:gd name="connsiteY23" fmla="*/ 2497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77173" h="6858000">
                <a:moveTo>
                  <a:pt x="2999927" y="0"/>
                </a:moveTo>
                <a:lnTo>
                  <a:pt x="7702467" y="0"/>
                </a:lnTo>
                <a:lnTo>
                  <a:pt x="7697980" y="5169"/>
                </a:lnTo>
                <a:cubicBezTo>
                  <a:pt x="7685607" y="22653"/>
                  <a:pt x="7674801" y="41639"/>
                  <a:pt x="7665849" y="62013"/>
                </a:cubicBezTo>
                <a:lnTo>
                  <a:pt x="6784302" y="2068292"/>
                </a:lnTo>
                <a:cubicBezTo>
                  <a:pt x="6712683" y="2231288"/>
                  <a:pt x="6786759" y="2421483"/>
                  <a:pt x="6949755" y="2493102"/>
                </a:cubicBezTo>
                <a:lnTo>
                  <a:pt x="6949754" y="2493103"/>
                </a:lnTo>
                <a:cubicBezTo>
                  <a:pt x="7112750" y="2564722"/>
                  <a:pt x="7302944" y="2490646"/>
                  <a:pt x="7374564" y="2327650"/>
                </a:cubicBezTo>
                <a:lnTo>
                  <a:pt x="8177173" y="501025"/>
                </a:lnTo>
                <a:lnTo>
                  <a:pt x="8177173" y="6858000"/>
                </a:lnTo>
                <a:lnTo>
                  <a:pt x="5685235" y="6858000"/>
                </a:lnTo>
                <a:lnTo>
                  <a:pt x="5719958" y="6778975"/>
                </a:lnTo>
                <a:cubicBezTo>
                  <a:pt x="5791577" y="6615979"/>
                  <a:pt x="5717501" y="6425784"/>
                  <a:pt x="5554505" y="6354165"/>
                </a:cubicBezTo>
                <a:cubicBezTo>
                  <a:pt x="5391509" y="6282545"/>
                  <a:pt x="5201314" y="6356621"/>
                  <a:pt x="5129695" y="6519617"/>
                </a:cubicBezTo>
                <a:lnTo>
                  <a:pt x="4981012" y="6858000"/>
                </a:lnTo>
                <a:lnTo>
                  <a:pt x="2999927" y="6858000"/>
                </a:lnTo>
                <a:close/>
                <a:moveTo>
                  <a:pt x="2999925" y="0"/>
                </a:moveTo>
                <a:lnTo>
                  <a:pt x="2999925" y="6858000"/>
                </a:lnTo>
                <a:lnTo>
                  <a:pt x="0" y="6858000"/>
                </a:lnTo>
                <a:close/>
                <a:moveTo>
                  <a:pt x="1522074" y="0"/>
                </a:moveTo>
                <a:lnTo>
                  <a:pt x="2914462" y="0"/>
                </a:lnTo>
                <a:lnTo>
                  <a:pt x="1600937" y="3008555"/>
                </a:lnTo>
                <a:cubicBezTo>
                  <a:pt x="1459942" y="3331495"/>
                  <a:pt x="1083850" y="3478991"/>
                  <a:pt x="760910" y="3337996"/>
                </a:cubicBezTo>
                <a:cubicBezTo>
                  <a:pt x="437969" y="3197002"/>
                  <a:pt x="290473" y="2820909"/>
                  <a:pt x="431469" y="249796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grpSp>
        <p:nvGrpSpPr>
          <p:cNvPr id="7" name="Group 6">
            <a:extLst>
              <a:ext uri="{FF2B5EF4-FFF2-40B4-BE49-F238E27FC236}">
                <a16:creationId xmlns:a16="http://schemas.microsoft.com/office/drawing/2014/main" xmlns="" id="{CDF64109-DE67-41C5-ADCC-AA3FA9B0E1E1}"/>
              </a:ext>
            </a:extLst>
          </p:cNvPr>
          <p:cNvGrpSpPr/>
          <p:nvPr userDrawn="1"/>
        </p:nvGrpSpPr>
        <p:grpSpPr>
          <a:xfrm>
            <a:off x="926432" y="3000063"/>
            <a:ext cx="2921955" cy="3817347"/>
            <a:chOff x="1552070" y="1484766"/>
            <a:chExt cx="2921955" cy="3817347"/>
          </a:xfrm>
        </p:grpSpPr>
        <p:sp>
          <p:nvSpPr>
            <p:cNvPr id="8" name="Freeform: Shape 7">
              <a:extLst>
                <a:ext uri="{FF2B5EF4-FFF2-40B4-BE49-F238E27FC236}">
                  <a16:creationId xmlns:a16="http://schemas.microsoft.com/office/drawing/2014/main" xmlns="" id="{BEC171DB-5DA8-4B58-A139-5FD27A86FBB8}"/>
                </a:ext>
              </a:extLst>
            </p:cNvPr>
            <p:cNvSpPr/>
            <p:nvPr/>
          </p:nvSpPr>
          <p:spPr>
            <a:xfrm>
              <a:off x="1570234" y="2086143"/>
              <a:ext cx="2903791" cy="2597541"/>
            </a:xfrm>
            <a:custGeom>
              <a:avLst/>
              <a:gdLst>
                <a:gd name="connsiteX0" fmla="*/ 267893 w 2903791"/>
                <a:gd name="connsiteY0" fmla="*/ 0 h 2597541"/>
                <a:gd name="connsiteX1" fmla="*/ 1429692 w 2903791"/>
                <a:gd name="connsiteY1" fmla="*/ 0 h 2597541"/>
                <a:gd name="connsiteX2" fmla="*/ 2669591 w 2903791"/>
                <a:gd name="connsiteY2" fmla="*/ 0 h 2597541"/>
                <a:gd name="connsiteX3" fmla="*/ 2681032 w 2903791"/>
                <a:gd name="connsiteY3" fmla="*/ 17416 h 2597541"/>
                <a:gd name="connsiteX4" fmla="*/ 2744420 w 2903791"/>
                <a:gd name="connsiteY4" fmla="*/ 164532 h 2597541"/>
                <a:gd name="connsiteX5" fmla="*/ 2835615 w 2903791"/>
                <a:gd name="connsiteY5" fmla="*/ 716286 h 2597541"/>
                <a:gd name="connsiteX6" fmla="*/ 2629038 w 2903791"/>
                <a:gd name="connsiteY6" fmla="*/ 1359935 h 2597541"/>
                <a:gd name="connsiteX7" fmla="*/ 2174543 w 2903791"/>
                <a:gd name="connsiteY7" fmla="*/ 1920473 h 2597541"/>
                <a:gd name="connsiteX8" fmla="*/ 1719993 w 2903791"/>
                <a:gd name="connsiteY8" fmla="*/ 2316494 h 2597541"/>
                <a:gd name="connsiteX9" fmla="*/ 1513244 w 2903791"/>
                <a:gd name="connsiteY9" fmla="*/ 2466591 h 2597541"/>
                <a:gd name="connsiteX10" fmla="*/ 2903791 w 2903791"/>
                <a:gd name="connsiteY10" fmla="*/ 2466591 h 2597541"/>
                <a:gd name="connsiteX11" fmla="*/ 2903791 w 2903791"/>
                <a:gd name="connsiteY11" fmla="*/ 2593520 h 2597541"/>
                <a:gd name="connsiteX12" fmla="*/ 2903791 w 2903791"/>
                <a:gd name="connsiteY12" fmla="*/ 2597541 h 2597541"/>
                <a:gd name="connsiteX13" fmla="*/ 444697 w 2903791"/>
                <a:gd name="connsiteY13" fmla="*/ 2597541 h 2597541"/>
                <a:gd name="connsiteX14" fmla="*/ 524640 w 2903791"/>
                <a:gd name="connsiteY14" fmla="*/ 2524374 h 2597541"/>
                <a:gd name="connsiteX15" fmla="*/ 661790 w 2903791"/>
                <a:gd name="connsiteY15" fmla="*/ 2396776 h 2597541"/>
                <a:gd name="connsiteX16" fmla="*/ 1233568 w 2903791"/>
                <a:gd name="connsiteY16" fmla="*/ 1819563 h 2597541"/>
                <a:gd name="connsiteX17" fmla="*/ 1370717 w 2903791"/>
                <a:gd name="connsiteY17" fmla="*/ 1666051 h 2597541"/>
                <a:gd name="connsiteX18" fmla="*/ 1429692 w 2903791"/>
                <a:gd name="connsiteY18" fmla="*/ 1595034 h 2597541"/>
                <a:gd name="connsiteX19" fmla="*/ 1496276 w 2903791"/>
                <a:gd name="connsiteY19" fmla="*/ 1514855 h 2597541"/>
                <a:gd name="connsiteX20" fmla="*/ 1712625 w 2903791"/>
                <a:gd name="connsiteY20" fmla="*/ 1219409 h 2597541"/>
                <a:gd name="connsiteX21" fmla="*/ 1913520 w 2903791"/>
                <a:gd name="connsiteY21" fmla="*/ 716286 h 2597541"/>
                <a:gd name="connsiteX22" fmla="*/ 1886754 w 2903791"/>
                <a:gd name="connsiteY22" fmla="*/ 501267 h 2597541"/>
                <a:gd name="connsiteX23" fmla="*/ 1741815 w 2903791"/>
                <a:gd name="connsiteY23" fmla="*/ 244827 h 2597541"/>
                <a:gd name="connsiteX24" fmla="*/ 1496472 w 2903791"/>
                <a:gd name="connsiteY24" fmla="*/ 131203 h 2597541"/>
                <a:gd name="connsiteX25" fmla="*/ 1429692 w 2903791"/>
                <a:gd name="connsiteY25" fmla="*/ 125109 h 2597541"/>
                <a:gd name="connsiteX26" fmla="*/ 1381739 w 2903791"/>
                <a:gd name="connsiteY26" fmla="*/ 120732 h 2597541"/>
                <a:gd name="connsiteX27" fmla="*/ 1104770 w 2903791"/>
                <a:gd name="connsiteY27" fmla="*/ 232257 h 2597541"/>
                <a:gd name="connsiteX28" fmla="*/ 894273 w 2903791"/>
                <a:gd name="connsiteY28" fmla="*/ 477611 h 2597541"/>
                <a:gd name="connsiteX29" fmla="*/ 760476 w 2903791"/>
                <a:gd name="connsiteY29" fmla="*/ 722964 h 2597541"/>
                <a:gd name="connsiteX30" fmla="*/ 713604 w 2903791"/>
                <a:gd name="connsiteY30" fmla="*/ 834489 h 2597541"/>
                <a:gd name="connsiteX31" fmla="*/ 18 w 2903791"/>
                <a:gd name="connsiteY31" fmla="*/ 488974 h 2597541"/>
                <a:gd name="connsiteX32" fmla="*/ 72740 w 2903791"/>
                <a:gd name="connsiteY32" fmla="*/ 318607 h 2597541"/>
                <a:gd name="connsiteX33" fmla="*/ 233382 w 2903791"/>
                <a:gd name="connsiteY33" fmla="*/ 47083 h 25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03791" h="2597541">
                  <a:moveTo>
                    <a:pt x="267893" y="0"/>
                  </a:moveTo>
                  <a:lnTo>
                    <a:pt x="1429692" y="0"/>
                  </a:lnTo>
                  <a:lnTo>
                    <a:pt x="2669591" y="0"/>
                  </a:lnTo>
                  <a:lnTo>
                    <a:pt x="2681032" y="17416"/>
                  </a:lnTo>
                  <a:cubicBezTo>
                    <a:pt x="2706626" y="64813"/>
                    <a:pt x="2727756" y="113852"/>
                    <a:pt x="2744420" y="164532"/>
                  </a:cubicBezTo>
                  <a:cubicBezTo>
                    <a:pt x="2811079" y="367253"/>
                    <a:pt x="2841477" y="551171"/>
                    <a:pt x="2835615" y="716286"/>
                  </a:cubicBezTo>
                  <a:cubicBezTo>
                    <a:pt x="2828729" y="937904"/>
                    <a:pt x="2759870" y="1152453"/>
                    <a:pt x="2629038" y="1359935"/>
                  </a:cubicBezTo>
                  <a:cubicBezTo>
                    <a:pt x="2498203" y="1567416"/>
                    <a:pt x="2346705" y="1754263"/>
                    <a:pt x="2174543" y="1920473"/>
                  </a:cubicBezTo>
                  <a:cubicBezTo>
                    <a:pt x="2002381" y="2086683"/>
                    <a:pt x="1850865" y="2218690"/>
                    <a:pt x="1719993" y="2316494"/>
                  </a:cubicBezTo>
                  <a:cubicBezTo>
                    <a:pt x="1589122" y="2414297"/>
                    <a:pt x="1520205" y="2464329"/>
                    <a:pt x="1513244" y="2466591"/>
                  </a:cubicBezTo>
                  <a:lnTo>
                    <a:pt x="2903791" y="2466591"/>
                  </a:lnTo>
                  <a:lnTo>
                    <a:pt x="2903791" y="2593520"/>
                  </a:lnTo>
                  <a:lnTo>
                    <a:pt x="2903791" y="2597541"/>
                  </a:lnTo>
                  <a:lnTo>
                    <a:pt x="444697" y="2597541"/>
                  </a:lnTo>
                  <a:lnTo>
                    <a:pt x="524640" y="2524374"/>
                  </a:lnTo>
                  <a:cubicBezTo>
                    <a:pt x="568425" y="2483955"/>
                    <a:pt x="614142" y="2441422"/>
                    <a:pt x="661790" y="2396776"/>
                  </a:cubicBezTo>
                  <a:cubicBezTo>
                    <a:pt x="852382" y="2218193"/>
                    <a:pt x="1042975" y="2025787"/>
                    <a:pt x="1233568" y="1819563"/>
                  </a:cubicBezTo>
                  <a:cubicBezTo>
                    <a:pt x="1281216" y="1768007"/>
                    <a:pt x="1326933" y="1716836"/>
                    <a:pt x="1370717" y="1666051"/>
                  </a:cubicBezTo>
                  <a:lnTo>
                    <a:pt x="1429692" y="1595034"/>
                  </a:lnTo>
                  <a:lnTo>
                    <a:pt x="1496276" y="1514855"/>
                  </a:lnTo>
                  <a:cubicBezTo>
                    <a:pt x="1576119" y="1414829"/>
                    <a:pt x="1648236" y="1316347"/>
                    <a:pt x="1712625" y="1219409"/>
                  </a:cubicBezTo>
                  <a:cubicBezTo>
                    <a:pt x="1841404" y="1025531"/>
                    <a:pt x="1908369" y="857824"/>
                    <a:pt x="1913520" y="716286"/>
                  </a:cubicBezTo>
                  <a:cubicBezTo>
                    <a:pt x="1916213" y="665997"/>
                    <a:pt x="1907291" y="594323"/>
                    <a:pt x="1886754" y="501267"/>
                  </a:cubicBezTo>
                  <a:cubicBezTo>
                    <a:pt x="1866217" y="408210"/>
                    <a:pt x="1817904" y="322730"/>
                    <a:pt x="1741815" y="244827"/>
                  </a:cubicBezTo>
                  <a:cubicBezTo>
                    <a:pt x="1684748" y="186400"/>
                    <a:pt x="1602967" y="148525"/>
                    <a:pt x="1496472" y="131203"/>
                  </a:cubicBezTo>
                  <a:lnTo>
                    <a:pt x="1429692" y="125109"/>
                  </a:lnTo>
                  <a:lnTo>
                    <a:pt x="1381739" y="120732"/>
                  </a:lnTo>
                  <a:cubicBezTo>
                    <a:pt x="1279190" y="124450"/>
                    <a:pt x="1186867" y="161624"/>
                    <a:pt x="1104770" y="232257"/>
                  </a:cubicBezTo>
                  <a:cubicBezTo>
                    <a:pt x="1022673" y="302889"/>
                    <a:pt x="952508" y="384673"/>
                    <a:pt x="894273" y="477611"/>
                  </a:cubicBezTo>
                  <a:cubicBezTo>
                    <a:pt x="836039" y="570547"/>
                    <a:pt x="791439" y="652332"/>
                    <a:pt x="760476" y="722964"/>
                  </a:cubicBezTo>
                  <a:cubicBezTo>
                    <a:pt x="729512" y="793596"/>
                    <a:pt x="713888" y="830771"/>
                    <a:pt x="713604" y="834489"/>
                  </a:cubicBezTo>
                  <a:lnTo>
                    <a:pt x="18" y="488974"/>
                  </a:lnTo>
                  <a:cubicBezTo>
                    <a:pt x="-740" y="483295"/>
                    <a:pt x="23500" y="426506"/>
                    <a:pt x="72740" y="318607"/>
                  </a:cubicBezTo>
                  <a:cubicBezTo>
                    <a:pt x="109669" y="237682"/>
                    <a:pt x="163217" y="147174"/>
                    <a:pt x="233382" y="4708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DBE1842D-3A4B-45E9-8163-94E88E619B14}"/>
                </a:ext>
              </a:extLst>
            </p:cNvPr>
            <p:cNvSpPr/>
            <p:nvPr/>
          </p:nvSpPr>
          <p:spPr>
            <a:xfrm>
              <a:off x="1838126" y="1484766"/>
              <a:ext cx="2401698" cy="601377"/>
            </a:xfrm>
            <a:custGeom>
              <a:avLst/>
              <a:gdLst>
                <a:gd name="connsiteX0" fmla="*/ 1113846 w 2401698"/>
                <a:gd name="connsiteY0" fmla="*/ 0 h 601377"/>
                <a:gd name="connsiteX1" fmla="*/ 2062249 w 2401698"/>
                <a:gd name="connsiteY1" fmla="*/ 236548 h 601377"/>
                <a:gd name="connsiteX2" fmla="*/ 2322964 w 2401698"/>
                <a:gd name="connsiteY2" fmla="*/ 481528 h 601377"/>
                <a:gd name="connsiteX3" fmla="*/ 2401698 w 2401698"/>
                <a:gd name="connsiteY3" fmla="*/ 601377 h 601377"/>
                <a:gd name="connsiteX4" fmla="*/ 0 w 2401698"/>
                <a:gd name="connsiteY4" fmla="*/ 601377 h 601377"/>
                <a:gd name="connsiteX5" fmla="*/ 41194 w 2401698"/>
                <a:gd name="connsiteY5" fmla="*/ 545175 h 601377"/>
                <a:gd name="connsiteX6" fmla="*/ 468437 w 2401698"/>
                <a:gd name="connsiteY6" fmla="*/ 170368 h 601377"/>
                <a:gd name="connsiteX7" fmla="*/ 1113846 w 2401698"/>
                <a:gd name="connsiteY7" fmla="*/ 0 h 60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1698" h="601377">
                  <a:moveTo>
                    <a:pt x="1113846" y="0"/>
                  </a:moveTo>
                  <a:cubicBezTo>
                    <a:pt x="1536589" y="7512"/>
                    <a:pt x="1852723" y="86361"/>
                    <a:pt x="2062249" y="236548"/>
                  </a:cubicBezTo>
                  <a:cubicBezTo>
                    <a:pt x="2167013" y="311641"/>
                    <a:pt x="2253918" y="393301"/>
                    <a:pt x="2322964" y="481528"/>
                  </a:cubicBezTo>
                  <a:lnTo>
                    <a:pt x="2401698" y="601377"/>
                  </a:lnTo>
                  <a:lnTo>
                    <a:pt x="0" y="601377"/>
                  </a:lnTo>
                  <a:lnTo>
                    <a:pt x="41194" y="545175"/>
                  </a:lnTo>
                  <a:cubicBezTo>
                    <a:pt x="149520" y="403202"/>
                    <a:pt x="291934" y="278267"/>
                    <a:pt x="468437" y="170368"/>
                  </a:cubicBezTo>
                  <a:cubicBezTo>
                    <a:pt x="644939" y="62468"/>
                    <a:pt x="860076" y="5679"/>
                    <a:pt x="111384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5B251C2A-D3F3-47F7-ABDB-876BB1744EDE}"/>
                </a:ext>
              </a:extLst>
            </p:cNvPr>
            <p:cNvSpPr/>
            <p:nvPr/>
          </p:nvSpPr>
          <p:spPr>
            <a:xfrm>
              <a:off x="1552070" y="4683684"/>
              <a:ext cx="2921954" cy="618429"/>
            </a:xfrm>
            <a:custGeom>
              <a:avLst/>
              <a:gdLst>
                <a:gd name="connsiteX0" fmla="*/ 462860 w 2921954"/>
                <a:gd name="connsiteY0" fmla="*/ 0 h 618429"/>
                <a:gd name="connsiteX1" fmla="*/ 2921954 w 2921954"/>
                <a:gd name="connsiteY1" fmla="*/ 0 h 618429"/>
                <a:gd name="connsiteX2" fmla="*/ 2921954 w 2921954"/>
                <a:gd name="connsiteY2" fmla="*/ 618429 h 618429"/>
                <a:gd name="connsiteX3" fmla="*/ 0 w 2921954"/>
                <a:gd name="connsiteY3" fmla="*/ 618429 h 618429"/>
                <a:gd name="connsiteX4" fmla="*/ 0 w 2921954"/>
                <a:gd name="connsiteY4" fmla="*/ 404971 h 618429"/>
                <a:gd name="connsiteX5" fmla="*/ 200895 w 2921954"/>
                <a:gd name="connsiteY5" fmla="*/ 233542 h 618429"/>
                <a:gd name="connsiteX6" fmla="*/ 417244 w 2921954"/>
                <a:gd name="connsiteY6" fmla="*/ 41750 h 618429"/>
                <a:gd name="connsiteX7" fmla="*/ 462860 w 2921954"/>
                <a:gd name="connsiteY7" fmla="*/ 0 h 61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1954" h="618429">
                  <a:moveTo>
                    <a:pt x="462860" y="0"/>
                  </a:moveTo>
                  <a:lnTo>
                    <a:pt x="2921954" y="0"/>
                  </a:lnTo>
                  <a:lnTo>
                    <a:pt x="2921954" y="618429"/>
                  </a:lnTo>
                  <a:lnTo>
                    <a:pt x="0" y="618429"/>
                  </a:lnTo>
                  <a:lnTo>
                    <a:pt x="0" y="404971"/>
                  </a:lnTo>
                  <a:cubicBezTo>
                    <a:pt x="5151" y="401638"/>
                    <a:pt x="72117" y="344495"/>
                    <a:pt x="200895" y="233542"/>
                  </a:cubicBezTo>
                  <a:cubicBezTo>
                    <a:pt x="265285" y="178065"/>
                    <a:pt x="337401" y="114135"/>
                    <a:pt x="417244" y="41750"/>
                  </a:cubicBezTo>
                  <a:lnTo>
                    <a:pt x="46286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919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mplate 59">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xmlns="" id="{8CC23360-E175-4570-AD5F-7015FB5F297A}"/>
              </a:ext>
            </a:extLst>
          </p:cNvPr>
          <p:cNvSpPr>
            <a:spLocks noGrp="1"/>
          </p:cNvSpPr>
          <p:nvPr>
            <p:ph type="pic" sz="quarter" idx="12"/>
          </p:nvPr>
        </p:nvSpPr>
        <p:spPr>
          <a:xfrm>
            <a:off x="8132733" y="2384848"/>
            <a:ext cx="3317753" cy="2145575"/>
          </a:xfrm>
          <a:custGeom>
            <a:avLst/>
            <a:gdLst>
              <a:gd name="connsiteX0" fmla="*/ 2537181 w 3317753"/>
              <a:gd name="connsiteY0" fmla="*/ 970371 h 2145575"/>
              <a:gd name="connsiteX1" fmla="*/ 2413191 w 3317753"/>
              <a:gd name="connsiteY1" fmla="*/ 1015726 h 2145575"/>
              <a:gd name="connsiteX2" fmla="*/ 2357618 w 3317753"/>
              <a:gd name="connsiteY2" fmla="*/ 1135484 h 2145575"/>
              <a:gd name="connsiteX3" fmla="*/ 2402973 w 3317753"/>
              <a:gd name="connsiteY3" fmla="*/ 1259476 h 2145575"/>
              <a:gd name="connsiteX4" fmla="*/ 2522733 w 3317753"/>
              <a:gd name="connsiteY4" fmla="*/ 1315048 h 2145575"/>
              <a:gd name="connsiteX5" fmla="*/ 2646722 w 3317753"/>
              <a:gd name="connsiteY5" fmla="*/ 1269694 h 2145575"/>
              <a:gd name="connsiteX6" fmla="*/ 2702295 w 3317753"/>
              <a:gd name="connsiteY6" fmla="*/ 1149935 h 2145575"/>
              <a:gd name="connsiteX7" fmla="*/ 2656941 w 3317753"/>
              <a:gd name="connsiteY7" fmla="*/ 1025945 h 2145575"/>
              <a:gd name="connsiteX8" fmla="*/ 2537181 w 3317753"/>
              <a:gd name="connsiteY8" fmla="*/ 970371 h 2145575"/>
              <a:gd name="connsiteX9" fmla="*/ 894018 w 3317753"/>
              <a:gd name="connsiteY9" fmla="*/ 763 h 2145575"/>
              <a:gd name="connsiteX10" fmla="*/ 922556 w 3317753"/>
              <a:gd name="connsiteY10" fmla="*/ 2594 h 2145575"/>
              <a:gd name="connsiteX11" fmla="*/ 946807 w 3317753"/>
              <a:gd name="connsiteY11" fmla="*/ 15693 h 2145575"/>
              <a:gd name="connsiteX12" fmla="*/ 1434242 w 3317753"/>
              <a:gd name="connsiteY12" fmla="*/ 492691 h 2145575"/>
              <a:gd name="connsiteX13" fmla="*/ 1678062 w 3317753"/>
              <a:gd name="connsiteY13" fmla="*/ 486060 h 2145575"/>
              <a:gd name="connsiteX14" fmla="*/ 1906248 w 3317753"/>
              <a:gd name="connsiteY14" fmla="*/ 488314 h 2145575"/>
              <a:gd name="connsiteX15" fmla="*/ 2455345 w 3317753"/>
              <a:gd name="connsiteY15" fmla="*/ 565218 h 2145575"/>
              <a:gd name="connsiteX16" fmla="*/ 2892115 w 3317753"/>
              <a:gd name="connsiteY16" fmla="*/ 766568 h 2145575"/>
              <a:gd name="connsiteX17" fmla="*/ 3301100 w 3317753"/>
              <a:gd name="connsiteY17" fmla="*/ 1131798 h 2145575"/>
              <a:gd name="connsiteX18" fmla="*/ 3317753 w 3317753"/>
              <a:gd name="connsiteY18" fmla="*/ 1174465 h 2145575"/>
              <a:gd name="connsiteX19" fmla="*/ 3300128 w 3317753"/>
              <a:gd name="connsiteY19" fmla="*/ 1215692 h 2145575"/>
              <a:gd name="connsiteX20" fmla="*/ 2863958 w 3317753"/>
              <a:gd name="connsiteY20" fmla="*/ 1537110 h 2145575"/>
              <a:gd name="connsiteX21" fmla="*/ 2399121 w 3317753"/>
              <a:gd name="connsiteY21" fmla="*/ 1706409 h 2145575"/>
              <a:gd name="connsiteX22" fmla="*/ 1853667 w 3317753"/>
              <a:gd name="connsiteY22" fmla="*/ 1742609 h 2145575"/>
              <a:gd name="connsiteX23" fmla="*/ 1626092 w 3317753"/>
              <a:gd name="connsiteY23" fmla="*/ 1725755 h 2145575"/>
              <a:gd name="connsiteX24" fmla="*/ 1383682 w 3317753"/>
              <a:gd name="connsiteY24" fmla="*/ 1698744 h 2145575"/>
              <a:gd name="connsiteX25" fmla="*/ 858034 w 3317753"/>
              <a:gd name="connsiteY25" fmla="*/ 2133269 h 2145575"/>
              <a:gd name="connsiteX26" fmla="*/ 832772 w 3317753"/>
              <a:gd name="connsiteY26" fmla="*/ 2144292 h 2145575"/>
              <a:gd name="connsiteX27" fmla="*/ 804180 w 3317753"/>
              <a:gd name="connsiteY27" fmla="*/ 2143729 h 2145575"/>
              <a:gd name="connsiteX28" fmla="*/ 40824 w 3317753"/>
              <a:gd name="connsiteY28" fmla="*/ 1908245 h 2145575"/>
              <a:gd name="connsiteX29" fmla="*/ 16070 w 3317753"/>
              <a:gd name="connsiteY29" fmla="*/ 1891947 h 2145575"/>
              <a:gd name="connsiteX30" fmla="*/ 0 w 3317753"/>
              <a:gd name="connsiteY30" fmla="*/ 1850577 h 2145575"/>
              <a:gd name="connsiteX31" fmla="*/ 6813 w 3317753"/>
              <a:gd name="connsiteY31" fmla="*/ 1688077 h 2145575"/>
              <a:gd name="connsiteX32" fmla="*/ 17103 w 3317753"/>
              <a:gd name="connsiteY32" fmla="*/ 1658781 h 2145575"/>
              <a:gd name="connsiteX33" fmla="*/ 39411 w 3317753"/>
              <a:gd name="connsiteY33" fmla="*/ 1638574 h 2145575"/>
              <a:gd name="connsiteX34" fmla="*/ 507876 w 3317753"/>
              <a:gd name="connsiteY34" fmla="*/ 1415306 h 2145575"/>
              <a:gd name="connsiteX35" fmla="*/ 537787 w 3317753"/>
              <a:gd name="connsiteY35" fmla="*/ 701830 h 2145575"/>
              <a:gd name="connsiteX36" fmla="*/ 89650 w 3317753"/>
              <a:gd name="connsiteY36" fmla="*/ 440137 h 2145575"/>
              <a:gd name="connsiteX37" fmla="*/ 77382 w 3317753"/>
              <a:gd name="connsiteY37" fmla="*/ 429449 h 2145575"/>
              <a:gd name="connsiteX38" fmla="*/ 65458 w 3317753"/>
              <a:gd name="connsiteY38" fmla="*/ 410508 h 2145575"/>
              <a:gd name="connsiteX39" fmla="*/ 61311 w 3317753"/>
              <a:gd name="connsiteY39" fmla="*/ 388079 h 2145575"/>
              <a:gd name="connsiteX40" fmla="*/ 68124 w 3317753"/>
              <a:gd name="connsiteY40" fmla="*/ 225579 h 2145575"/>
              <a:gd name="connsiteX41" fmla="*/ 82626 w 3317753"/>
              <a:gd name="connsiteY41" fmla="*/ 190577 h 2145575"/>
              <a:gd name="connsiteX42" fmla="*/ 113630 w 3317753"/>
              <a:gd name="connsiteY42" fmla="*/ 171529 h 214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17753" h="2145575">
                <a:moveTo>
                  <a:pt x="2537181" y="970371"/>
                </a:moveTo>
                <a:cubicBezTo>
                  <a:pt x="2491320" y="968450"/>
                  <a:pt x="2449990" y="983567"/>
                  <a:pt x="2413191" y="1015726"/>
                </a:cubicBezTo>
                <a:cubicBezTo>
                  <a:pt x="2378065" y="1049705"/>
                  <a:pt x="2359541" y="1089625"/>
                  <a:pt x="2357618" y="1135484"/>
                </a:cubicBezTo>
                <a:cubicBezTo>
                  <a:pt x="2355695" y="1181348"/>
                  <a:pt x="2370815" y="1222677"/>
                  <a:pt x="2402973" y="1259476"/>
                </a:cubicBezTo>
                <a:cubicBezTo>
                  <a:pt x="2436951" y="1294602"/>
                  <a:pt x="2476870" y="1313127"/>
                  <a:pt x="2522733" y="1315048"/>
                </a:cubicBezTo>
                <a:cubicBezTo>
                  <a:pt x="2568593" y="1316972"/>
                  <a:pt x="2609923" y="1301854"/>
                  <a:pt x="2646722" y="1269694"/>
                </a:cubicBezTo>
                <a:cubicBezTo>
                  <a:pt x="2681849" y="1235716"/>
                  <a:pt x="2700373" y="1195797"/>
                  <a:pt x="2702295" y="1149935"/>
                </a:cubicBezTo>
                <a:cubicBezTo>
                  <a:pt x="2704218" y="1104073"/>
                  <a:pt x="2689100" y="1062743"/>
                  <a:pt x="2656941" y="1025945"/>
                </a:cubicBezTo>
                <a:cubicBezTo>
                  <a:pt x="2622964" y="990819"/>
                  <a:pt x="2583044" y="972295"/>
                  <a:pt x="2537181" y="970371"/>
                </a:cubicBezTo>
                <a:close/>
                <a:moveTo>
                  <a:pt x="894018" y="763"/>
                </a:moveTo>
                <a:cubicBezTo>
                  <a:pt x="903776" y="-683"/>
                  <a:pt x="913288" y="-71"/>
                  <a:pt x="922556" y="2594"/>
                </a:cubicBezTo>
                <a:cubicBezTo>
                  <a:pt x="931824" y="5262"/>
                  <a:pt x="939906" y="9629"/>
                  <a:pt x="946807" y="15693"/>
                </a:cubicBezTo>
                <a:lnTo>
                  <a:pt x="1434242" y="492691"/>
                </a:lnTo>
                <a:cubicBezTo>
                  <a:pt x="1517798" y="489145"/>
                  <a:pt x="1599071" y="486935"/>
                  <a:pt x="1678062" y="486060"/>
                </a:cubicBezTo>
                <a:cubicBezTo>
                  <a:pt x="1757054" y="485186"/>
                  <a:pt x="1833116" y="485937"/>
                  <a:pt x="1906248" y="488314"/>
                </a:cubicBezTo>
                <a:cubicBezTo>
                  <a:pt x="2115048" y="496494"/>
                  <a:pt x="2298079" y="522129"/>
                  <a:pt x="2455345" y="565218"/>
                </a:cubicBezTo>
                <a:cubicBezTo>
                  <a:pt x="2612611" y="608307"/>
                  <a:pt x="2758201" y="675424"/>
                  <a:pt x="2892115" y="766568"/>
                </a:cubicBezTo>
                <a:cubicBezTo>
                  <a:pt x="3026029" y="857712"/>
                  <a:pt x="3162357" y="979455"/>
                  <a:pt x="3301100" y="1131798"/>
                </a:cubicBezTo>
                <a:cubicBezTo>
                  <a:pt x="3312126" y="1144342"/>
                  <a:pt x="3317678" y="1158564"/>
                  <a:pt x="3317753" y="1174465"/>
                </a:cubicBezTo>
                <a:cubicBezTo>
                  <a:pt x="3317828" y="1190364"/>
                  <a:pt x="3311952" y="1204107"/>
                  <a:pt x="3300128" y="1215692"/>
                </a:cubicBezTo>
                <a:cubicBezTo>
                  <a:pt x="3155186" y="1349769"/>
                  <a:pt x="3009796" y="1456909"/>
                  <a:pt x="2863958" y="1537110"/>
                </a:cubicBezTo>
                <a:cubicBezTo>
                  <a:pt x="2718118" y="1617310"/>
                  <a:pt x="2563173" y="1673744"/>
                  <a:pt x="2399121" y="1706409"/>
                </a:cubicBezTo>
                <a:cubicBezTo>
                  <a:pt x="2235069" y="1739074"/>
                  <a:pt x="2053250" y="1751141"/>
                  <a:pt x="1853667" y="1742609"/>
                </a:cubicBezTo>
                <a:cubicBezTo>
                  <a:pt x="1780592" y="1738856"/>
                  <a:pt x="1704734" y="1733239"/>
                  <a:pt x="1626092" y="1725755"/>
                </a:cubicBezTo>
                <a:cubicBezTo>
                  <a:pt x="1547451" y="1718273"/>
                  <a:pt x="1466648" y="1709268"/>
                  <a:pt x="1383682" y="1698744"/>
                </a:cubicBezTo>
                <a:lnTo>
                  <a:pt x="858034" y="2133269"/>
                </a:lnTo>
                <a:cubicBezTo>
                  <a:pt x="850651" y="2138736"/>
                  <a:pt x="842231" y="2142409"/>
                  <a:pt x="832772" y="2144292"/>
                </a:cubicBezTo>
                <a:cubicBezTo>
                  <a:pt x="823315" y="2146174"/>
                  <a:pt x="813784" y="2145986"/>
                  <a:pt x="804180" y="2143729"/>
                </a:cubicBezTo>
                <a:lnTo>
                  <a:pt x="40824" y="1908245"/>
                </a:lnTo>
                <a:cubicBezTo>
                  <a:pt x="31197" y="1905298"/>
                  <a:pt x="22945" y="1899866"/>
                  <a:pt x="16070" y="1891947"/>
                </a:cubicBezTo>
                <a:cubicBezTo>
                  <a:pt x="6138" y="1881145"/>
                  <a:pt x="781" y="1867355"/>
                  <a:pt x="0" y="1850577"/>
                </a:cubicBezTo>
                <a:lnTo>
                  <a:pt x="6813" y="1688077"/>
                </a:lnTo>
                <a:cubicBezTo>
                  <a:pt x="7985" y="1677183"/>
                  <a:pt x="11415" y="1667418"/>
                  <a:pt x="17103" y="1658781"/>
                </a:cubicBezTo>
                <a:cubicBezTo>
                  <a:pt x="22790" y="1650143"/>
                  <a:pt x="30226" y="1643408"/>
                  <a:pt x="39411" y="1638574"/>
                </a:cubicBezTo>
                <a:lnTo>
                  <a:pt x="507876" y="1415306"/>
                </a:lnTo>
                <a:lnTo>
                  <a:pt x="537787" y="701830"/>
                </a:lnTo>
                <a:lnTo>
                  <a:pt x="89650" y="440137"/>
                </a:lnTo>
                <a:cubicBezTo>
                  <a:pt x="84899" y="437183"/>
                  <a:pt x="80810" y="433620"/>
                  <a:pt x="77382" y="429449"/>
                </a:cubicBezTo>
                <a:cubicBezTo>
                  <a:pt x="72416" y="424048"/>
                  <a:pt x="68440" y="417733"/>
                  <a:pt x="65458" y="410508"/>
                </a:cubicBezTo>
                <a:cubicBezTo>
                  <a:pt x="62475" y="403283"/>
                  <a:pt x="61093" y="395807"/>
                  <a:pt x="61311" y="388079"/>
                </a:cubicBezTo>
                <a:lnTo>
                  <a:pt x="68124" y="225579"/>
                </a:lnTo>
                <a:cubicBezTo>
                  <a:pt x="69539" y="212020"/>
                  <a:pt x="74373" y="200353"/>
                  <a:pt x="82626" y="190577"/>
                </a:cubicBezTo>
                <a:cubicBezTo>
                  <a:pt x="90878" y="180803"/>
                  <a:pt x="101213" y="174453"/>
                  <a:pt x="113630" y="171529"/>
                </a:cubicBezTo>
                <a:close/>
              </a:path>
            </a:pathLst>
          </a:custGeom>
          <a:pattFill prst="pct5">
            <a:fgClr>
              <a:schemeClr val="accent1"/>
            </a:fgClr>
            <a:bgClr>
              <a:schemeClr val="bg1"/>
            </a:bgClr>
          </a:pattFill>
        </p:spPr>
        <p:txBody>
          <a:bodyPr wrap="square" anchor="ctr">
            <a:noAutofit/>
          </a:bodyPr>
          <a:lstStyle>
            <a:lvl1pPr marL="0" indent="0" algn="ctr">
              <a:buNone/>
              <a:defRPr sz="1800"/>
            </a:lvl1pPr>
          </a:lstStyle>
          <a:p>
            <a:endParaRPr lang="en-US"/>
          </a:p>
        </p:txBody>
      </p:sp>
      <p:sp>
        <p:nvSpPr>
          <p:cNvPr id="14" name="Picture Placeholder 13">
            <a:extLst>
              <a:ext uri="{FF2B5EF4-FFF2-40B4-BE49-F238E27FC236}">
                <a16:creationId xmlns:a16="http://schemas.microsoft.com/office/drawing/2014/main" xmlns="" id="{D0BACD46-BF60-4EE3-A6D9-7C9342B9D869}"/>
              </a:ext>
            </a:extLst>
          </p:cNvPr>
          <p:cNvSpPr>
            <a:spLocks noGrp="1"/>
          </p:cNvSpPr>
          <p:nvPr>
            <p:ph type="pic" sz="quarter" idx="11"/>
          </p:nvPr>
        </p:nvSpPr>
        <p:spPr>
          <a:xfrm>
            <a:off x="4467112" y="2384849"/>
            <a:ext cx="3317753" cy="2145575"/>
          </a:xfrm>
          <a:custGeom>
            <a:avLst/>
            <a:gdLst>
              <a:gd name="connsiteX0" fmla="*/ 2537181 w 3317753"/>
              <a:gd name="connsiteY0" fmla="*/ 970371 h 2145575"/>
              <a:gd name="connsiteX1" fmla="*/ 2413192 w 3317753"/>
              <a:gd name="connsiteY1" fmla="*/ 1015726 h 2145575"/>
              <a:gd name="connsiteX2" fmla="*/ 2357619 w 3317753"/>
              <a:gd name="connsiteY2" fmla="*/ 1135484 h 2145575"/>
              <a:gd name="connsiteX3" fmla="*/ 2402973 w 3317753"/>
              <a:gd name="connsiteY3" fmla="*/ 1259476 h 2145575"/>
              <a:gd name="connsiteX4" fmla="*/ 2522733 w 3317753"/>
              <a:gd name="connsiteY4" fmla="*/ 1315048 h 2145575"/>
              <a:gd name="connsiteX5" fmla="*/ 2646723 w 3317753"/>
              <a:gd name="connsiteY5" fmla="*/ 1269694 h 2145575"/>
              <a:gd name="connsiteX6" fmla="*/ 2702296 w 3317753"/>
              <a:gd name="connsiteY6" fmla="*/ 1149935 h 2145575"/>
              <a:gd name="connsiteX7" fmla="*/ 2656941 w 3317753"/>
              <a:gd name="connsiteY7" fmla="*/ 1025945 h 2145575"/>
              <a:gd name="connsiteX8" fmla="*/ 2537181 w 3317753"/>
              <a:gd name="connsiteY8" fmla="*/ 970371 h 2145575"/>
              <a:gd name="connsiteX9" fmla="*/ 894018 w 3317753"/>
              <a:gd name="connsiteY9" fmla="*/ 763 h 2145575"/>
              <a:gd name="connsiteX10" fmla="*/ 922556 w 3317753"/>
              <a:gd name="connsiteY10" fmla="*/ 2594 h 2145575"/>
              <a:gd name="connsiteX11" fmla="*/ 946807 w 3317753"/>
              <a:gd name="connsiteY11" fmla="*/ 15693 h 2145575"/>
              <a:gd name="connsiteX12" fmla="*/ 1434242 w 3317753"/>
              <a:gd name="connsiteY12" fmla="*/ 492691 h 2145575"/>
              <a:gd name="connsiteX13" fmla="*/ 1678063 w 3317753"/>
              <a:gd name="connsiteY13" fmla="*/ 486060 h 2145575"/>
              <a:gd name="connsiteX14" fmla="*/ 1906248 w 3317753"/>
              <a:gd name="connsiteY14" fmla="*/ 488314 h 2145575"/>
              <a:gd name="connsiteX15" fmla="*/ 2455345 w 3317753"/>
              <a:gd name="connsiteY15" fmla="*/ 565218 h 2145575"/>
              <a:gd name="connsiteX16" fmla="*/ 2892116 w 3317753"/>
              <a:gd name="connsiteY16" fmla="*/ 766568 h 2145575"/>
              <a:gd name="connsiteX17" fmla="*/ 3301100 w 3317753"/>
              <a:gd name="connsiteY17" fmla="*/ 1131798 h 2145575"/>
              <a:gd name="connsiteX18" fmla="*/ 3317753 w 3317753"/>
              <a:gd name="connsiteY18" fmla="*/ 1174465 h 2145575"/>
              <a:gd name="connsiteX19" fmla="*/ 3300128 w 3317753"/>
              <a:gd name="connsiteY19" fmla="*/ 1215692 h 2145575"/>
              <a:gd name="connsiteX20" fmla="*/ 2863958 w 3317753"/>
              <a:gd name="connsiteY20" fmla="*/ 1537110 h 2145575"/>
              <a:gd name="connsiteX21" fmla="*/ 2399121 w 3317753"/>
              <a:gd name="connsiteY21" fmla="*/ 1706409 h 2145575"/>
              <a:gd name="connsiteX22" fmla="*/ 1853667 w 3317753"/>
              <a:gd name="connsiteY22" fmla="*/ 1742609 h 2145575"/>
              <a:gd name="connsiteX23" fmla="*/ 1626092 w 3317753"/>
              <a:gd name="connsiteY23" fmla="*/ 1725755 h 2145575"/>
              <a:gd name="connsiteX24" fmla="*/ 1383683 w 3317753"/>
              <a:gd name="connsiteY24" fmla="*/ 1698744 h 2145575"/>
              <a:gd name="connsiteX25" fmla="*/ 858034 w 3317753"/>
              <a:gd name="connsiteY25" fmla="*/ 2133269 h 2145575"/>
              <a:gd name="connsiteX26" fmla="*/ 832772 w 3317753"/>
              <a:gd name="connsiteY26" fmla="*/ 2144292 h 2145575"/>
              <a:gd name="connsiteX27" fmla="*/ 804181 w 3317753"/>
              <a:gd name="connsiteY27" fmla="*/ 2143729 h 2145575"/>
              <a:gd name="connsiteX28" fmla="*/ 40824 w 3317753"/>
              <a:gd name="connsiteY28" fmla="*/ 1908245 h 2145575"/>
              <a:gd name="connsiteX29" fmla="*/ 16070 w 3317753"/>
              <a:gd name="connsiteY29" fmla="*/ 1891947 h 2145575"/>
              <a:gd name="connsiteX30" fmla="*/ 0 w 3317753"/>
              <a:gd name="connsiteY30" fmla="*/ 1850577 h 2145575"/>
              <a:gd name="connsiteX31" fmla="*/ 6813 w 3317753"/>
              <a:gd name="connsiteY31" fmla="*/ 1688077 h 2145575"/>
              <a:gd name="connsiteX32" fmla="*/ 17103 w 3317753"/>
              <a:gd name="connsiteY32" fmla="*/ 1658781 h 2145575"/>
              <a:gd name="connsiteX33" fmla="*/ 39411 w 3317753"/>
              <a:gd name="connsiteY33" fmla="*/ 1638574 h 2145575"/>
              <a:gd name="connsiteX34" fmla="*/ 507877 w 3317753"/>
              <a:gd name="connsiteY34" fmla="*/ 1415306 h 2145575"/>
              <a:gd name="connsiteX35" fmla="*/ 537787 w 3317753"/>
              <a:gd name="connsiteY35" fmla="*/ 701830 h 2145575"/>
              <a:gd name="connsiteX36" fmla="*/ 89650 w 3317753"/>
              <a:gd name="connsiteY36" fmla="*/ 440137 h 2145575"/>
              <a:gd name="connsiteX37" fmla="*/ 77382 w 3317753"/>
              <a:gd name="connsiteY37" fmla="*/ 429449 h 2145575"/>
              <a:gd name="connsiteX38" fmla="*/ 65458 w 3317753"/>
              <a:gd name="connsiteY38" fmla="*/ 410508 h 2145575"/>
              <a:gd name="connsiteX39" fmla="*/ 61311 w 3317753"/>
              <a:gd name="connsiteY39" fmla="*/ 388079 h 2145575"/>
              <a:gd name="connsiteX40" fmla="*/ 68124 w 3317753"/>
              <a:gd name="connsiteY40" fmla="*/ 225579 h 2145575"/>
              <a:gd name="connsiteX41" fmla="*/ 82626 w 3317753"/>
              <a:gd name="connsiteY41" fmla="*/ 190577 h 2145575"/>
              <a:gd name="connsiteX42" fmla="*/ 113630 w 3317753"/>
              <a:gd name="connsiteY42" fmla="*/ 171529 h 214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17753" h="2145575">
                <a:moveTo>
                  <a:pt x="2537181" y="970371"/>
                </a:moveTo>
                <a:cubicBezTo>
                  <a:pt x="2491321" y="968450"/>
                  <a:pt x="2449990" y="983567"/>
                  <a:pt x="2413192" y="1015726"/>
                </a:cubicBezTo>
                <a:cubicBezTo>
                  <a:pt x="2378065" y="1049705"/>
                  <a:pt x="2359541" y="1089625"/>
                  <a:pt x="2357619" y="1135484"/>
                </a:cubicBezTo>
                <a:cubicBezTo>
                  <a:pt x="2355696" y="1181348"/>
                  <a:pt x="2370815" y="1222677"/>
                  <a:pt x="2402973" y="1259476"/>
                </a:cubicBezTo>
                <a:cubicBezTo>
                  <a:pt x="2436951" y="1294602"/>
                  <a:pt x="2476870" y="1313127"/>
                  <a:pt x="2522733" y="1315048"/>
                </a:cubicBezTo>
                <a:cubicBezTo>
                  <a:pt x="2568593" y="1316972"/>
                  <a:pt x="2609924" y="1301854"/>
                  <a:pt x="2646723" y="1269694"/>
                </a:cubicBezTo>
                <a:cubicBezTo>
                  <a:pt x="2681849" y="1235716"/>
                  <a:pt x="2700373" y="1195797"/>
                  <a:pt x="2702296" y="1149935"/>
                </a:cubicBezTo>
                <a:cubicBezTo>
                  <a:pt x="2704218" y="1104073"/>
                  <a:pt x="2689100" y="1062743"/>
                  <a:pt x="2656941" y="1025945"/>
                </a:cubicBezTo>
                <a:cubicBezTo>
                  <a:pt x="2622964" y="990819"/>
                  <a:pt x="2583044" y="972295"/>
                  <a:pt x="2537181" y="970371"/>
                </a:cubicBezTo>
                <a:close/>
                <a:moveTo>
                  <a:pt x="894018" y="763"/>
                </a:moveTo>
                <a:cubicBezTo>
                  <a:pt x="903776" y="-683"/>
                  <a:pt x="913288" y="-71"/>
                  <a:pt x="922556" y="2594"/>
                </a:cubicBezTo>
                <a:cubicBezTo>
                  <a:pt x="931824" y="5262"/>
                  <a:pt x="939906" y="9629"/>
                  <a:pt x="946807" y="15693"/>
                </a:cubicBezTo>
                <a:lnTo>
                  <a:pt x="1434242" y="492691"/>
                </a:lnTo>
                <a:cubicBezTo>
                  <a:pt x="1517798" y="489145"/>
                  <a:pt x="1599071" y="486935"/>
                  <a:pt x="1678063" y="486060"/>
                </a:cubicBezTo>
                <a:cubicBezTo>
                  <a:pt x="1757054" y="485186"/>
                  <a:pt x="1833117" y="485937"/>
                  <a:pt x="1906248" y="488314"/>
                </a:cubicBezTo>
                <a:cubicBezTo>
                  <a:pt x="2115048" y="496494"/>
                  <a:pt x="2298080" y="522129"/>
                  <a:pt x="2455345" y="565218"/>
                </a:cubicBezTo>
                <a:cubicBezTo>
                  <a:pt x="2612611" y="608307"/>
                  <a:pt x="2758202" y="675424"/>
                  <a:pt x="2892116" y="766568"/>
                </a:cubicBezTo>
                <a:cubicBezTo>
                  <a:pt x="3026029" y="857712"/>
                  <a:pt x="3162357" y="979455"/>
                  <a:pt x="3301100" y="1131798"/>
                </a:cubicBezTo>
                <a:cubicBezTo>
                  <a:pt x="3312126" y="1144342"/>
                  <a:pt x="3317678" y="1158564"/>
                  <a:pt x="3317753" y="1174465"/>
                </a:cubicBezTo>
                <a:cubicBezTo>
                  <a:pt x="3317828" y="1190364"/>
                  <a:pt x="3311952" y="1204107"/>
                  <a:pt x="3300128" y="1215692"/>
                </a:cubicBezTo>
                <a:cubicBezTo>
                  <a:pt x="3155186" y="1349769"/>
                  <a:pt x="3009796" y="1456909"/>
                  <a:pt x="2863958" y="1537110"/>
                </a:cubicBezTo>
                <a:cubicBezTo>
                  <a:pt x="2718118" y="1617310"/>
                  <a:pt x="2563174" y="1673744"/>
                  <a:pt x="2399121" y="1706409"/>
                </a:cubicBezTo>
                <a:cubicBezTo>
                  <a:pt x="2235069" y="1739074"/>
                  <a:pt x="2053250" y="1751141"/>
                  <a:pt x="1853667" y="1742609"/>
                </a:cubicBezTo>
                <a:cubicBezTo>
                  <a:pt x="1780592" y="1738856"/>
                  <a:pt x="1704735" y="1733239"/>
                  <a:pt x="1626092" y="1725755"/>
                </a:cubicBezTo>
                <a:cubicBezTo>
                  <a:pt x="1547452" y="1718273"/>
                  <a:pt x="1466648" y="1709268"/>
                  <a:pt x="1383683" y="1698744"/>
                </a:cubicBezTo>
                <a:lnTo>
                  <a:pt x="858034" y="2133269"/>
                </a:lnTo>
                <a:cubicBezTo>
                  <a:pt x="850652" y="2138736"/>
                  <a:pt x="842231" y="2142409"/>
                  <a:pt x="832772" y="2144292"/>
                </a:cubicBezTo>
                <a:cubicBezTo>
                  <a:pt x="823315" y="2146174"/>
                  <a:pt x="813784" y="2145986"/>
                  <a:pt x="804181" y="2143729"/>
                </a:cubicBezTo>
                <a:lnTo>
                  <a:pt x="40824" y="1908245"/>
                </a:lnTo>
                <a:cubicBezTo>
                  <a:pt x="31197" y="1905298"/>
                  <a:pt x="22945" y="1899866"/>
                  <a:pt x="16070" y="1891947"/>
                </a:cubicBezTo>
                <a:cubicBezTo>
                  <a:pt x="6138" y="1881145"/>
                  <a:pt x="781" y="1867355"/>
                  <a:pt x="0" y="1850577"/>
                </a:cubicBezTo>
                <a:lnTo>
                  <a:pt x="6813" y="1688077"/>
                </a:lnTo>
                <a:cubicBezTo>
                  <a:pt x="7985" y="1677183"/>
                  <a:pt x="11415" y="1667418"/>
                  <a:pt x="17103" y="1658781"/>
                </a:cubicBezTo>
                <a:cubicBezTo>
                  <a:pt x="22790" y="1650143"/>
                  <a:pt x="30226" y="1643408"/>
                  <a:pt x="39411" y="1638574"/>
                </a:cubicBezTo>
                <a:lnTo>
                  <a:pt x="507877" y="1415306"/>
                </a:lnTo>
                <a:lnTo>
                  <a:pt x="537787" y="701830"/>
                </a:lnTo>
                <a:lnTo>
                  <a:pt x="89650" y="440137"/>
                </a:lnTo>
                <a:cubicBezTo>
                  <a:pt x="84899" y="437183"/>
                  <a:pt x="80810" y="433620"/>
                  <a:pt x="77382" y="429449"/>
                </a:cubicBezTo>
                <a:cubicBezTo>
                  <a:pt x="72416" y="424048"/>
                  <a:pt x="68440" y="417733"/>
                  <a:pt x="65458" y="410508"/>
                </a:cubicBezTo>
                <a:cubicBezTo>
                  <a:pt x="62475" y="403283"/>
                  <a:pt x="61093" y="395807"/>
                  <a:pt x="61311" y="388079"/>
                </a:cubicBezTo>
                <a:lnTo>
                  <a:pt x="68124" y="225579"/>
                </a:lnTo>
                <a:cubicBezTo>
                  <a:pt x="69539" y="212020"/>
                  <a:pt x="74373" y="200353"/>
                  <a:pt x="82626" y="190577"/>
                </a:cubicBezTo>
                <a:cubicBezTo>
                  <a:pt x="90878" y="180803"/>
                  <a:pt x="101213" y="174453"/>
                  <a:pt x="113630" y="171529"/>
                </a:cubicBezTo>
                <a:close/>
              </a:path>
            </a:pathLst>
          </a:custGeom>
          <a:pattFill prst="pct5">
            <a:fgClr>
              <a:schemeClr val="accent1"/>
            </a:fgClr>
            <a:bgClr>
              <a:schemeClr val="bg1"/>
            </a:bgClr>
          </a:pattFill>
        </p:spPr>
        <p:txBody>
          <a:bodyPr wrap="square" anchor="ctr">
            <a:noAutofit/>
          </a:bodyPr>
          <a:lstStyle>
            <a:lvl1pPr marL="0" indent="0" algn="ctr">
              <a:buNone/>
              <a:defRPr sz="1800"/>
            </a:lvl1pPr>
          </a:lstStyle>
          <a:p>
            <a:endParaRPr lang="en-US" dirty="0"/>
          </a:p>
        </p:txBody>
      </p:sp>
      <p:sp>
        <p:nvSpPr>
          <p:cNvPr id="11" name="Picture Placeholder 10">
            <a:extLst>
              <a:ext uri="{FF2B5EF4-FFF2-40B4-BE49-F238E27FC236}">
                <a16:creationId xmlns:a16="http://schemas.microsoft.com/office/drawing/2014/main" xmlns="" id="{43448730-714C-4AD6-99BB-E77D5C648142}"/>
              </a:ext>
            </a:extLst>
          </p:cNvPr>
          <p:cNvSpPr>
            <a:spLocks noGrp="1"/>
          </p:cNvSpPr>
          <p:nvPr>
            <p:ph type="pic" sz="quarter" idx="10"/>
          </p:nvPr>
        </p:nvSpPr>
        <p:spPr>
          <a:xfrm>
            <a:off x="801491" y="2384849"/>
            <a:ext cx="3317753" cy="2145575"/>
          </a:xfrm>
          <a:custGeom>
            <a:avLst/>
            <a:gdLst>
              <a:gd name="connsiteX0" fmla="*/ 2537181 w 3317753"/>
              <a:gd name="connsiteY0" fmla="*/ 970371 h 2145575"/>
              <a:gd name="connsiteX1" fmla="*/ 2413191 w 3317753"/>
              <a:gd name="connsiteY1" fmla="*/ 1015726 h 2145575"/>
              <a:gd name="connsiteX2" fmla="*/ 2357618 w 3317753"/>
              <a:gd name="connsiteY2" fmla="*/ 1135484 h 2145575"/>
              <a:gd name="connsiteX3" fmla="*/ 2402973 w 3317753"/>
              <a:gd name="connsiteY3" fmla="*/ 1259476 h 2145575"/>
              <a:gd name="connsiteX4" fmla="*/ 2522733 w 3317753"/>
              <a:gd name="connsiteY4" fmla="*/ 1315048 h 2145575"/>
              <a:gd name="connsiteX5" fmla="*/ 2646722 w 3317753"/>
              <a:gd name="connsiteY5" fmla="*/ 1269694 h 2145575"/>
              <a:gd name="connsiteX6" fmla="*/ 2702296 w 3317753"/>
              <a:gd name="connsiteY6" fmla="*/ 1149935 h 2145575"/>
              <a:gd name="connsiteX7" fmla="*/ 2656941 w 3317753"/>
              <a:gd name="connsiteY7" fmla="*/ 1025945 h 2145575"/>
              <a:gd name="connsiteX8" fmla="*/ 2537181 w 3317753"/>
              <a:gd name="connsiteY8" fmla="*/ 970371 h 2145575"/>
              <a:gd name="connsiteX9" fmla="*/ 894018 w 3317753"/>
              <a:gd name="connsiteY9" fmla="*/ 763 h 2145575"/>
              <a:gd name="connsiteX10" fmla="*/ 922556 w 3317753"/>
              <a:gd name="connsiteY10" fmla="*/ 2594 h 2145575"/>
              <a:gd name="connsiteX11" fmla="*/ 946807 w 3317753"/>
              <a:gd name="connsiteY11" fmla="*/ 15693 h 2145575"/>
              <a:gd name="connsiteX12" fmla="*/ 1434242 w 3317753"/>
              <a:gd name="connsiteY12" fmla="*/ 492691 h 2145575"/>
              <a:gd name="connsiteX13" fmla="*/ 1678063 w 3317753"/>
              <a:gd name="connsiteY13" fmla="*/ 486060 h 2145575"/>
              <a:gd name="connsiteX14" fmla="*/ 1906248 w 3317753"/>
              <a:gd name="connsiteY14" fmla="*/ 488314 h 2145575"/>
              <a:gd name="connsiteX15" fmla="*/ 2455345 w 3317753"/>
              <a:gd name="connsiteY15" fmla="*/ 565218 h 2145575"/>
              <a:gd name="connsiteX16" fmla="*/ 2892115 w 3317753"/>
              <a:gd name="connsiteY16" fmla="*/ 766568 h 2145575"/>
              <a:gd name="connsiteX17" fmla="*/ 3301100 w 3317753"/>
              <a:gd name="connsiteY17" fmla="*/ 1131798 h 2145575"/>
              <a:gd name="connsiteX18" fmla="*/ 3317753 w 3317753"/>
              <a:gd name="connsiteY18" fmla="*/ 1174465 h 2145575"/>
              <a:gd name="connsiteX19" fmla="*/ 3300128 w 3317753"/>
              <a:gd name="connsiteY19" fmla="*/ 1215692 h 2145575"/>
              <a:gd name="connsiteX20" fmla="*/ 2863958 w 3317753"/>
              <a:gd name="connsiteY20" fmla="*/ 1537110 h 2145575"/>
              <a:gd name="connsiteX21" fmla="*/ 2399121 w 3317753"/>
              <a:gd name="connsiteY21" fmla="*/ 1706409 h 2145575"/>
              <a:gd name="connsiteX22" fmla="*/ 1853667 w 3317753"/>
              <a:gd name="connsiteY22" fmla="*/ 1742609 h 2145575"/>
              <a:gd name="connsiteX23" fmla="*/ 1626092 w 3317753"/>
              <a:gd name="connsiteY23" fmla="*/ 1725755 h 2145575"/>
              <a:gd name="connsiteX24" fmla="*/ 1383683 w 3317753"/>
              <a:gd name="connsiteY24" fmla="*/ 1698744 h 2145575"/>
              <a:gd name="connsiteX25" fmla="*/ 858034 w 3317753"/>
              <a:gd name="connsiteY25" fmla="*/ 2133269 h 2145575"/>
              <a:gd name="connsiteX26" fmla="*/ 832772 w 3317753"/>
              <a:gd name="connsiteY26" fmla="*/ 2144292 h 2145575"/>
              <a:gd name="connsiteX27" fmla="*/ 804181 w 3317753"/>
              <a:gd name="connsiteY27" fmla="*/ 2143729 h 2145575"/>
              <a:gd name="connsiteX28" fmla="*/ 40823 w 3317753"/>
              <a:gd name="connsiteY28" fmla="*/ 1908245 h 2145575"/>
              <a:gd name="connsiteX29" fmla="*/ 16070 w 3317753"/>
              <a:gd name="connsiteY29" fmla="*/ 1891947 h 2145575"/>
              <a:gd name="connsiteX30" fmla="*/ 0 w 3317753"/>
              <a:gd name="connsiteY30" fmla="*/ 1850577 h 2145575"/>
              <a:gd name="connsiteX31" fmla="*/ 6812 w 3317753"/>
              <a:gd name="connsiteY31" fmla="*/ 1688077 h 2145575"/>
              <a:gd name="connsiteX32" fmla="*/ 17103 w 3317753"/>
              <a:gd name="connsiteY32" fmla="*/ 1658781 h 2145575"/>
              <a:gd name="connsiteX33" fmla="*/ 39411 w 3317753"/>
              <a:gd name="connsiteY33" fmla="*/ 1638574 h 2145575"/>
              <a:gd name="connsiteX34" fmla="*/ 507876 w 3317753"/>
              <a:gd name="connsiteY34" fmla="*/ 1415306 h 2145575"/>
              <a:gd name="connsiteX35" fmla="*/ 537787 w 3317753"/>
              <a:gd name="connsiteY35" fmla="*/ 701830 h 2145575"/>
              <a:gd name="connsiteX36" fmla="*/ 89650 w 3317753"/>
              <a:gd name="connsiteY36" fmla="*/ 440137 h 2145575"/>
              <a:gd name="connsiteX37" fmla="*/ 77382 w 3317753"/>
              <a:gd name="connsiteY37" fmla="*/ 429449 h 2145575"/>
              <a:gd name="connsiteX38" fmla="*/ 65458 w 3317753"/>
              <a:gd name="connsiteY38" fmla="*/ 410508 h 2145575"/>
              <a:gd name="connsiteX39" fmla="*/ 61311 w 3317753"/>
              <a:gd name="connsiteY39" fmla="*/ 388079 h 2145575"/>
              <a:gd name="connsiteX40" fmla="*/ 68124 w 3317753"/>
              <a:gd name="connsiteY40" fmla="*/ 225579 h 2145575"/>
              <a:gd name="connsiteX41" fmla="*/ 82626 w 3317753"/>
              <a:gd name="connsiteY41" fmla="*/ 190577 h 2145575"/>
              <a:gd name="connsiteX42" fmla="*/ 113630 w 3317753"/>
              <a:gd name="connsiteY42" fmla="*/ 171529 h 214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17753" h="2145575">
                <a:moveTo>
                  <a:pt x="2537181" y="970371"/>
                </a:moveTo>
                <a:cubicBezTo>
                  <a:pt x="2491321" y="968450"/>
                  <a:pt x="2449990" y="983567"/>
                  <a:pt x="2413191" y="1015726"/>
                </a:cubicBezTo>
                <a:cubicBezTo>
                  <a:pt x="2378065" y="1049705"/>
                  <a:pt x="2359541" y="1089625"/>
                  <a:pt x="2357618" y="1135484"/>
                </a:cubicBezTo>
                <a:cubicBezTo>
                  <a:pt x="2355696" y="1181348"/>
                  <a:pt x="2370815" y="1222677"/>
                  <a:pt x="2402973" y="1259476"/>
                </a:cubicBezTo>
                <a:cubicBezTo>
                  <a:pt x="2436951" y="1294602"/>
                  <a:pt x="2476870" y="1313127"/>
                  <a:pt x="2522733" y="1315048"/>
                </a:cubicBezTo>
                <a:cubicBezTo>
                  <a:pt x="2568593" y="1316972"/>
                  <a:pt x="2609924" y="1301854"/>
                  <a:pt x="2646722" y="1269694"/>
                </a:cubicBezTo>
                <a:cubicBezTo>
                  <a:pt x="2681849" y="1235716"/>
                  <a:pt x="2700373" y="1195797"/>
                  <a:pt x="2702296" y="1149935"/>
                </a:cubicBezTo>
                <a:cubicBezTo>
                  <a:pt x="2704218" y="1104073"/>
                  <a:pt x="2689100" y="1062743"/>
                  <a:pt x="2656941" y="1025945"/>
                </a:cubicBezTo>
                <a:cubicBezTo>
                  <a:pt x="2622964" y="990819"/>
                  <a:pt x="2583044" y="972295"/>
                  <a:pt x="2537181" y="970371"/>
                </a:cubicBezTo>
                <a:close/>
                <a:moveTo>
                  <a:pt x="894018" y="763"/>
                </a:moveTo>
                <a:cubicBezTo>
                  <a:pt x="903776" y="-683"/>
                  <a:pt x="913288" y="-71"/>
                  <a:pt x="922556" y="2594"/>
                </a:cubicBezTo>
                <a:cubicBezTo>
                  <a:pt x="931824" y="5262"/>
                  <a:pt x="939906" y="9629"/>
                  <a:pt x="946807" y="15693"/>
                </a:cubicBezTo>
                <a:lnTo>
                  <a:pt x="1434242" y="492691"/>
                </a:lnTo>
                <a:cubicBezTo>
                  <a:pt x="1517798" y="489145"/>
                  <a:pt x="1599071" y="486935"/>
                  <a:pt x="1678063" y="486060"/>
                </a:cubicBezTo>
                <a:cubicBezTo>
                  <a:pt x="1757054" y="485186"/>
                  <a:pt x="1833116" y="485937"/>
                  <a:pt x="1906248" y="488314"/>
                </a:cubicBezTo>
                <a:cubicBezTo>
                  <a:pt x="2115048" y="496494"/>
                  <a:pt x="2298080" y="522129"/>
                  <a:pt x="2455345" y="565218"/>
                </a:cubicBezTo>
                <a:cubicBezTo>
                  <a:pt x="2612611" y="608307"/>
                  <a:pt x="2758201" y="675424"/>
                  <a:pt x="2892115" y="766568"/>
                </a:cubicBezTo>
                <a:cubicBezTo>
                  <a:pt x="3026029" y="857712"/>
                  <a:pt x="3162357" y="979455"/>
                  <a:pt x="3301100" y="1131798"/>
                </a:cubicBezTo>
                <a:cubicBezTo>
                  <a:pt x="3312126" y="1144342"/>
                  <a:pt x="3317678" y="1158564"/>
                  <a:pt x="3317753" y="1174465"/>
                </a:cubicBezTo>
                <a:cubicBezTo>
                  <a:pt x="3317828" y="1190364"/>
                  <a:pt x="3311952" y="1204107"/>
                  <a:pt x="3300128" y="1215692"/>
                </a:cubicBezTo>
                <a:cubicBezTo>
                  <a:pt x="3155186" y="1349769"/>
                  <a:pt x="3009796" y="1456909"/>
                  <a:pt x="2863958" y="1537110"/>
                </a:cubicBezTo>
                <a:cubicBezTo>
                  <a:pt x="2718118" y="1617310"/>
                  <a:pt x="2563173" y="1673744"/>
                  <a:pt x="2399121" y="1706409"/>
                </a:cubicBezTo>
                <a:cubicBezTo>
                  <a:pt x="2235069" y="1739074"/>
                  <a:pt x="2053250" y="1751141"/>
                  <a:pt x="1853667" y="1742609"/>
                </a:cubicBezTo>
                <a:cubicBezTo>
                  <a:pt x="1780592" y="1738856"/>
                  <a:pt x="1704734" y="1733239"/>
                  <a:pt x="1626092" y="1725755"/>
                </a:cubicBezTo>
                <a:cubicBezTo>
                  <a:pt x="1547451" y="1718273"/>
                  <a:pt x="1466648" y="1709268"/>
                  <a:pt x="1383683" y="1698744"/>
                </a:cubicBezTo>
                <a:lnTo>
                  <a:pt x="858034" y="2133269"/>
                </a:lnTo>
                <a:cubicBezTo>
                  <a:pt x="850652" y="2138736"/>
                  <a:pt x="842231" y="2142409"/>
                  <a:pt x="832772" y="2144292"/>
                </a:cubicBezTo>
                <a:cubicBezTo>
                  <a:pt x="823315" y="2146174"/>
                  <a:pt x="813784" y="2145986"/>
                  <a:pt x="804181" y="2143729"/>
                </a:cubicBezTo>
                <a:lnTo>
                  <a:pt x="40823" y="1908245"/>
                </a:lnTo>
                <a:cubicBezTo>
                  <a:pt x="31197" y="1905298"/>
                  <a:pt x="22945" y="1899866"/>
                  <a:pt x="16070" y="1891947"/>
                </a:cubicBezTo>
                <a:cubicBezTo>
                  <a:pt x="6138" y="1881145"/>
                  <a:pt x="781" y="1867355"/>
                  <a:pt x="0" y="1850577"/>
                </a:cubicBezTo>
                <a:lnTo>
                  <a:pt x="6812" y="1688077"/>
                </a:lnTo>
                <a:cubicBezTo>
                  <a:pt x="7985" y="1677183"/>
                  <a:pt x="11415" y="1667418"/>
                  <a:pt x="17103" y="1658781"/>
                </a:cubicBezTo>
                <a:cubicBezTo>
                  <a:pt x="22790" y="1650143"/>
                  <a:pt x="30226" y="1643408"/>
                  <a:pt x="39411" y="1638574"/>
                </a:cubicBezTo>
                <a:lnTo>
                  <a:pt x="507876" y="1415306"/>
                </a:lnTo>
                <a:lnTo>
                  <a:pt x="537787" y="701830"/>
                </a:lnTo>
                <a:lnTo>
                  <a:pt x="89650" y="440137"/>
                </a:lnTo>
                <a:cubicBezTo>
                  <a:pt x="84899" y="437183"/>
                  <a:pt x="80810" y="433620"/>
                  <a:pt x="77382" y="429449"/>
                </a:cubicBezTo>
                <a:cubicBezTo>
                  <a:pt x="72415" y="424048"/>
                  <a:pt x="68440" y="417733"/>
                  <a:pt x="65458" y="410508"/>
                </a:cubicBezTo>
                <a:cubicBezTo>
                  <a:pt x="62475" y="403283"/>
                  <a:pt x="61093" y="395807"/>
                  <a:pt x="61311" y="388079"/>
                </a:cubicBezTo>
                <a:lnTo>
                  <a:pt x="68124" y="225579"/>
                </a:lnTo>
                <a:cubicBezTo>
                  <a:pt x="69539" y="212020"/>
                  <a:pt x="74373" y="200353"/>
                  <a:pt x="82626" y="190577"/>
                </a:cubicBezTo>
                <a:cubicBezTo>
                  <a:pt x="90878" y="180803"/>
                  <a:pt x="101213" y="174453"/>
                  <a:pt x="113630" y="171529"/>
                </a:cubicBezTo>
                <a:close/>
              </a:path>
            </a:pathLst>
          </a:custGeom>
          <a:pattFill prst="pct5">
            <a:fgClr>
              <a:schemeClr val="accent1"/>
            </a:fgClr>
            <a:bgClr>
              <a:schemeClr val="bg1"/>
            </a:bgClr>
          </a:pattFill>
        </p:spPr>
        <p:txBody>
          <a:bodyPr wrap="square" anchor="ctr">
            <a:noAutofit/>
          </a:bodyPr>
          <a:lstStyle>
            <a:lvl1pPr marL="0" indent="0" algn="ctr">
              <a:buNone/>
              <a:defRPr sz="1800"/>
            </a:lvl1pPr>
          </a:lstStyle>
          <a:p>
            <a:endParaRPr lang="en-US" dirty="0"/>
          </a:p>
        </p:txBody>
      </p:sp>
      <p:sp>
        <p:nvSpPr>
          <p:cNvPr id="18" name="Title 17">
            <a:extLst>
              <a:ext uri="{FF2B5EF4-FFF2-40B4-BE49-F238E27FC236}">
                <a16:creationId xmlns:a16="http://schemas.microsoft.com/office/drawing/2014/main" xmlns="" id="{4EB8A7CD-2EA5-4BFD-8816-14F97E13A2B2}"/>
              </a:ext>
            </a:extLst>
          </p:cNvPr>
          <p:cNvSpPr>
            <a:spLocks noGrp="1"/>
          </p:cNvSpPr>
          <p:nvPr>
            <p:ph type="title"/>
          </p:nvPr>
        </p:nvSpPr>
        <p:spPr>
          <a:xfrm>
            <a:off x="838200" y="837127"/>
            <a:ext cx="10515600" cy="853561"/>
          </a:xfrm>
          <a:prstGeom prst="rect">
            <a:avLst/>
          </a:prstGeom>
        </p:spPr>
        <p:txBody>
          <a:bodyPr anchor="ctr"/>
          <a:lstStyle>
            <a:lvl1pPr>
              <a:defRPr sz="2400"/>
            </a:lvl1pPr>
          </a:lstStyle>
          <a:p>
            <a:r>
              <a:rPr lang="en-US"/>
              <a:t>Click to edit Master title style</a:t>
            </a:r>
          </a:p>
        </p:txBody>
      </p:sp>
      <p:sp>
        <p:nvSpPr>
          <p:cNvPr id="20" name="Text Placeholder 19">
            <a:extLst>
              <a:ext uri="{FF2B5EF4-FFF2-40B4-BE49-F238E27FC236}">
                <a16:creationId xmlns:a16="http://schemas.microsoft.com/office/drawing/2014/main" xmlns="" id="{3C06872F-2F1C-4E17-9DB5-9054B781EDB0}"/>
              </a:ext>
            </a:extLst>
          </p:cNvPr>
          <p:cNvSpPr>
            <a:spLocks noGrp="1"/>
          </p:cNvSpPr>
          <p:nvPr>
            <p:ph type="body" sz="quarter" idx="13"/>
          </p:nvPr>
        </p:nvSpPr>
        <p:spPr>
          <a:xfrm>
            <a:off x="801688" y="5037138"/>
            <a:ext cx="3317875" cy="1219200"/>
          </a:xfrm>
          <a:prstGeom prst="rect">
            <a:avLst/>
          </a:prstGeom>
        </p:spPr>
        <p:txBody>
          <a:bodyPr>
            <a:normAutofit/>
          </a:bodyPr>
          <a:lstStyle>
            <a:lvl1pPr marL="0" indent="0">
              <a:lnSpc>
                <a:spcPct val="150000"/>
              </a:lnSpc>
              <a:spcBef>
                <a:spcPts val="0"/>
              </a:spcBef>
              <a:buNone/>
              <a:defRPr sz="1800"/>
            </a:lvl1pPr>
            <a:lvl2pPr marL="457200" indent="0">
              <a:lnSpc>
                <a:spcPct val="150000"/>
              </a:lnSpc>
              <a:spcBef>
                <a:spcPts val="0"/>
              </a:spcBef>
              <a:buNone/>
              <a:defRPr sz="1600"/>
            </a:lvl2pPr>
          </a:lstStyle>
          <a:p>
            <a:pPr lvl="0"/>
            <a:r>
              <a:rPr lang="en-US" dirty="0"/>
              <a:t>Edit Master text styles</a:t>
            </a:r>
          </a:p>
          <a:p>
            <a:pPr lvl="1"/>
            <a:endParaRPr lang="en-US" dirty="0"/>
          </a:p>
        </p:txBody>
      </p:sp>
      <p:sp>
        <p:nvSpPr>
          <p:cNvPr id="21" name="Text Placeholder 19">
            <a:extLst>
              <a:ext uri="{FF2B5EF4-FFF2-40B4-BE49-F238E27FC236}">
                <a16:creationId xmlns:a16="http://schemas.microsoft.com/office/drawing/2014/main" xmlns="" id="{C155F2D0-7964-4AE8-90E0-F993ABF6536A}"/>
              </a:ext>
            </a:extLst>
          </p:cNvPr>
          <p:cNvSpPr>
            <a:spLocks noGrp="1"/>
          </p:cNvSpPr>
          <p:nvPr>
            <p:ph type="body" sz="quarter" idx="14"/>
          </p:nvPr>
        </p:nvSpPr>
        <p:spPr>
          <a:xfrm>
            <a:off x="4437062" y="5037138"/>
            <a:ext cx="3317875" cy="1219200"/>
          </a:xfrm>
          <a:prstGeom prst="rect">
            <a:avLst/>
          </a:prstGeom>
        </p:spPr>
        <p:txBody>
          <a:bodyPr>
            <a:normAutofit/>
          </a:bodyPr>
          <a:lstStyle>
            <a:lvl1pPr marL="0" indent="0">
              <a:lnSpc>
                <a:spcPct val="150000"/>
              </a:lnSpc>
              <a:spcBef>
                <a:spcPts val="0"/>
              </a:spcBef>
              <a:buNone/>
              <a:defRPr sz="1800"/>
            </a:lvl1pPr>
            <a:lvl2pPr marL="457200" indent="0">
              <a:lnSpc>
                <a:spcPct val="150000"/>
              </a:lnSpc>
              <a:spcBef>
                <a:spcPts val="0"/>
              </a:spcBef>
              <a:buNone/>
              <a:defRPr sz="1600"/>
            </a:lvl2pPr>
          </a:lstStyle>
          <a:p>
            <a:pPr lvl="0"/>
            <a:r>
              <a:rPr lang="en-US" dirty="0"/>
              <a:t>Edit Master text styles</a:t>
            </a:r>
          </a:p>
          <a:p>
            <a:pPr lvl="1"/>
            <a:endParaRPr lang="en-US" dirty="0"/>
          </a:p>
        </p:txBody>
      </p:sp>
      <p:sp>
        <p:nvSpPr>
          <p:cNvPr id="22" name="Text Placeholder 19">
            <a:extLst>
              <a:ext uri="{FF2B5EF4-FFF2-40B4-BE49-F238E27FC236}">
                <a16:creationId xmlns:a16="http://schemas.microsoft.com/office/drawing/2014/main" xmlns="" id="{4E4C30F5-4255-4281-8B92-AFF05AA28648}"/>
              </a:ext>
            </a:extLst>
          </p:cNvPr>
          <p:cNvSpPr>
            <a:spLocks noGrp="1"/>
          </p:cNvSpPr>
          <p:nvPr>
            <p:ph type="body" sz="quarter" idx="15"/>
          </p:nvPr>
        </p:nvSpPr>
        <p:spPr>
          <a:xfrm>
            <a:off x="8072436" y="5037138"/>
            <a:ext cx="3317875" cy="1219200"/>
          </a:xfrm>
          <a:prstGeom prst="rect">
            <a:avLst/>
          </a:prstGeom>
        </p:spPr>
        <p:txBody>
          <a:bodyPr>
            <a:normAutofit/>
          </a:bodyPr>
          <a:lstStyle>
            <a:lvl1pPr marL="0" indent="0">
              <a:lnSpc>
                <a:spcPct val="150000"/>
              </a:lnSpc>
              <a:spcBef>
                <a:spcPts val="0"/>
              </a:spcBef>
              <a:buNone/>
              <a:defRPr sz="1800"/>
            </a:lvl1pPr>
            <a:lvl2pPr marL="457200" indent="0">
              <a:lnSpc>
                <a:spcPct val="150000"/>
              </a:lnSpc>
              <a:spcBef>
                <a:spcPts val="0"/>
              </a:spcBef>
              <a:buNone/>
              <a:defRPr sz="1600"/>
            </a:lvl2pPr>
          </a:lstStyle>
          <a:p>
            <a:pPr lvl="0"/>
            <a:r>
              <a:rPr lang="en-US" dirty="0"/>
              <a:t>Edit Master text styles</a:t>
            </a:r>
          </a:p>
          <a:p>
            <a:pPr lvl="1"/>
            <a:endParaRPr lang="en-US" dirty="0"/>
          </a:p>
        </p:txBody>
      </p:sp>
    </p:spTree>
    <p:extLst>
      <p:ext uri="{BB962C8B-B14F-4D97-AF65-F5344CB8AC3E}">
        <p14:creationId xmlns:p14="http://schemas.microsoft.com/office/powerpoint/2010/main" val="258938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additive="base">
                                        <p:cTn id="17"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 calcmode="lin" valueType="num">
                                      <p:cBhvr additive="base">
                                        <p:cTn id="27"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0-#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 calcmode="lin" valueType="num">
                                      <p:cBhvr additive="base">
                                        <p:cTn id="37"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11" grpId="0" animBg="1"/>
      <p:bldP spid="18" grpId="0"/>
      <p:bldP spid="20" grpId="0" build="p">
        <p:tmplLst>
          <p:tmpl lvl="1">
            <p:tnLst>
              <p:par>
                <p:cTn presetID="2" presetClass="entr" presetSubtype="8"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0-#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8"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8"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mplate 6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6C2E7-785E-4F96-A20D-A4ECFA41E7EF}"/>
              </a:ext>
            </a:extLst>
          </p:cNvPr>
          <p:cNvSpPr>
            <a:spLocks noGrp="1"/>
          </p:cNvSpPr>
          <p:nvPr>
            <p:ph type="title"/>
          </p:nvPr>
        </p:nvSpPr>
        <p:spPr>
          <a:xfrm>
            <a:off x="838200" y="785837"/>
            <a:ext cx="5866803" cy="904851"/>
          </a:xfrm>
          <a:prstGeom prst="rect">
            <a:avLst/>
          </a:prstGeom>
        </p:spPr>
        <p:txBody>
          <a:bodyPr anchor="ctr"/>
          <a:lstStyle>
            <a:lvl1pPr>
              <a:defRPr sz="2400"/>
            </a:lvl1pPr>
          </a:lstStyle>
          <a:p>
            <a:r>
              <a:rPr lang="en-US"/>
              <a:t>Click to edit Master</a:t>
            </a:r>
          </a:p>
        </p:txBody>
      </p:sp>
      <p:sp>
        <p:nvSpPr>
          <p:cNvPr id="13" name="Freeform: Shape 12">
            <a:extLst>
              <a:ext uri="{FF2B5EF4-FFF2-40B4-BE49-F238E27FC236}">
                <a16:creationId xmlns:a16="http://schemas.microsoft.com/office/drawing/2014/main" xmlns="" id="{9461C3A6-D7EC-44EB-8148-084AE06F2DC7}"/>
              </a:ext>
            </a:extLst>
          </p:cNvPr>
          <p:cNvSpPr/>
          <p:nvPr/>
        </p:nvSpPr>
        <p:spPr>
          <a:xfrm rot="806769">
            <a:off x="397009" y="4504248"/>
            <a:ext cx="1620289" cy="1620168"/>
          </a:xfrm>
          <a:custGeom>
            <a:avLst/>
            <a:gdLst/>
            <a:ahLst/>
            <a:cxnLst/>
            <a:rect l="l" t="t" r="r" b="b"/>
            <a:pathLst>
              <a:path w="1917115" h="1916972">
                <a:moveTo>
                  <a:pt x="1541239" y="263134"/>
                </a:moveTo>
                <a:cubicBezTo>
                  <a:pt x="1509305" y="263941"/>
                  <a:pt x="1482730" y="274953"/>
                  <a:pt x="1461513" y="296169"/>
                </a:cubicBezTo>
                <a:cubicBezTo>
                  <a:pt x="1440298" y="317385"/>
                  <a:pt x="1429286" y="343960"/>
                  <a:pt x="1428478" y="375894"/>
                </a:cubicBezTo>
                <a:cubicBezTo>
                  <a:pt x="1429286" y="407829"/>
                  <a:pt x="1440298" y="434404"/>
                  <a:pt x="1461513" y="455619"/>
                </a:cubicBezTo>
                <a:cubicBezTo>
                  <a:pt x="1482730" y="476836"/>
                  <a:pt x="1509305" y="487847"/>
                  <a:pt x="1541239" y="488655"/>
                </a:cubicBezTo>
                <a:cubicBezTo>
                  <a:pt x="1573173" y="487847"/>
                  <a:pt x="1599748" y="476836"/>
                  <a:pt x="1620964" y="455619"/>
                </a:cubicBezTo>
                <a:cubicBezTo>
                  <a:pt x="1642180" y="434404"/>
                  <a:pt x="1653192" y="407829"/>
                  <a:pt x="1653999" y="375894"/>
                </a:cubicBezTo>
                <a:cubicBezTo>
                  <a:pt x="1653192" y="343960"/>
                  <a:pt x="1642180" y="317385"/>
                  <a:pt x="1620964" y="296169"/>
                </a:cubicBezTo>
                <a:cubicBezTo>
                  <a:pt x="1599748" y="274953"/>
                  <a:pt x="1573173" y="263941"/>
                  <a:pt x="1541239" y="263134"/>
                </a:cubicBezTo>
                <a:close/>
                <a:moveTo>
                  <a:pt x="1877171" y="26"/>
                </a:moveTo>
                <a:cubicBezTo>
                  <a:pt x="1888085" y="271"/>
                  <a:pt x="1897384" y="3892"/>
                  <a:pt x="1905068" y="10891"/>
                </a:cubicBezTo>
                <a:cubicBezTo>
                  <a:pt x="1912751" y="17889"/>
                  <a:pt x="1916764" y="26797"/>
                  <a:pt x="1917107" y="37612"/>
                </a:cubicBezTo>
                <a:cubicBezTo>
                  <a:pt x="1917491" y="166672"/>
                  <a:pt x="1904716" y="284030"/>
                  <a:pt x="1878781" y="389685"/>
                </a:cubicBezTo>
                <a:cubicBezTo>
                  <a:pt x="1852845" y="495340"/>
                  <a:pt x="1811445" y="594861"/>
                  <a:pt x="1754579" y="688248"/>
                </a:cubicBezTo>
                <a:cubicBezTo>
                  <a:pt x="1697713" y="781635"/>
                  <a:pt x="1623076" y="874457"/>
                  <a:pt x="1530668" y="966713"/>
                </a:cubicBezTo>
                <a:cubicBezTo>
                  <a:pt x="1496531" y="1000213"/>
                  <a:pt x="1460266" y="1034227"/>
                  <a:pt x="1421871" y="1068755"/>
                </a:cubicBezTo>
                <a:cubicBezTo>
                  <a:pt x="1383477" y="1103283"/>
                  <a:pt x="1343394" y="1138178"/>
                  <a:pt x="1301623" y="1173441"/>
                </a:cubicBezTo>
                <a:lnTo>
                  <a:pt x="1278131" y="1618610"/>
                </a:lnTo>
                <a:cubicBezTo>
                  <a:pt x="1277495" y="1624581"/>
                  <a:pt x="1275537" y="1630258"/>
                  <a:pt x="1272258" y="1635642"/>
                </a:cubicBezTo>
                <a:cubicBezTo>
                  <a:pt x="1268979" y="1641025"/>
                  <a:pt x="1264672" y="1645528"/>
                  <a:pt x="1259337" y="1649150"/>
                </a:cubicBezTo>
                <a:lnTo>
                  <a:pt x="808295" y="1912257"/>
                </a:lnTo>
                <a:cubicBezTo>
                  <a:pt x="802618" y="1915585"/>
                  <a:pt x="796353" y="1917152"/>
                  <a:pt x="789501" y="1916956"/>
                </a:cubicBezTo>
                <a:cubicBezTo>
                  <a:pt x="779909" y="1916956"/>
                  <a:pt x="770904" y="1913432"/>
                  <a:pt x="762486" y="1906385"/>
                </a:cubicBezTo>
                <a:lnTo>
                  <a:pt x="687312" y="1831211"/>
                </a:lnTo>
                <a:cubicBezTo>
                  <a:pt x="682589" y="1825827"/>
                  <a:pt x="679408" y="1819856"/>
                  <a:pt x="677769" y="1813298"/>
                </a:cubicBezTo>
                <a:cubicBezTo>
                  <a:pt x="676129" y="1806740"/>
                  <a:pt x="676178" y="1800182"/>
                  <a:pt x="677916" y="1793624"/>
                </a:cubicBezTo>
                <a:lnTo>
                  <a:pt x="777756" y="1469437"/>
                </a:lnTo>
                <a:lnTo>
                  <a:pt x="447696" y="1139377"/>
                </a:lnTo>
                <a:lnTo>
                  <a:pt x="123509" y="1239218"/>
                </a:lnTo>
                <a:cubicBezTo>
                  <a:pt x="119985" y="1240197"/>
                  <a:pt x="116462" y="1240588"/>
                  <a:pt x="112938" y="1240392"/>
                </a:cubicBezTo>
                <a:cubicBezTo>
                  <a:pt x="108142" y="1240392"/>
                  <a:pt x="103345" y="1239511"/>
                  <a:pt x="98549" y="1237749"/>
                </a:cubicBezTo>
                <a:cubicBezTo>
                  <a:pt x="93753" y="1235988"/>
                  <a:pt x="89544" y="1233345"/>
                  <a:pt x="85922" y="1229821"/>
                </a:cubicBezTo>
                <a:lnTo>
                  <a:pt x="10749" y="1154647"/>
                </a:lnTo>
                <a:cubicBezTo>
                  <a:pt x="4851" y="1147967"/>
                  <a:pt x="1376" y="1140479"/>
                  <a:pt x="324" y="1132183"/>
                </a:cubicBezTo>
                <a:cubicBezTo>
                  <a:pt x="-728" y="1123888"/>
                  <a:pt x="789" y="1116106"/>
                  <a:pt x="4876" y="1108838"/>
                </a:cubicBezTo>
                <a:lnTo>
                  <a:pt x="267984" y="657796"/>
                </a:lnTo>
                <a:cubicBezTo>
                  <a:pt x="271605" y="652461"/>
                  <a:pt x="276108" y="648155"/>
                  <a:pt x="281491" y="644875"/>
                </a:cubicBezTo>
                <a:cubicBezTo>
                  <a:pt x="286875" y="641596"/>
                  <a:pt x="292552" y="639639"/>
                  <a:pt x="298523" y="639002"/>
                </a:cubicBezTo>
                <a:lnTo>
                  <a:pt x="743693" y="615511"/>
                </a:lnTo>
                <a:cubicBezTo>
                  <a:pt x="778955" y="573739"/>
                  <a:pt x="813850" y="533656"/>
                  <a:pt x="848378" y="495262"/>
                </a:cubicBezTo>
                <a:cubicBezTo>
                  <a:pt x="882906" y="456868"/>
                  <a:pt x="916920" y="420602"/>
                  <a:pt x="950420" y="386466"/>
                </a:cubicBezTo>
                <a:cubicBezTo>
                  <a:pt x="1046737" y="289620"/>
                  <a:pt x="1140051" y="212895"/>
                  <a:pt x="1230364" y="156290"/>
                </a:cubicBezTo>
                <a:cubicBezTo>
                  <a:pt x="1320677" y="99685"/>
                  <a:pt x="1417385" y="59328"/>
                  <a:pt x="1520488" y="35220"/>
                </a:cubicBezTo>
                <a:cubicBezTo>
                  <a:pt x="1623591" y="11112"/>
                  <a:pt x="1742485" y="-619"/>
                  <a:pt x="1877171" y="2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xmlns="" id="{3EED04CC-D08B-45C0-B8E5-7CF3FD47F7C7}"/>
              </a:ext>
            </a:extLst>
          </p:cNvPr>
          <p:cNvSpPr/>
          <p:nvPr/>
        </p:nvSpPr>
        <p:spPr>
          <a:xfrm rot="1093593">
            <a:off x="2668591" y="3154960"/>
            <a:ext cx="1620289" cy="1620168"/>
          </a:xfrm>
          <a:custGeom>
            <a:avLst/>
            <a:gdLst/>
            <a:ahLst/>
            <a:cxnLst/>
            <a:rect l="l" t="t" r="r" b="b"/>
            <a:pathLst>
              <a:path w="1917115" h="1916972">
                <a:moveTo>
                  <a:pt x="1541239" y="263134"/>
                </a:moveTo>
                <a:cubicBezTo>
                  <a:pt x="1509305" y="263941"/>
                  <a:pt x="1482730" y="274953"/>
                  <a:pt x="1461513" y="296169"/>
                </a:cubicBezTo>
                <a:cubicBezTo>
                  <a:pt x="1440298" y="317385"/>
                  <a:pt x="1429286" y="343960"/>
                  <a:pt x="1428478" y="375894"/>
                </a:cubicBezTo>
                <a:cubicBezTo>
                  <a:pt x="1429286" y="407829"/>
                  <a:pt x="1440298" y="434404"/>
                  <a:pt x="1461513" y="455619"/>
                </a:cubicBezTo>
                <a:cubicBezTo>
                  <a:pt x="1482730" y="476836"/>
                  <a:pt x="1509305" y="487847"/>
                  <a:pt x="1541239" y="488655"/>
                </a:cubicBezTo>
                <a:cubicBezTo>
                  <a:pt x="1573173" y="487847"/>
                  <a:pt x="1599748" y="476836"/>
                  <a:pt x="1620964" y="455619"/>
                </a:cubicBezTo>
                <a:cubicBezTo>
                  <a:pt x="1642180" y="434404"/>
                  <a:pt x="1653192" y="407829"/>
                  <a:pt x="1653999" y="375894"/>
                </a:cubicBezTo>
                <a:cubicBezTo>
                  <a:pt x="1653192" y="343960"/>
                  <a:pt x="1642180" y="317385"/>
                  <a:pt x="1620964" y="296169"/>
                </a:cubicBezTo>
                <a:cubicBezTo>
                  <a:pt x="1599748" y="274953"/>
                  <a:pt x="1573173" y="263941"/>
                  <a:pt x="1541239" y="263134"/>
                </a:cubicBezTo>
                <a:close/>
                <a:moveTo>
                  <a:pt x="1877171" y="26"/>
                </a:moveTo>
                <a:cubicBezTo>
                  <a:pt x="1888085" y="271"/>
                  <a:pt x="1897384" y="3892"/>
                  <a:pt x="1905068" y="10891"/>
                </a:cubicBezTo>
                <a:cubicBezTo>
                  <a:pt x="1912751" y="17889"/>
                  <a:pt x="1916764" y="26797"/>
                  <a:pt x="1917107" y="37612"/>
                </a:cubicBezTo>
                <a:cubicBezTo>
                  <a:pt x="1917491" y="166672"/>
                  <a:pt x="1904716" y="284030"/>
                  <a:pt x="1878781" y="389685"/>
                </a:cubicBezTo>
                <a:cubicBezTo>
                  <a:pt x="1852845" y="495340"/>
                  <a:pt x="1811445" y="594861"/>
                  <a:pt x="1754579" y="688248"/>
                </a:cubicBezTo>
                <a:cubicBezTo>
                  <a:pt x="1697713" y="781635"/>
                  <a:pt x="1623076" y="874457"/>
                  <a:pt x="1530668" y="966713"/>
                </a:cubicBezTo>
                <a:cubicBezTo>
                  <a:pt x="1496531" y="1000213"/>
                  <a:pt x="1460266" y="1034227"/>
                  <a:pt x="1421871" y="1068755"/>
                </a:cubicBezTo>
                <a:cubicBezTo>
                  <a:pt x="1383477" y="1103283"/>
                  <a:pt x="1343394" y="1138178"/>
                  <a:pt x="1301623" y="1173441"/>
                </a:cubicBezTo>
                <a:lnTo>
                  <a:pt x="1278131" y="1618610"/>
                </a:lnTo>
                <a:cubicBezTo>
                  <a:pt x="1277495" y="1624581"/>
                  <a:pt x="1275537" y="1630258"/>
                  <a:pt x="1272258" y="1635642"/>
                </a:cubicBezTo>
                <a:cubicBezTo>
                  <a:pt x="1268979" y="1641025"/>
                  <a:pt x="1264672" y="1645528"/>
                  <a:pt x="1259337" y="1649150"/>
                </a:cubicBezTo>
                <a:lnTo>
                  <a:pt x="808295" y="1912257"/>
                </a:lnTo>
                <a:cubicBezTo>
                  <a:pt x="802618" y="1915585"/>
                  <a:pt x="796353" y="1917152"/>
                  <a:pt x="789501" y="1916956"/>
                </a:cubicBezTo>
                <a:cubicBezTo>
                  <a:pt x="779909" y="1916956"/>
                  <a:pt x="770904" y="1913432"/>
                  <a:pt x="762486" y="1906385"/>
                </a:cubicBezTo>
                <a:lnTo>
                  <a:pt x="687312" y="1831211"/>
                </a:lnTo>
                <a:cubicBezTo>
                  <a:pt x="682589" y="1825827"/>
                  <a:pt x="679408" y="1819856"/>
                  <a:pt x="677769" y="1813298"/>
                </a:cubicBezTo>
                <a:cubicBezTo>
                  <a:pt x="676129" y="1806740"/>
                  <a:pt x="676178" y="1800182"/>
                  <a:pt x="677916" y="1793624"/>
                </a:cubicBezTo>
                <a:lnTo>
                  <a:pt x="777756" y="1469437"/>
                </a:lnTo>
                <a:lnTo>
                  <a:pt x="447696" y="1139377"/>
                </a:lnTo>
                <a:lnTo>
                  <a:pt x="123509" y="1239218"/>
                </a:lnTo>
                <a:cubicBezTo>
                  <a:pt x="119985" y="1240197"/>
                  <a:pt x="116462" y="1240588"/>
                  <a:pt x="112938" y="1240392"/>
                </a:cubicBezTo>
                <a:cubicBezTo>
                  <a:pt x="108142" y="1240392"/>
                  <a:pt x="103345" y="1239511"/>
                  <a:pt x="98549" y="1237749"/>
                </a:cubicBezTo>
                <a:cubicBezTo>
                  <a:pt x="93753" y="1235988"/>
                  <a:pt x="89544" y="1233345"/>
                  <a:pt x="85922" y="1229821"/>
                </a:cubicBezTo>
                <a:lnTo>
                  <a:pt x="10749" y="1154647"/>
                </a:lnTo>
                <a:cubicBezTo>
                  <a:pt x="4851" y="1147967"/>
                  <a:pt x="1376" y="1140479"/>
                  <a:pt x="324" y="1132183"/>
                </a:cubicBezTo>
                <a:cubicBezTo>
                  <a:pt x="-728" y="1123888"/>
                  <a:pt x="789" y="1116106"/>
                  <a:pt x="4876" y="1108838"/>
                </a:cubicBezTo>
                <a:lnTo>
                  <a:pt x="267984" y="657796"/>
                </a:lnTo>
                <a:cubicBezTo>
                  <a:pt x="271605" y="652461"/>
                  <a:pt x="276108" y="648155"/>
                  <a:pt x="281491" y="644875"/>
                </a:cubicBezTo>
                <a:cubicBezTo>
                  <a:pt x="286875" y="641596"/>
                  <a:pt x="292552" y="639639"/>
                  <a:pt x="298523" y="639002"/>
                </a:cubicBezTo>
                <a:lnTo>
                  <a:pt x="743693" y="615511"/>
                </a:lnTo>
                <a:cubicBezTo>
                  <a:pt x="778955" y="573739"/>
                  <a:pt x="813850" y="533656"/>
                  <a:pt x="848378" y="495262"/>
                </a:cubicBezTo>
                <a:cubicBezTo>
                  <a:pt x="882906" y="456868"/>
                  <a:pt x="916920" y="420602"/>
                  <a:pt x="950420" y="386466"/>
                </a:cubicBezTo>
                <a:cubicBezTo>
                  <a:pt x="1046737" y="289620"/>
                  <a:pt x="1140051" y="212895"/>
                  <a:pt x="1230364" y="156290"/>
                </a:cubicBezTo>
                <a:cubicBezTo>
                  <a:pt x="1320677" y="99685"/>
                  <a:pt x="1417385" y="59328"/>
                  <a:pt x="1520488" y="35220"/>
                </a:cubicBezTo>
                <a:cubicBezTo>
                  <a:pt x="1623591" y="11112"/>
                  <a:pt x="1742485" y="-619"/>
                  <a:pt x="1877171" y="2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xmlns="" id="{2F5F5C53-C909-46D1-8E95-5B954DE22EA0}"/>
              </a:ext>
            </a:extLst>
          </p:cNvPr>
          <p:cNvSpPr/>
          <p:nvPr/>
        </p:nvSpPr>
        <p:spPr>
          <a:xfrm rot="1093593">
            <a:off x="5285855" y="1817885"/>
            <a:ext cx="1620289" cy="1620168"/>
          </a:xfrm>
          <a:custGeom>
            <a:avLst/>
            <a:gdLst/>
            <a:ahLst/>
            <a:cxnLst/>
            <a:rect l="l" t="t" r="r" b="b"/>
            <a:pathLst>
              <a:path w="1917115" h="1916972">
                <a:moveTo>
                  <a:pt x="1541239" y="263134"/>
                </a:moveTo>
                <a:cubicBezTo>
                  <a:pt x="1509305" y="263941"/>
                  <a:pt x="1482730" y="274953"/>
                  <a:pt x="1461513" y="296169"/>
                </a:cubicBezTo>
                <a:cubicBezTo>
                  <a:pt x="1440298" y="317385"/>
                  <a:pt x="1429286" y="343960"/>
                  <a:pt x="1428478" y="375894"/>
                </a:cubicBezTo>
                <a:cubicBezTo>
                  <a:pt x="1429286" y="407829"/>
                  <a:pt x="1440298" y="434404"/>
                  <a:pt x="1461513" y="455619"/>
                </a:cubicBezTo>
                <a:cubicBezTo>
                  <a:pt x="1482730" y="476836"/>
                  <a:pt x="1509305" y="487847"/>
                  <a:pt x="1541239" y="488655"/>
                </a:cubicBezTo>
                <a:cubicBezTo>
                  <a:pt x="1573173" y="487847"/>
                  <a:pt x="1599748" y="476836"/>
                  <a:pt x="1620964" y="455619"/>
                </a:cubicBezTo>
                <a:cubicBezTo>
                  <a:pt x="1642180" y="434404"/>
                  <a:pt x="1653192" y="407829"/>
                  <a:pt x="1653999" y="375894"/>
                </a:cubicBezTo>
                <a:cubicBezTo>
                  <a:pt x="1653192" y="343960"/>
                  <a:pt x="1642180" y="317385"/>
                  <a:pt x="1620964" y="296169"/>
                </a:cubicBezTo>
                <a:cubicBezTo>
                  <a:pt x="1599748" y="274953"/>
                  <a:pt x="1573173" y="263941"/>
                  <a:pt x="1541239" y="263134"/>
                </a:cubicBezTo>
                <a:close/>
                <a:moveTo>
                  <a:pt x="1877171" y="26"/>
                </a:moveTo>
                <a:cubicBezTo>
                  <a:pt x="1888085" y="271"/>
                  <a:pt x="1897384" y="3892"/>
                  <a:pt x="1905068" y="10891"/>
                </a:cubicBezTo>
                <a:cubicBezTo>
                  <a:pt x="1912751" y="17889"/>
                  <a:pt x="1916764" y="26797"/>
                  <a:pt x="1917107" y="37612"/>
                </a:cubicBezTo>
                <a:cubicBezTo>
                  <a:pt x="1917491" y="166672"/>
                  <a:pt x="1904716" y="284030"/>
                  <a:pt x="1878781" y="389685"/>
                </a:cubicBezTo>
                <a:cubicBezTo>
                  <a:pt x="1852845" y="495340"/>
                  <a:pt x="1811445" y="594861"/>
                  <a:pt x="1754579" y="688248"/>
                </a:cubicBezTo>
                <a:cubicBezTo>
                  <a:pt x="1697713" y="781635"/>
                  <a:pt x="1623076" y="874457"/>
                  <a:pt x="1530668" y="966713"/>
                </a:cubicBezTo>
                <a:cubicBezTo>
                  <a:pt x="1496531" y="1000213"/>
                  <a:pt x="1460266" y="1034227"/>
                  <a:pt x="1421871" y="1068755"/>
                </a:cubicBezTo>
                <a:cubicBezTo>
                  <a:pt x="1383477" y="1103283"/>
                  <a:pt x="1343394" y="1138178"/>
                  <a:pt x="1301623" y="1173441"/>
                </a:cubicBezTo>
                <a:lnTo>
                  <a:pt x="1278131" y="1618610"/>
                </a:lnTo>
                <a:cubicBezTo>
                  <a:pt x="1277495" y="1624581"/>
                  <a:pt x="1275537" y="1630258"/>
                  <a:pt x="1272258" y="1635642"/>
                </a:cubicBezTo>
                <a:cubicBezTo>
                  <a:pt x="1268979" y="1641025"/>
                  <a:pt x="1264672" y="1645528"/>
                  <a:pt x="1259337" y="1649150"/>
                </a:cubicBezTo>
                <a:lnTo>
                  <a:pt x="808295" y="1912257"/>
                </a:lnTo>
                <a:cubicBezTo>
                  <a:pt x="802618" y="1915585"/>
                  <a:pt x="796353" y="1917152"/>
                  <a:pt x="789501" y="1916956"/>
                </a:cubicBezTo>
                <a:cubicBezTo>
                  <a:pt x="779909" y="1916956"/>
                  <a:pt x="770904" y="1913432"/>
                  <a:pt x="762486" y="1906385"/>
                </a:cubicBezTo>
                <a:lnTo>
                  <a:pt x="687312" y="1831211"/>
                </a:lnTo>
                <a:cubicBezTo>
                  <a:pt x="682589" y="1825827"/>
                  <a:pt x="679408" y="1819856"/>
                  <a:pt x="677769" y="1813298"/>
                </a:cubicBezTo>
                <a:cubicBezTo>
                  <a:pt x="676129" y="1806740"/>
                  <a:pt x="676178" y="1800182"/>
                  <a:pt x="677916" y="1793624"/>
                </a:cubicBezTo>
                <a:lnTo>
                  <a:pt x="777756" y="1469437"/>
                </a:lnTo>
                <a:lnTo>
                  <a:pt x="447696" y="1139377"/>
                </a:lnTo>
                <a:lnTo>
                  <a:pt x="123509" y="1239218"/>
                </a:lnTo>
                <a:cubicBezTo>
                  <a:pt x="119985" y="1240197"/>
                  <a:pt x="116462" y="1240588"/>
                  <a:pt x="112938" y="1240392"/>
                </a:cubicBezTo>
                <a:cubicBezTo>
                  <a:pt x="108142" y="1240392"/>
                  <a:pt x="103345" y="1239511"/>
                  <a:pt x="98549" y="1237749"/>
                </a:cubicBezTo>
                <a:cubicBezTo>
                  <a:pt x="93753" y="1235988"/>
                  <a:pt x="89544" y="1233345"/>
                  <a:pt x="85922" y="1229821"/>
                </a:cubicBezTo>
                <a:lnTo>
                  <a:pt x="10749" y="1154647"/>
                </a:lnTo>
                <a:cubicBezTo>
                  <a:pt x="4851" y="1147967"/>
                  <a:pt x="1376" y="1140479"/>
                  <a:pt x="324" y="1132183"/>
                </a:cubicBezTo>
                <a:cubicBezTo>
                  <a:pt x="-728" y="1123888"/>
                  <a:pt x="789" y="1116106"/>
                  <a:pt x="4876" y="1108838"/>
                </a:cubicBezTo>
                <a:lnTo>
                  <a:pt x="267984" y="657796"/>
                </a:lnTo>
                <a:cubicBezTo>
                  <a:pt x="271605" y="652461"/>
                  <a:pt x="276108" y="648155"/>
                  <a:pt x="281491" y="644875"/>
                </a:cubicBezTo>
                <a:cubicBezTo>
                  <a:pt x="286875" y="641596"/>
                  <a:pt x="292552" y="639639"/>
                  <a:pt x="298523" y="639002"/>
                </a:cubicBezTo>
                <a:lnTo>
                  <a:pt x="743693" y="615511"/>
                </a:lnTo>
                <a:cubicBezTo>
                  <a:pt x="778955" y="573739"/>
                  <a:pt x="813850" y="533656"/>
                  <a:pt x="848378" y="495262"/>
                </a:cubicBezTo>
                <a:cubicBezTo>
                  <a:pt x="882906" y="456868"/>
                  <a:pt x="916920" y="420602"/>
                  <a:pt x="950420" y="386466"/>
                </a:cubicBezTo>
                <a:cubicBezTo>
                  <a:pt x="1046737" y="289620"/>
                  <a:pt x="1140051" y="212895"/>
                  <a:pt x="1230364" y="156290"/>
                </a:cubicBezTo>
                <a:cubicBezTo>
                  <a:pt x="1320677" y="99685"/>
                  <a:pt x="1417385" y="59328"/>
                  <a:pt x="1520488" y="35220"/>
                </a:cubicBezTo>
                <a:cubicBezTo>
                  <a:pt x="1623591" y="11112"/>
                  <a:pt x="1742485" y="-619"/>
                  <a:pt x="1877171" y="2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xmlns="" id="{F4ADD846-2EA6-4534-96E7-783964E677DF}"/>
              </a:ext>
            </a:extLst>
          </p:cNvPr>
          <p:cNvSpPr/>
          <p:nvPr/>
        </p:nvSpPr>
        <p:spPr>
          <a:xfrm rot="1849918">
            <a:off x="7997964" y="649196"/>
            <a:ext cx="1620289" cy="1620168"/>
          </a:xfrm>
          <a:custGeom>
            <a:avLst/>
            <a:gdLst/>
            <a:ahLst/>
            <a:cxnLst/>
            <a:rect l="l" t="t" r="r" b="b"/>
            <a:pathLst>
              <a:path w="1917115" h="1916972">
                <a:moveTo>
                  <a:pt x="1541239" y="263134"/>
                </a:moveTo>
                <a:cubicBezTo>
                  <a:pt x="1509305" y="263941"/>
                  <a:pt x="1482730" y="274953"/>
                  <a:pt x="1461513" y="296169"/>
                </a:cubicBezTo>
                <a:cubicBezTo>
                  <a:pt x="1440298" y="317385"/>
                  <a:pt x="1429286" y="343960"/>
                  <a:pt x="1428478" y="375894"/>
                </a:cubicBezTo>
                <a:cubicBezTo>
                  <a:pt x="1429286" y="407829"/>
                  <a:pt x="1440298" y="434404"/>
                  <a:pt x="1461513" y="455619"/>
                </a:cubicBezTo>
                <a:cubicBezTo>
                  <a:pt x="1482730" y="476836"/>
                  <a:pt x="1509305" y="487847"/>
                  <a:pt x="1541239" y="488655"/>
                </a:cubicBezTo>
                <a:cubicBezTo>
                  <a:pt x="1573173" y="487847"/>
                  <a:pt x="1599748" y="476836"/>
                  <a:pt x="1620964" y="455619"/>
                </a:cubicBezTo>
                <a:cubicBezTo>
                  <a:pt x="1642180" y="434404"/>
                  <a:pt x="1653192" y="407829"/>
                  <a:pt x="1653999" y="375894"/>
                </a:cubicBezTo>
                <a:cubicBezTo>
                  <a:pt x="1653192" y="343960"/>
                  <a:pt x="1642180" y="317385"/>
                  <a:pt x="1620964" y="296169"/>
                </a:cubicBezTo>
                <a:cubicBezTo>
                  <a:pt x="1599748" y="274953"/>
                  <a:pt x="1573173" y="263941"/>
                  <a:pt x="1541239" y="263134"/>
                </a:cubicBezTo>
                <a:close/>
                <a:moveTo>
                  <a:pt x="1877171" y="26"/>
                </a:moveTo>
                <a:cubicBezTo>
                  <a:pt x="1888085" y="271"/>
                  <a:pt x="1897384" y="3892"/>
                  <a:pt x="1905068" y="10891"/>
                </a:cubicBezTo>
                <a:cubicBezTo>
                  <a:pt x="1912751" y="17889"/>
                  <a:pt x="1916764" y="26797"/>
                  <a:pt x="1917107" y="37612"/>
                </a:cubicBezTo>
                <a:cubicBezTo>
                  <a:pt x="1917491" y="166672"/>
                  <a:pt x="1904716" y="284030"/>
                  <a:pt x="1878781" y="389685"/>
                </a:cubicBezTo>
                <a:cubicBezTo>
                  <a:pt x="1852845" y="495340"/>
                  <a:pt x="1811445" y="594861"/>
                  <a:pt x="1754579" y="688248"/>
                </a:cubicBezTo>
                <a:cubicBezTo>
                  <a:pt x="1697713" y="781635"/>
                  <a:pt x="1623076" y="874457"/>
                  <a:pt x="1530668" y="966713"/>
                </a:cubicBezTo>
                <a:cubicBezTo>
                  <a:pt x="1496531" y="1000213"/>
                  <a:pt x="1460266" y="1034227"/>
                  <a:pt x="1421871" y="1068755"/>
                </a:cubicBezTo>
                <a:cubicBezTo>
                  <a:pt x="1383477" y="1103283"/>
                  <a:pt x="1343394" y="1138178"/>
                  <a:pt x="1301623" y="1173441"/>
                </a:cubicBezTo>
                <a:lnTo>
                  <a:pt x="1278131" y="1618610"/>
                </a:lnTo>
                <a:cubicBezTo>
                  <a:pt x="1277495" y="1624581"/>
                  <a:pt x="1275537" y="1630258"/>
                  <a:pt x="1272258" y="1635642"/>
                </a:cubicBezTo>
                <a:cubicBezTo>
                  <a:pt x="1268979" y="1641025"/>
                  <a:pt x="1264672" y="1645528"/>
                  <a:pt x="1259337" y="1649150"/>
                </a:cubicBezTo>
                <a:lnTo>
                  <a:pt x="808295" y="1912257"/>
                </a:lnTo>
                <a:cubicBezTo>
                  <a:pt x="802618" y="1915585"/>
                  <a:pt x="796353" y="1917152"/>
                  <a:pt x="789501" y="1916956"/>
                </a:cubicBezTo>
                <a:cubicBezTo>
                  <a:pt x="779909" y="1916956"/>
                  <a:pt x="770904" y="1913432"/>
                  <a:pt x="762486" y="1906385"/>
                </a:cubicBezTo>
                <a:lnTo>
                  <a:pt x="687312" y="1831211"/>
                </a:lnTo>
                <a:cubicBezTo>
                  <a:pt x="682589" y="1825827"/>
                  <a:pt x="679408" y="1819856"/>
                  <a:pt x="677769" y="1813298"/>
                </a:cubicBezTo>
                <a:cubicBezTo>
                  <a:pt x="676129" y="1806740"/>
                  <a:pt x="676178" y="1800182"/>
                  <a:pt x="677916" y="1793624"/>
                </a:cubicBezTo>
                <a:lnTo>
                  <a:pt x="777756" y="1469437"/>
                </a:lnTo>
                <a:lnTo>
                  <a:pt x="447696" y="1139377"/>
                </a:lnTo>
                <a:lnTo>
                  <a:pt x="123509" y="1239218"/>
                </a:lnTo>
                <a:cubicBezTo>
                  <a:pt x="119985" y="1240197"/>
                  <a:pt x="116462" y="1240588"/>
                  <a:pt x="112938" y="1240392"/>
                </a:cubicBezTo>
                <a:cubicBezTo>
                  <a:pt x="108142" y="1240392"/>
                  <a:pt x="103345" y="1239511"/>
                  <a:pt x="98549" y="1237749"/>
                </a:cubicBezTo>
                <a:cubicBezTo>
                  <a:pt x="93753" y="1235988"/>
                  <a:pt x="89544" y="1233345"/>
                  <a:pt x="85922" y="1229821"/>
                </a:cubicBezTo>
                <a:lnTo>
                  <a:pt x="10749" y="1154647"/>
                </a:lnTo>
                <a:cubicBezTo>
                  <a:pt x="4851" y="1147967"/>
                  <a:pt x="1376" y="1140479"/>
                  <a:pt x="324" y="1132183"/>
                </a:cubicBezTo>
                <a:cubicBezTo>
                  <a:pt x="-728" y="1123888"/>
                  <a:pt x="789" y="1116106"/>
                  <a:pt x="4876" y="1108838"/>
                </a:cubicBezTo>
                <a:lnTo>
                  <a:pt x="267984" y="657796"/>
                </a:lnTo>
                <a:cubicBezTo>
                  <a:pt x="271605" y="652461"/>
                  <a:pt x="276108" y="648155"/>
                  <a:pt x="281491" y="644875"/>
                </a:cubicBezTo>
                <a:cubicBezTo>
                  <a:pt x="286875" y="641596"/>
                  <a:pt x="292552" y="639639"/>
                  <a:pt x="298523" y="639002"/>
                </a:cubicBezTo>
                <a:lnTo>
                  <a:pt x="743693" y="615511"/>
                </a:lnTo>
                <a:cubicBezTo>
                  <a:pt x="778955" y="573739"/>
                  <a:pt x="813850" y="533656"/>
                  <a:pt x="848378" y="495262"/>
                </a:cubicBezTo>
                <a:cubicBezTo>
                  <a:pt x="882906" y="456868"/>
                  <a:pt x="916920" y="420602"/>
                  <a:pt x="950420" y="386466"/>
                </a:cubicBezTo>
                <a:cubicBezTo>
                  <a:pt x="1046737" y="289620"/>
                  <a:pt x="1140051" y="212895"/>
                  <a:pt x="1230364" y="156290"/>
                </a:cubicBezTo>
                <a:cubicBezTo>
                  <a:pt x="1320677" y="99685"/>
                  <a:pt x="1417385" y="59328"/>
                  <a:pt x="1520488" y="35220"/>
                </a:cubicBezTo>
                <a:cubicBezTo>
                  <a:pt x="1623591" y="11112"/>
                  <a:pt x="1742485" y="-619"/>
                  <a:pt x="1877171" y="2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19">
            <a:extLst>
              <a:ext uri="{FF2B5EF4-FFF2-40B4-BE49-F238E27FC236}">
                <a16:creationId xmlns:a16="http://schemas.microsoft.com/office/drawing/2014/main" xmlns="" id="{E89D01E3-7592-4782-BCC9-106BB24B5031}"/>
              </a:ext>
            </a:extLst>
          </p:cNvPr>
          <p:cNvSpPr>
            <a:spLocks noGrp="1"/>
          </p:cNvSpPr>
          <p:nvPr>
            <p:ph type="body" sz="quarter" idx="13"/>
          </p:nvPr>
        </p:nvSpPr>
        <p:spPr>
          <a:xfrm>
            <a:off x="1960787" y="5314332"/>
            <a:ext cx="2907428" cy="1022833"/>
          </a:xfrm>
          <a:prstGeom prst="rect">
            <a:avLst/>
          </a:prstGeom>
        </p:spPr>
        <p:txBody>
          <a:bodyPr>
            <a:normAutofit/>
          </a:bodyPr>
          <a:lstStyle>
            <a:lvl1pPr marL="0" indent="0">
              <a:buNone/>
              <a:defRPr sz="1600"/>
            </a:lvl1pPr>
            <a:lvl2pPr marL="457200" indent="0">
              <a:buNone/>
              <a:defRPr sz="1600"/>
            </a:lvl2pPr>
          </a:lstStyle>
          <a:p>
            <a:pPr lvl="0"/>
            <a:r>
              <a:rPr lang="en-US" dirty="0"/>
              <a:t>Edit Master text styles</a:t>
            </a:r>
          </a:p>
          <a:p>
            <a:pPr lvl="1"/>
            <a:endParaRPr lang="en-US" dirty="0"/>
          </a:p>
        </p:txBody>
      </p:sp>
      <p:sp>
        <p:nvSpPr>
          <p:cNvPr id="25" name="Text Placeholder 19">
            <a:extLst>
              <a:ext uri="{FF2B5EF4-FFF2-40B4-BE49-F238E27FC236}">
                <a16:creationId xmlns:a16="http://schemas.microsoft.com/office/drawing/2014/main" xmlns="" id="{557D0A3D-17BA-4BE4-BB3E-82FE92D6E07A}"/>
              </a:ext>
            </a:extLst>
          </p:cNvPr>
          <p:cNvSpPr>
            <a:spLocks noGrp="1"/>
          </p:cNvSpPr>
          <p:nvPr>
            <p:ph type="body" sz="quarter" idx="14"/>
          </p:nvPr>
        </p:nvSpPr>
        <p:spPr>
          <a:xfrm>
            <a:off x="4211443" y="3907094"/>
            <a:ext cx="2907428" cy="1022833"/>
          </a:xfrm>
          <a:prstGeom prst="rect">
            <a:avLst/>
          </a:prstGeom>
        </p:spPr>
        <p:txBody>
          <a:bodyPr>
            <a:normAutofit/>
          </a:bodyPr>
          <a:lstStyle>
            <a:lvl1pPr marL="0" indent="0">
              <a:buNone/>
              <a:defRPr sz="1600"/>
            </a:lvl1pPr>
            <a:lvl2pPr marL="457200" indent="0">
              <a:buNone/>
              <a:defRPr sz="1600"/>
            </a:lvl2pPr>
          </a:lstStyle>
          <a:p>
            <a:pPr lvl="0"/>
            <a:r>
              <a:rPr lang="en-US" dirty="0"/>
              <a:t>Edit Master text styles</a:t>
            </a:r>
          </a:p>
          <a:p>
            <a:pPr lvl="1"/>
            <a:endParaRPr lang="en-US" dirty="0"/>
          </a:p>
        </p:txBody>
      </p:sp>
      <p:sp>
        <p:nvSpPr>
          <p:cNvPr id="26" name="Text Placeholder 19">
            <a:extLst>
              <a:ext uri="{FF2B5EF4-FFF2-40B4-BE49-F238E27FC236}">
                <a16:creationId xmlns:a16="http://schemas.microsoft.com/office/drawing/2014/main" xmlns="" id="{714677B9-ABBF-4FD6-960E-42EB18587D24}"/>
              </a:ext>
            </a:extLst>
          </p:cNvPr>
          <p:cNvSpPr>
            <a:spLocks noGrp="1"/>
          </p:cNvSpPr>
          <p:nvPr>
            <p:ph type="body" sz="quarter" idx="15"/>
          </p:nvPr>
        </p:nvSpPr>
        <p:spPr>
          <a:xfrm>
            <a:off x="6708865" y="2655571"/>
            <a:ext cx="2907428" cy="1022833"/>
          </a:xfrm>
          <a:prstGeom prst="rect">
            <a:avLst/>
          </a:prstGeom>
        </p:spPr>
        <p:txBody>
          <a:bodyPr>
            <a:normAutofit/>
          </a:bodyPr>
          <a:lstStyle>
            <a:lvl1pPr marL="0" indent="0">
              <a:buNone/>
              <a:defRPr sz="1600"/>
            </a:lvl1pPr>
            <a:lvl2pPr marL="457200" indent="0">
              <a:buNone/>
              <a:defRPr sz="1600"/>
            </a:lvl2pPr>
          </a:lstStyle>
          <a:p>
            <a:pPr lvl="0"/>
            <a:r>
              <a:rPr lang="en-US" dirty="0"/>
              <a:t>Edit Master text styles</a:t>
            </a:r>
          </a:p>
          <a:p>
            <a:pPr lvl="1"/>
            <a:endParaRPr lang="en-US" dirty="0"/>
          </a:p>
        </p:txBody>
      </p:sp>
      <p:sp>
        <p:nvSpPr>
          <p:cNvPr id="27" name="Text Placeholder 19">
            <a:extLst>
              <a:ext uri="{FF2B5EF4-FFF2-40B4-BE49-F238E27FC236}">
                <a16:creationId xmlns:a16="http://schemas.microsoft.com/office/drawing/2014/main" xmlns="" id="{6DC2AD2F-2707-4FC7-8714-9E2C38FC82F2}"/>
              </a:ext>
            </a:extLst>
          </p:cNvPr>
          <p:cNvSpPr>
            <a:spLocks noGrp="1"/>
          </p:cNvSpPr>
          <p:nvPr>
            <p:ph type="body" sz="quarter" idx="16"/>
          </p:nvPr>
        </p:nvSpPr>
        <p:spPr>
          <a:xfrm>
            <a:off x="9616293" y="1538351"/>
            <a:ext cx="2090603" cy="1022833"/>
          </a:xfrm>
          <a:prstGeom prst="rect">
            <a:avLst/>
          </a:prstGeom>
        </p:spPr>
        <p:txBody>
          <a:bodyPr>
            <a:normAutofit/>
          </a:bodyPr>
          <a:lstStyle>
            <a:lvl1pPr marL="0" indent="0">
              <a:buNone/>
              <a:defRPr sz="1600"/>
            </a:lvl1pPr>
            <a:lvl2pPr marL="457200" indent="0">
              <a:buNone/>
              <a:defRPr sz="1600"/>
            </a:lvl2pPr>
          </a:lstStyle>
          <a:p>
            <a:pPr lvl="0"/>
            <a:r>
              <a:rPr lang="en-US" dirty="0"/>
              <a:t>Edit Master text styles</a:t>
            </a:r>
          </a:p>
          <a:p>
            <a:pPr lvl="1"/>
            <a:endParaRPr lang="en-US" dirty="0"/>
          </a:p>
        </p:txBody>
      </p:sp>
      <p:sp>
        <p:nvSpPr>
          <p:cNvPr id="28" name="Freeform: Shape 27">
            <a:extLst>
              <a:ext uri="{FF2B5EF4-FFF2-40B4-BE49-F238E27FC236}">
                <a16:creationId xmlns:a16="http://schemas.microsoft.com/office/drawing/2014/main" xmlns="" id="{13B762CE-0A84-4276-B002-40F9E43C48D3}"/>
              </a:ext>
            </a:extLst>
          </p:cNvPr>
          <p:cNvSpPr/>
          <p:nvPr userDrawn="1"/>
        </p:nvSpPr>
        <p:spPr>
          <a:xfrm>
            <a:off x="2163651" y="4211392"/>
            <a:ext cx="798490" cy="489397"/>
          </a:xfrm>
          <a:custGeom>
            <a:avLst/>
            <a:gdLst>
              <a:gd name="connsiteX0" fmla="*/ 0 w 798490"/>
              <a:gd name="connsiteY0" fmla="*/ 489397 h 489397"/>
              <a:gd name="connsiteX1" fmla="*/ 798490 w 798490"/>
              <a:gd name="connsiteY1" fmla="*/ 0 h 489397"/>
            </a:gdLst>
            <a:ahLst/>
            <a:cxnLst>
              <a:cxn ang="0">
                <a:pos x="connsiteX0" y="connsiteY0"/>
              </a:cxn>
              <a:cxn ang="0">
                <a:pos x="connsiteX1" y="connsiteY1"/>
              </a:cxn>
            </a:cxnLst>
            <a:rect l="l" t="t" r="r" b="b"/>
            <a:pathLst>
              <a:path w="798490" h="489397">
                <a:moveTo>
                  <a:pt x="0" y="489397"/>
                </a:moveTo>
                <a:lnTo>
                  <a:pt x="798490" y="0"/>
                </a:ln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xmlns="" id="{5FA9DCB0-0FE2-41CA-8BCA-4FD253E690CF}"/>
              </a:ext>
            </a:extLst>
          </p:cNvPr>
          <p:cNvSpPr/>
          <p:nvPr userDrawn="1"/>
        </p:nvSpPr>
        <p:spPr>
          <a:xfrm>
            <a:off x="4494727" y="2846231"/>
            <a:ext cx="1081825" cy="592428"/>
          </a:xfrm>
          <a:custGeom>
            <a:avLst/>
            <a:gdLst>
              <a:gd name="connsiteX0" fmla="*/ 0 w 1081825"/>
              <a:gd name="connsiteY0" fmla="*/ 592428 h 592428"/>
              <a:gd name="connsiteX1" fmla="*/ 1081825 w 1081825"/>
              <a:gd name="connsiteY1" fmla="*/ 0 h 592428"/>
            </a:gdLst>
            <a:ahLst/>
            <a:cxnLst>
              <a:cxn ang="0">
                <a:pos x="connsiteX0" y="connsiteY0"/>
              </a:cxn>
              <a:cxn ang="0">
                <a:pos x="connsiteX1" y="connsiteY1"/>
              </a:cxn>
            </a:cxnLst>
            <a:rect l="l" t="t" r="r" b="b"/>
            <a:pathLst>
              <a:path w="1081825" h="592428">
                <a:moveTo>
                  <a:pt x="0" y="592428"/>
                </a:moveTo>
                <a:lnTo>
                  <a:pt x="1081825" y="0"/>
                </a:ln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xmlns="" id="{842D5700-35DB-4D01-89F1-A32445117D41}"/>
              </a:ext>
            </a:extLst>
          </p:cNvPr>
          <p:cNvSpPr/>
          <p:nvPr userDrawn="1"/>
        </p:nvSpPr>
        <p:spPr>
          <a:xfrm>
            <a:off x="7122017" y="1571223"/>
            <a:ext cx="1184856" cy="515154"/>
          </a:xfrm>
          <a:custGeom>
            <a:avLst/>
            <a:gdLst>
              <a:gd name="connsiteX0" fmla="*/ 0 w 1184856"/>
              <a:gd name="connsiteY0" fmla="*/ 515154 h 515154"/>
              <a:gd name="connsiteX1" fmla="*/ 1184856 w 1184856"/>
              <a:gd name="connsiteY1" fmla="*/ 0 h 515154"/>
              <a:gd name="connsiteX2" fmla="*/ 1184856 w 1184856"/>
              <a:gd name="connsiteY2" fmla="*/ 0 h 515154"/>
              <a:gd name="connsiteX3" fmla="*/ 1184856 w 1184856"/>
              <a:gd name="connsiteY3" fmla="*/ 0 h 515154"/>
            </a:gdLst>
            <a:ahLst/>
            <a:cxnLst>
              <a:cxn ang="0">
                <a:pos x="connsiteX0" y="connsiteY0"/>
              </a:cxn>
              <a:cxn ang="0">
                <a:pos x="connsiteX1" y="connsiteY1"/>
              </a:cxn>
              <a:cxn ang="0">
                <a:pos x="connsiteX2" y="connsiteY2"/>
              </a:cxn>
              <a:cxn ang="0">
                <a:pos x="connsiteX3" y="connsiteY3"/>
              </a:cxn>
            </a:cxnLst>
            <a:rect l="l" t="t" r="r" b="b"/>
            <a:pathLst>
              <a:path w="1184856" h="515154">
                <a:moveTo>
                  <a:pt x="0" y="515154"/>
                </a:moveTo>
                <a:lnTo>
                  <a:pt x="1184856" y="0"/>
                </a:lnTo>
                <a:lnTo>
                  <a:pt x="1184856" y="0"/>
                </a:lnTo>
                <a:lnTo>
                  <a:pt x="1184856" y="0"/>
                </a:ln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22">
            <a:extLst>
              <a:ext uri="{FF2B5EF4-FFF2-40B4-BE49-F238E27FC236}">
                <a16:creationId xmlns:a16="http://schemas.microsoft.com/office/drawing/2014/main" xmlns="" id="{11B099BD-7091-4870-9D0E-73502F984BAA}"/>
              </a:ext>
            </a:extLst>
          </p:cNvPr>
          <p:cNvSpPr>
            <a:spLocks noGrp="1"/>
          </p:cNvSpPr>
          <p:nvPr>
            <p:ph type="body" sz="quarter" idx="17" hasCustomPrompt="1"/>
          </p:nvPr>
        </p:nvSpPr>
        <p:spPr>
          <a:xfrm>
            <a:off x="959616" y="5005939"/>
            <a:ext cx="495698" cy="616785"/>
          </a:xfrm>
          <a:prstGeom prst="rect">
            <a:avLst/>
          </a:prstGeom>
        </p:spPr>
        <p:txBody>
          <a:bodyPr anchor="ctr"/>
          <a:lstStyle>
            <a:lvl1pPr marL="0" indent="0" algn="ctr">
              <a:buNone/>
              <a:defRPr sz="3600">
                <a:solidFill>
                  <a:schemeClr val="bg1"/>
                </a:solidFill>
              </a:defRPr>
            </a:lvl1pPr>
            <a:lvl2pPr marL="457200" indent="0" algn="ctr">
              <a:buFont typeface="Arial" panose="020B0604020202020204" pitchFamily="34" charset="0"/>
              <a:buNone/>
              <a:defRPr/>
            </a:lvl2pPr>
          </a:lstStyle>
          <a:p>
            <a:pPr lvl="0"/>
            <a:r>
              <a:rPr lang="en-US"/>
              <a:t>1</a:t>
            </a:r>
          </a:p>
        </p:txBody>
      </p:sp>
      <p:sp>
        <p:nvSpPr>
          <p:cNvPr id="32" name="Text Placeholder 22">
            <a:extLst>
              <a:ext uri="{FF2B5EF4-FFF2-40B4-BE49-F238E27FC236}">
                <a16:creationId xmlns:a16="http://schemas.microsoft.com/office/drawing/2014/main" xmlns="" id="{F8B6D4F1-D579-4B13-A805-2EA602D10005}"/>
              </a:ext>
            </a:extLst>
          </p:cNvPr>
          <p:cNvSpPr>
            <a:spLocks noGrp="1"/>
          </p:cNvSpPr>
          <p:nvPr>
            <p:ph type="body" sz="quarter" idx="18" hasCustomPrompt="1"/>
          </p:nvPr>
        </p:nvSpPr>
        <p:spPr>
          <a:xfrm>
            <a:off x="3183547" y="3639324"/>
            <a:ext cx="495698" cy="616785"/>
          </a:xfrm>
          <a:prstGeom prst="rect">
            <a:avLst/>
          </a:prstGeom>
        </p:spPr>
        <p:txBody>
          <a:bodyPr anchor="ctr"/>
          <a:lstStyle>
            <a:lvl1pPr marL="0" indent="0" algn="ctr">
              <a:buNone/>
              <a:defRPr sz="3600">
                <a:solidFill>
                  <a:schemeClr val="bg1"/>
                </a:solidFill>
              </a:defRPr>
            </a:lvl1pPr>
            <a:lvl2pPr marL="457200" indent="0" algn="ctr">
              <a:buFont typeface="Arial" panose="020B0604020202020204" pitchFamily="34" charset="0"/>
              <a:buNone/>
              <a:defRPr/>
            </a:lvl2pPr>
          </a:lstStyle>
          <a:p>
            <a:pPr lvl="0"/>
            <a:r>
              <a:rPr lang="en-US"/>
              <a:t>2</a:t>
            </a:r>
          </a:p>
        </p:txBody>
      </p:sp>
      <p:sp>
        <p:nvSpPr>
          <p:cNvPr id="33" name="Text Placeholder 22">
            <a:extLst>
              <a:ext uri="{FF2B5EF4-FFF2-40B4-BE49-F238E27FC236}">
                <a16:creationId xmlns:a16="http://schemas.microsoft.com/office/drawing/2014/main" xmlns="" id="{2B7892C1-9567-4A21-A3DB-D350C0400A8C}"/>
              </a:ext>
            </a:extLst>
          </p:cNvPr>
          <p:cNvSpPr>
            <a:spLocks noGrp="1"/>
          </p:cNvSpPr>
          <p:nvPr>
            <p:ph type="body" sz="quarter" idx="19" hasCustomPrompt="1"/>
          </p:nvPr>
        </p:nvSpPr>
        <p:spPr>
          <a:xfrm>
            <a:off x="5841813" y="2316909"/>
            <a:ext cx="424684" cy="622120"/>
          </a:xfrm>
          <a:prstGeom prst="rect">
            <a:avLst/>
          </a:prstGeom>
        </p:spPr>
        <p:txBody>
          <a:bodyPr anchor="ctr"/>
          <a:lstStyle>
            <a:lvl1pPr marL="0" indent="0" algn="ctr">
              <a:buNone/>
              <a:defRPr sz="3600">
                <a:solidFill>
                  <a:schemeClr val="bg1"/>
                </a:solidFill>
              </a:defRPr>
            </a:lvl1pPr>
            <a:lvl2pPr marL="457200" indent="0" algn="ctr">
              <a:buFont typeface="Arial" panose="020B0604020202020204" pitchFamily="34" charset="0"/>
              <a:buNone/>
              <a:defRPr/>
            </a:lvl2pPr>
          </a:lstStyle>
          <a:p>
            <a:pPr lvl="0"/>
            <a:r>
              <a:rPr lang="en-US"/>
              <a:t>3</a:t>
            </a:r>
          </a:p>
        </p:txBody>
      </p:sp>
      <p:sp>
        <p:nvSpPr>
          <p:cNvPr id="34" name="Text Placeholder 22">
            <a:extLst>
              <a:ext uri="{FF2B5EF4-FFF2-40B4-BE49-F238E27FC236}">
                <a16:creationId xmlns:a16="http://schemas.microsoft.com/office/drawing/2014/main" xmlns="" id="{9DB17C02-9454-457D-B9CB-0933C5AB443E}"/>
              </a:ext>
            </a:extLst>
          </p:cNvPr>
          <p:cNvSpPr>
            <a:spLocks noGrp="1"/>
          </p:cNvSpPr>
          <p:nvPr>
            <p:ph type="body" sz="quarter" idx="20" hasCustomPrompt="1"/>
          </p:nvPr>
        </p:nvSpPr>
        <p:spPr>
          <a:xfrm>
            <a:off x="8595766" y="1148220"/>
            <a:ext cx="424684" cy="622120"/>
          </a:xfrm>
          <a:prstGeom prst="rect">
            <a:avLst/>
          </a:prstGeom>
        </p:spPr>
        <p:txBody>
          <a:bodyPr anchor="ctr"/>
          <a:lstStyle>
            <a:lvl1pPr marL="0" indent="0" algn="ctr">
              <a:buNone/>
              <a:defRPr sz="3600">
                <a:solidFill>
                  <a:schemeClr val="bg1"/>
                </a:solidFill>
              </a:defRPr>
            </a:lvl1pPr>
            <a:lvl2pPr marL="457200" indent="0" algn="ctr">
              <a:buFont typeface="Arial" panose="020B0604020202020204" pitchFamily="34" charset="0"/>
              <a:buNone/>
              <a:defRPr/>
            </a:lvl2pPr>
          </a:lstStyle>
          <a:p>
            <a:pPr lvl="0"/>
            <a:r>
              <a:rPr lang="en-US"/>
              <a:t>4</a:t>
            </a:r>
          </a:p>
        </p:txBody>
      </p:sp>
    </p:spTree>
    <p:extLst>
      <p:ext uri="{BB962C8B-B14F-4D97-AF65-F5344CB8AC3E}">
        <p14:creationId xmlns:p14="http://schemas.microsoft.com/office/powerpoint/2010/main" val="134054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1">
                                            <p:txEl>
                                              <p:pRg st="0" end="0"/>
                                            </p:txEl>
                                          </p:spTgt>
                                        </p:tgtEl>
                                        <p:attrNameLst>
                                          <p:attrName>style.visibility</p:attrName>
                                        </p:attrNameLst>
                                      </p:cBhvr>
                                      <p:to>
                                        <p:strVal val="visible"/>
                                      </p:to>
                                    </p:set>
                                    <p:animEffect transition="in" filter="fade">
                                      <p:cBhvr>
                                        <p:cTn id="18" dur="500"/>
                                        <p:tgtEl>
                                          <p:spTgt spid="31">
                                            <p:txEl>
                                              <p:pRg st="0" end="0"/>
                                            </p:txEl>
                                          </p:spTgt>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wipe(left)">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32">
                                            <p:txEl>
                                              <p:pRg st="0" end="0"/>
                                            </p:txEl>
                                          </p:spTgt>
                                        </p:tgtEl>
                                        <p:attrNameLst>
                                          <p:attrName>style.visibility</p:attrName>
                                        </p:attrNameLst>
                                      </p:cBhvr>
                                      <p:to>
                                        <p:strVal val="visible"/>
                                      </p:to>
                                    </p:set>
                                    <p:animEffect transition="in" filter="fade">
                                      <p:cBhvr>
                                        <p:cTn id="35" dur="500"/>
                                        <p:tgtEl>
                                          <p:spTgt spid="32">
                                            <p:txEl>
                                              <p:pRg st="0" end="0"/>
                                            </p:txEl>
                                          </p:spTgt>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25">
                                            <p:txEl>
                                              <p:pRg st="0" end="0"/>
                                            </p:txEl>
                                          </p:spTgt>
                                        </p:tgtEl>
                                        <p:attrNameLst>
                                          <p:attrName>style.visibility</p:attrName>
                                        </p:attrNameLst>
                                      </p:cBhvr>
                                      <p:to>
                                        <p:strVal val="visible"/>
                                      </p:to>
                                    </p:set>
                                    <p:animEffect transition="in" filter="wipe(left)">
                                      <p:cBhvr>
                                        <p:cTn id="39" dur="500"/>
                                        <p:tgtEl>
                                          <p:spTgt spid="2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500"/>
                                        <p:tgtEl>
                                          <p:spTgt spid="19"/>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33">
                                            <p:txEl>
                                              <p:pRg st="0" end="0"/>
                                            </p:txEl>
                                          </p:spTgt>
                                        </p:tgtEl>
                                        <p:attrNameLst>
                                          <p:attrName>style.visibility</p:attrName>
                                        </p:attrNameLst>
                                      </p:cBhvr>
                                      <p:to>
                                        <p:strVal val="visible"/>
                                      </p:to>
                                    </p:set>
                                    <p:animEffect transition="in" filter="fade">
                                      <p:cBhvr>
                                        <p:cTn id="52" dur="500"/>
                                        <p:tgtEl>
                                          <p:spTgt spid="33">
                                            <p:txEl>
                                              <p:pRg st="0" end="0"/>
                                            </p:txEl>
                                          </p:spTgt>
                                        </p:tgtEl>
                                      </p:cBhvr>
                                    </p:animEffect>
                                  </p:childTnLst>
                                </p:cTn>
                              </p:par>
                            </p:childTnLst>
                          </p:cTn>
                        </p:par>
                        <p:par>
                          <p:cTn id="53" fill="hold">
                            <p:stCondLst>
                              <p:cond delay="1500"/>
                            </p:stCondLst>
                            <p:childTnLst>
                              <p:par>
                                <p:cTn id="54" presetID="22" presetClass="entr" presetSubtype="8" fill="hold" grpId="0" nodeType="afterEffect">
                                  <p:stCondLst>
                                    <p:cond delay="0"/>
                                  </p:stCondLst>
                                  <p:childTnLst>
                                    <p:set>
                                      <p:cBhvr>
                                        <p:cTn id="55" dur="1" fill="hold">
                                          <p:stCondLst>
                                            <p:cond delay="0"/>
                                          </p:stCondLst>
                                        </p:cTn>
                                        <p:tgtEl>
                                          <p:spTgt spid="26">
                                            <p:txEl>
                                              <p:pRg st="0" end="0"/>
                                            </p:txEl>
                                          </p:spTgt>
                                        </p:tgtEl>
                                        <p:attrNameLst>
                                          <p:attrName>style.visibility</p:attrName>
                                        </p:attrNameLst>
                                      </p:cBhvr>
                                      <p:to>
                                        <p:strVal val="visible"/>
                                      </p:to>
                                    </p:set>
                                    <p:animEffect transition="in" filter="wipe(left)">
                                      <p:cBhvr>
                                        <p:cTn id="56" dur="500"/>
                                        <p:tgtEl>
                                          <p:spTgt spid="26">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left)">
                                      <p:cBhvr>
                                        <p:cTn id="61" dur="500"/>
                                        <p:tgtEl>
                                          <p:spTgt spid="30"/>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left)">
                                      <p:cBhvr>
                                        <p:cTn id="65" dur="500"/>
                                        <p:tgtEl>
                                          <p:spTgt spid="22"/>
                                        </p:tgtEl>
                                      </p:cBhvr>
                                    </p:animEffec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34">
                                            <p:txEl>
                                              <p:pRg st="0" end="0"/>
                                            </p:txEl>
                                          </p:spTgt>
                                        </p:tgtEl>
                                        <p:attrNameLst>
                                          <p:attrName>style.visibility</p:attrName>
                                        </p:attrNameLst>
                                      </p:cBhvr>
                                      <p:to>
                                        <p:strVal val="visible"/>
                                      </p:to>
                                    </p:set>
                                    <p:animEffect transition="in" filter="fade">
                                      <p:cBhvr>
                                        <p:cTn id="69" dur="500"/>
                                        <p:tgtEl>
                                          <p:spTgt spid="34">
                                            <p:txEl>
                                              <p:pRg st="0" end="0"/>
                                            </p:txEl>
                                          </p:spTgt>
                                        </p:tgtEl>
                                      </p:cBhvr>
                                    </p:animEffect>
                                  </p:childTnLst>
                                </p:cTn>
                              </p:par>
                            </p:childTnLst>
                          </p:cTn>
                        </p:par>
                        <p:par>
                          <p:cTn id="70" fill="hold">
                            <p:stCondLst>
                              <p:cond delay="1500"/>
                            </p:stCondLst>
                            <p:childTnLst>
                              <p:par>
                                <p:cTn id="71" presetID="22" presetClass="entr" presetSubtype="8" fill="hold" grpId="0" nodeType="afterEffect">
                                  <p:stCondLst>
                                    <p:cond delay="0"/>
                                  </p:stCondLst>
                                  <p:childTnLst>
                                    <p:set>
                                      <p:cBhvr>
                                        <p:cTn id="72" dur="1" fill="hold">
                                          <p:stCondLst>
                                            <p:cond delay="0"/>
                                          </p:stCondLst>
                                        </p:cTn>
                                        <p:tgtEl>
                                          <p:spTgt spid="27">
                                            <p:txEl>
                                              <p:pRg st="0" end="0"/>
                                            </p:txEl>
                                          </p:spTgt>
                                        </p:tgtEl>
                                        <p:attrNameLst>
                                          <p:attrName>style.visibility</p:attrName>
                                        </p:attrNameLst>
                                      </p:cBhvr>
                                      <p:to>
                                        <p:strVal val="visible"/>
                                      </p:to>
                                    </p:set>
                                    <p:animEffect transition="in" filter="wipe(left)">
                                      <p:cBhvr>
                                        <p:cTn id="73"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6" grpId="0" animBg="1"/>
      <p:bldP spid="19" grpId="0" animBg="1"/>
      <p:bldP spid="22" grpId="0" animBg="1"/>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 lvl="2">
            <p:tnLst>
              <p:par>
                <p:cTn presetID="22" presetClass="entr" presetSubtype="4"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down)">
                      <p:cBhvr>
                        <p:cTn dur="500"/>
                        <p:tgtEl>
                          <p:spTgt spid="24"/>
                        </p:tgtEl>
                      </p:cBhvr>
                    </p:animEffect>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 lvl="2">
            <p:tnLst>
              <p:par>
                <p:cTn presetID="22" presetClass="entr" presetSubtype="4"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down)">
                      <p:cBhvr>
                        <p:cTn dur="500"/>
                        <p:tgtEl>
                          <p:spTgt spid="25"/>
                        </p:tgtEl>
                      </p:cBhvr>
                    </p:animEffect>
                  </p:childTnLst>
                </p:cTn>
              </p:par>
            </p:tnLst>
          </p:tmpl>
        </p:tmplLst>
      </p:bldP>
      <p:bldP spid="26" grpId="0" build="p"/>
      <p:bldP spid="27" grpId="0" build="p"/>
      <p:bldP spid="28" grpId="0" animBg="1"/>
      <p:bldP spid="29" grpId="0" animBg="1"/>
      <p:bldP spid="30" grpId="0" animBg="1"/>
      <p:bldP spid="31" grpId="0" build="p">
        <p:tmplLst>
          <p:tmpl lvl="1">
            <p:tnLst>
              <p:par>
                <p:cTn presetID="10"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bldP spid="34" grpId="0" bui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mplate 61">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xmlns="" id="{D2B509F5-B06B-4D3C-8B8B-E5491E9654BD}"/>
              </a:ext>
            </a:extLst>
          </p:cNvPr>
          <p:cNvSpPr>
            <a:spLocks noGrp="1"/>
          </p:cNvSpPr>
          <p:nvPr>
            <p:ph type="pic" sz="quarter" idx="22"/>
          </p:nvPr>
        </p:nvSpPr>
        <p:spPr>
          <a:xfrm>
            <a:off x="4253943" y="4441302"/>
            <a:ext cx="3129567" cy="1004553"/>
          </a:xfrm>
          <a:custGeom>
            <a:avLst/>
            <a:gdLst>
              <a:gd name="connsiteX0" fmla="*/ 0 w 3129567"/>
              <a:gd name="connsiteY0" fmla="*/ 0 h 1004553"/>
              <a:gd name="connsiteX1" fmla="*/ 3129567 w 3129567"/>
              <a:gd name="connsiteY1" fmla="*/ 0 h 1004553"/>
              <a:gd name="connsiteX2" fmla="*/ 3129567 w 3129567"/>
              <a:gd name="connsiteY2" fmla="*/ 1004553 h 1004553"/>
              <a:gd name="connsiteX3" fmla="*/ 0 w 3129567"/>
              <a:gd name="connsiteY3" fmla="*/ 1004553 h 1004553"/>
            </a:gdLst>
            <a:ahLst/>
            <a:cxnLst>
              <a:cxn ang="0">
                <a:pos x="connsiteX0" y="connsiteY0"/>
              </a:cxn>
              <a:cxn ang="0">
                <a:pos x="connsiteX1" y="connsiteY1"/>
              </a:cxn>
              <a:cxn ang="0">
                <a:pos x="connsiteX2" y="connsiteY2"/>
              </a:cxn>
              <a:cxn ang="0">
                <a:pos x="connsiteX3" y="connsiteY3"/>
              </a:cxn>
            </a:cxnLst>
            <a:rect l="l" t="t" r="r" b="b"/>
            <a:pathLst>
              <a:path w="3129567" h="1004553">
                <a:moveTo>
                  <a:pt x="0" y="0"/>
                </a:moveTo>
                <a:lnTo>
                  <a:pt x="3129567" y="0"/>
                </a:lnTo>
                <a:lnTo>
                  <a:pt x="3129567" y="1004553"/>
                </a:lnTo>
                <a:lnTo>
                  <a:pt x="0" y="1004553"/>
                </a:ln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
        <p:nvSpPr>
          <p:cNvPr id="39" name="Picture Placeholder 38">
            <a:extLst>
              <a:ext uri="{FF2B5EF4-FFF2-40B4-BE49-F238E27FC236}">
                <a16:creationId xmlns:a16="http://schemas.microsoft.com/office/drawing/2014/main" xmlns="" id="{1E37A722-263C-4434-869E-8EF43F1EF203}"/>
              </a:ext>
            </a:extLst>
          </p:cNvPr>
          <p:cNvSpPr>
            <a:spLocks noGrp="1"/>
          </p:cNvSpPr>
          <p:nvPr>
            <p:ph type="pic" sz="quarter" idx="21"/>
          </p:nvPr>
        </p:nvSpPr>
        <p:spPr>
          <a:xfrm>
            <a:off x="7729093" y="4441303"/>
            <a:ext cx="3129567" cy="1004553"/>
          </a:xfrm>
          <a:custGeom>
            <a:avLst/>
            <a:gdLst>
              <a:gd name="connsiteX0" fmla="*/ 0 w 3129567"/>
              <a:gd name="connsiteY0" fmla="*/ 0 h 1004553"/>
              <a:gd name="connsiteX1" fmla="*/ 3129567 w 3129567"/>
              <a:gd name="connsiteY1" fmla="*/ 0 h 1004553"/>
              <a:gd name="connsiteX2" fmla="*/ 3129567 w 3129567"/>
              <a:gd name="connsiteY2" fmla="*/ 1004553 h 1004553"/>
              <a:gd name="connsiteX3" fmla="*/ 0 w 3129567"/>
              <a:gd name="connsiteY3" fmla="*/ 1004553 h 1004553"/>
            </a:gdLst>
            <a:ahLst/>
            <a:cxnLst>
              <a:cxn ang="0">
                <a:pos x="connsiteX0" y="connsiteY0"/>
              </a:cxn>
              <a:cxn ang="0">
                <a:pos x="connsiteX1" y="connsiteY1"/>
              </a:cxn>
              <a:cxn ang="0">
                <a:pos x="connsiteX2" y="connsiteY2"/>
              </a:cxn>
              <a:cxn ang="0">
                <a:pos x="connsiteX3" y="connsiteY3"/>
              </a:cxn>
            </a:cxnLst>
            <a:rect l="l" t="t" r="r" b="b"/>
            <a:pathLst>
              <a:path w="3129567" h="1004553">
                <a:moveTo>
                  <a:pt x="0" y="0"/>
                </a:moveTo>
                <a:lnTo>
                  <a:pt x="3129567" y="0"/>
                </a:lnTo>
                <a:lnTo>
                  <a:pt x="3129567" y="1004553"/>
                </a:lnTo>
                <a:lnTo>
                  <a:pt x="0" y="1004553"/>
                </a:ln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
        <p:nvSpPr>
          <p:cNvPr id="36" name="Picture Placeholder 35">
            <a:extLst>
              <a:ext uri="{FF2B5EF4-FFF2-40B4-BE49-F238E27FC236}">
                <a16:creationId xmlns:a16="http://schemas.microsoft.com/office/drawing/2014/main" xmlns="" id="{983F994A-B25C-4E7A-9DEA-0C8DE9AAC344}"/>
              </a:ext>
            </a:extLst>
          </p:cNvPr>
          <p:cNvSpPr>
            <a:spLocks noGrp="1"/>
          </p:cNvSpPr>
          <p:nvPr>
            <p:ph type="pic" sz="quarter" idx="20"/>
          </p:nvPr>
        </p:nvSpPr>
        <p:spPr>
          <a:xfrm>
            <a:off x="7729093" y="2117204"/>
            <a:ext cx="3129567" cy="1004553"/>
          </a:xfrm>
          <a:custGeom>
            <a:avLst/>
            <a:gdLst>
              <a:gd name="connsiteX0" fmla="*/ 0 w 3129567"/>
              <a:gd name="connsiteY0" fmla="*/ 0 h 1004553"/>
              <a:gd name="connsiteX1" fmla="*/ 3129567 w 3129567"/>
              <a:gd name="connsiteY1" fmla="*/ 0 h 1004553"/>
              <a:gd name="connsiteX2" fmla="*/ 3129567 w 3129567"/>
              <a:gd name="connsiteY2" fmla="*/ 1004553 h 1004553"/>
              <a:gd name="connsiteX3" fmla="*/ 0 w 3129567"/>
              <a:gd name="connsiteY3" fmla="*/ 1004553 h 1004553"/>
            </a:gdLst>
            <a:ahLst/>
            <a:cxnLst>
              <a:cxn ang="0">
                <a:pos x="connsiteX0" y="connsiteY0"/>
              </a:cxn>
              <a:cxn ang="0">
                <a:pos x="connsiteX1" y="connsiteY1"/>
              </a:cxn>
              <a:cxn ang="0">
                <a:pos x="connsiteX2" y="connsiteY2"/>
              </a:cxn>
              <a:cxn ang="0">
                <a:pos x="connsiteX3" y="connsiteY3"/>
              </a:cxn>
            </a:cxnLst>
            <a:rect l="l" t="t" r="r" b="b"/>
            <a:pathLst>
              <a:path w="3129567" h="1004553">
                <a:moveTo>
                  <a:pt x="0" y="0"/>
                </a:moveTo>
                <a:lnTo>
                  <a:pt x="3129567" y="0"/>
                </a:lnTo>
                <a:lnTo>
                  <a:pt x="3129567" y="1004553"/>
                </a:lnTo>
                <a:lnTo>
                  <a:pt x="0" y="1004553"/>
                </a:ln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
        <p:nvSpPr>
          <p:cNvPr id="33" name="Picture Placeholder 32">
            <a:extLst>
              <a:ext uri="{FF2B5EF4-FFF2-40B4-BE49-F238E27FC236}">
                <a16:creationId xmlns:a16="http://schemas.microsoft.com/office/drawing/2014/main" xmlns="" id="{025969CE-8401-4C4F-B6E2-712BFACDDDB6}"/>
              </a:ext>
            </a:extLst>
          </p:cNvPr>
          <p:cNvSpPr>
            <a:spLocks noGrp="1"/>
          </p:cNvSpPr>
          <p:nvPr>
            <p:ph type="pic" sz="quarter" idx="19"/>
          </p:nvPr>
        </p:nvSpPr>
        <p:spPr>
          <a:xfrm>
            <a:off x="4253945" y="2117204"/>
            <a:ext cx="3129567" cy="1004553"/>
          </a:xfrm>
          <a:custGeom>
            <a:avLst/>
            <a:gdLst>
              <a:gd name="connsiteX0" fmla="*/ 0 w 3129567"/>
              <a:gd name="connsiteY0" fmla="*/ 0 h 1004553"/>
              <a:gd name="connsiteX1" fmla="*/ 3129567 w 3129567"/>
              <a:gd name="connsiteY1" fmla="*/ 0 h 1004553"/>
              <a:gd name="connsiteX2" fmla="*/ 3129567 w 3129567"/>
              <a:gd name="connsiteY2" fmla="*/ 1004553 h 1004553"/>
              <a:gd name="connsiteX3" fmla="*/ 0 w 3129567"/>
              <a:gd name="connsiteY3" fmla="*/ 1004553 h 1004553"/>
            </a:gdLst>
            <a:ahLst/>
            <a:cxnLst>
              <a:cxn ang="0">
                <a:pos x="connsiteX0" y="connsiteY0"/>
              </a:cxn>
              <a:cxn ang="0">
                <a:pos x="connsiteX1" y="connsiteY1"/>
              </a:cxn>
              <a:cxn ang="0">
                <a:pos x="connsiteX2" y="connsiteY2"/>
              </a:cxn>
              <a:cxn ang="0">
                <a:pos x="connsiteX3" y="connsiteY3"/>
              </a:cxn>
            </a:cxnLst>
            <a:rect l="l" t="t" r="r" b="b"/>
            <a:pathLst>
              <a:path w="3129567" h="1004553">
                <a:moveTo>
                  <a:pt x="0" y="0"/>
                </a:moveTo>
                <a:lnTo>
                  <a:pt x="3129567" y="0"/>
                </a:lnTo>
                <a:lnTo>
                  <a:pt x="3129567" y="1004553"/>
                </a:lnTo>
                <a:lnTo>
                  <a:pt x="0" y="1004553"/>
                </a:ln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
        <p:nvSpPr>
          <p:cNvPr id="30" name="Picture Placeholder 29">
            <a:extLst>
              <a:ext uri="{FF2B5EF4-FFF2-40B4-BE49-F238E27FC236}">
                <a16:creationId xmlns:a16="http://schemas.microsoft.com/office/drawing/2014/main" xmlns="" id="{7C0099FB-90EC-41F4-B645-BC121CCEE06A}"/>
              </a:ext>
            </a:extLst>
          </p:cNvPr>
          <p:cNvSpPr>
            <a:spLocks noGrp="1"/>
          </p:cNvSpPr>
          <p:nvPr>
            <p:ph type="pic" sz="quarter" idx="18"/>
          </p:nvPr>
        </p:nvSpPr>
        <p:spPr>
          <a:xfrm>
            <a:off x="778796" y="2117203"/>
            <a:ext cx="3129567" cy="1004553"/>
          </a:xfrm>
          <a:custGeom>
            <a:avLst/>
            <a:gdLst>
              <a:gd name="connsiteX0" fmla="*/ 0 w 3129567"/>
              <a:gd name="connsiteY0" fmla="*/ 0 h 1004553"/>
              <a:gd name="connsiteX1" fmla="*/ 3129567 w 3129567"/>
              <a:gd name="connsiteY1" fmla="*/ 0 h 1004553"/>
              <a:gd name="connsiteX2" fmla="*/ 3129567 w 3129567"/>
              <a:gd name="connsiteY2" fmla="*/ 1004553 h 1004553"/>
              <a:gd name="connsiteX3" fmla="*/ 0 w 3129567"/>
              <a:gd name="connsiteY3" fmla="*/ 1004553 h 1004553"/>
            </a:gdLst>
            <a:ahLst/>
            <a:cxnLst>
              <a:cxn ang="0">
                <a:pos x="connsiteX0" y="connsiteY0"/>
              </a:cxn>
              <a:cxn ang="0">
                <a:pos x="connsiteX1" y="connsiteY1"/>
              </a:cxn>
              <a:cxn ang="0">
                <a:pos x="connsiteX2" y="connsiteY2"/>
              </a:cxn>
              <a:cxn ang="0">
                <a:pos x="connsiteX3" y="connsiteY3"/>
              </a:cxn>
            </a:cxnLst>
            <a:rect l="l" t="t" r="r" b="b"/>
            <a:pathLst>
              <a:path w="3129567" h="1004553">
                <a:moveTo>
                  <a:pt x="0" y="0"/>
                </a:moveTo>
                <a:lnTo>
                  <a:pt x="3129567" y="0"/>
                </a:lnTo>
                <a:lnTo>
                  <a:pt x="3129567" y="1004553"/>
                </a:lnTo>
                <a:lnTo>
                  <a:pt x="0" y="1004553"/>
                </a:ln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
        <p:nvSpPr>
          <p:cNvPr id="2" name="Title 1">
            <a:extLst>
              <a:ext uri="{FF2B5EF4-FFF2-40B4-BE49-F238E27FC236}">
                <a16:creationId xmlns:a16="http://schemas.microsoft.com/office/drawing/2014/main" xmlns="" id="{7DC6B05C-DAF8-45A1-82AA-63FFA5CC9E4B}"/>
              </a:ext>
            </a:extLst>
          </p:cNvPr>
          <p:cNvSpPr>
            <a:spLocks noGrp="1"/>
          </p:cNvSpPr>
          <p:nvPr>
            <p:ph type="title"/>
          </p:nvPr>
        </p:nvSpPr>
        <p:spPr>
          <a:xfrm>
            <a:off x="778795" y="754370"/>
            <a:ext cx="10626521" cy="753438"/>
          </a:xfrm>
          <a:prstGeom prst="rect">
            <a:avLst/>
          </a:prstGeom>
        </p:spPr>
        <p:txBody>
          <a:bodyPr anchor="ctr"/>
          <a:lstStyle>
            <a:lvl1pPr algn="ctr">
              <a:defRPr sz="2800"/>
            </a:lvl1pPr>
          </a:lstStyle>
          <a:p>
            <a:r>
              <a:rPr lang="en-US"/>
              <a:t>Click to edit Master title style</a:t>
            </a:r>
          </a:p>
        </p:txBody>
      </p:sp>
      <p:cxnSp>
        <p:nvCxnSpPr>
          <p:cNvPr id="8" name="Straight Arrow Connector 7">
            <a:extLst>
              <a:ext uri="{FF2B5EF4-FFF2-40B4-BE49-F238E27FC236}">
                <a16:creationId xmlns:a16="http://schemas.microsoft.com/office/drawing/2014/main" xmlns="" id="{E5DA97CA-05A9-4A9A-98F5-965780A1B1F0}"/>
              </a:ext>
            </a:extLst>
          </p:cNvPr>
          <p:cNvCxnSpPr/>
          <p:nvPr userDrawn="1"/>
        </p:nvCxnSpPr>
        <p:spPr>
          <a:xfrm>
            <a:off x="3908362" y="2621677"/>
            <a:ext cx="3520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8F5A10FE-5A32-41EB-9D2B-8247D7B4EFC2}"/>
              </a:ext>
            </a:extLst>
          </p:cNvPr>
          <p:cNvCxnSpPr/>
          <p:nvPr userDrawn="1"/>
        </p:nvCxnSpPr>
        <p:spPr>
          <a:xfrm>
            <a:off x="7377028" y="2605758"/>
            <a:ext cx="3520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D3A2B9D1-3C73-4E7E-B9ED-7BC1035379FE}"/>
              </a:ext>
            </a:extLst>
          </p:cNvPr>
          <p:cNvCxnSpPr>
            <a:cxnSpLocks/>
          </p:cNvCxnSpPr>
          <p:nvPr userDrawn="1"/>
        </p:nvCxnSpPr>
        <p:spPr>
          <a:xfrm>
            <a:off x="11424794" y="2597837"/>
            <a:ext cx="0" cy="2345741"/>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1AF184F8-F82E-4BBB-9E68-DCD789DAD038}"/>
              </a:ext>
            </a:extLst>
          </p:cNvPr>
          <p:cNvCxnSpPr>
            <a:cxnSpLocks/>
          </p:cNvCxnSpPr>
          <p:nvPr userDrawn="1"/>
        </p:nvCxnSpPr>
        <p:spPr>
          <a:xfrm flipH="1">
            <a:off x="7377028" y="4943578"/>
            <a:ext cx="3520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63228BB6-E743-4B89-BC61-34DCE5EE3243}"/>
              </a:ext>
            </a:extLst>
          </p:cNvPr>
          <p:cNvCxnSpPr>
            <a:cxnSpLocks/>
          </p:cNvCxnSpPr>
          <p:nvPr userDrawn="1"/>
        </p:nvCxnSpPr>
        <p:spPr>
          <a:xfrm>
            <a:off x="10858660" y="2597837"/>
            <a:ext cx="5661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050D5D04-F922-4042-82C3-5D8C64B4B4AB}"/>
              </a:ext>
            </a:extLst>
          </p:cNvPr>
          <p:cNvCxnSpPr/>
          <p:nvPr userDrawn="1"/>
        </p:nvCxnSpPr>
        <p:spPr>
          <a:xfrm flipH="1">
            <a:off x="10858660" y="4943578"/>
            <a:ext cx="5661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xmlns="" id="{7BB0F649-38E9-46E0-8CA3-35844E2815C9}"/>
              </a:ext>
            </a:extLst>
          </p:cNvPr>
          <p:cNvSpPr>
            <a:spLocks noGrp="1"/>
          </p:cNvSpPr>
          <p:nvPr>
            <p:ph type="body" sz="quarter" idx="13" hasCustomPrompt="1"/>
          </p:nvPr>
        </p:nvSpPr>
        <p:spPr>
          <a:xfrm>
            <a:off x="767205" y="3244187"/>
            <a:ext cx="3145083" cy="797770"/>
          </a:xfrm>
          <a:prstGeom prst="rect">
            <a:avLst/>
          </a:prstGeom>
        </p:spPr>
        <p:txBody>
          <a:bodyPr anchor="t">
            <a:normAutofit/>
          </a:bodyPr>
          <a:lstStyle>
            <a:lvl1pPr marL="0" indent="0" algn="ctr">
              <a:buFont typeface="Arial" panose="020B0604020202020204" pitchFamily="34" charset="0"/>
              <a:buNone/>
              <a:defRPr sz="2000"/>
            </a:lvl1pPr>
            <a:lvl2pPr marL="457200" indent="0" algn="ctr">
              <a:buNone/>
              <a:defRPr sz="2000"/>
            </a:lvl2pPr>
          </a:lstStyle>
          <a:p>
            <a:pPr lvl="0"/>
            <a:r>
              <a:rPr lang="en-US"/>
              <a:t>Edit</a:t>
            </a:r>
            <a:endParaRPr lang="en-US" dirty="0"/>
          </a:p>
        </p:txBody>
      </p:sp>
      <p:sp>
        <p:nvSpPr>
          <p:cNvPr id="21" name="Text Placeholder 19">
            <a:extLst>
              <a:ext uri="{FF2B5EF4-FFF2-40B4-BE49-F238E27FC236}">
                <a16:creationId xmlns:a16="http://schemas.microsoft.com/office/drawing/2014/main" xmlns="" id="{83456C9E-B598-4679-822E-926AFAACB364}"/>
              </a:ext>
            </a:extLst>
          </p:cNvPr>
          <p:cNvSpPr>
            <a:spLocks noGrp="1"/>
          </p:cNvSpPr>
          <p:nvPr>
            <p:ph type="body" sz="quarter" idx="14" hasCustomPrompt="1"/>
          </p:nvPr>
        </p:nvSpPr>
        <p:spPr>
          <a:xfrm>
            <a:off x="4238426" y="3244187"/>
            <a:ext cx="3145083" cy="797770"/>
          </a:xfrm>
          <a:prstGeom prst="rect">
            <a:avLst/>
          </a:prstGeom>
        </p:spPr>
        <p:txBody>
          <a:bodyPr anchor="t">
            <a:normAutofit/>
          </a:bodyPr>
          <a:lstStyle>
            <a:lvl1pPr marL="0" indent="0" algn="ctr">
              <a:buFont typeface="Arial" panose="020B0604020202020204" pitchFamily="34" charset="0"/>
              <a:buNone/>
              <a:defRPr sz="2000"/>
            </a:lvl1pPr>
            <a:lvl2pPr marL="457200" indent="0" algn="ctr">
              <a:buNone/>
              <a:defRPr sz="2000"/>
            </a:lvl2pPr>
          </a:lstStyle>
          <a:p>
            <a:pPr lvl="0"/>
            <a:r>
              <a:rPr lang="en-US"/>
              <a:t>Edit</a:t>
            </a:r>
            <a:endParaRPr lang="en-US" dirty="0"/>
          </a:p>
        </p:txBody>
      </p:sp>
      <p:sp>
        <p:nvSpPr>
          <p:cNvPr id="22" name="Text Placeholder 19">
            <a:extLst>
              <a:ext uri="{FF2B5EF4-FFF2-40B4-BE49-F238E27FC236}">
                <a16:creationId xmlns:a16="http://schemas.microsoft.com/office/drawing/2014/main" xmlns="" id="{31C1C4CA-FE22-47ED-8E66-3CC59620F758}"/>
              </a:ext>
            </a:extLst>
          </p:cNvPr>
          <p:cNvSpPr>
            <a:spLocks noGrp="1"/>
          </p:cNvSpPr>
          <p:nvPr>
            <p:ph type="body" sz="quarter" idx="15" hasCustomPrompt="1"/>
          </p:nvPr>
        </p:nvSpPr>
        <p:spPr>
          <a:xfrm>
            <a:off x="7729092" y="3244187"/>
            <a:ext cx="3145083" cy="797770"/>
          </a:xfrm>
          <a:prstGeom prst="rect">
            <a:avLst/>
          </a:prstGeom>
        </p:spPr>
        <p:txBody>
          <a:bodyPr anchor="t">
            <a:normAutofit/>
          </a:bodyPr>
          <a:lstStyle>
            <a:lvl1pPr marL="0" indent="0" algn="ctr">
              <a:buFont typeface="Arial" panose="020B0604020202020204" pitchFamily="34" charset="0"/>
              <a:buNone/>
              <a:defRPr sz="2000"/>
            </a:lvl1pPr>
            <a:lvl2pPr marL="457200" indent="0" algn="ctr">
              <a:buNone/>
              <a:defRPr sz="2000"/>
            </a:lvl2pPr>
          </a:lstStyle>
          <a:p>
            <a:pPr lvl="0"/>
            <a:r>
              <a:rPr lang="en-US"/>
              <a:t>Edit</a:t>
            </a:r>
            <a:endParaRPr lang="en-US" dirty="0"/>
          </a:p>
        </p:txBody>
      </p:sp>
      <p:sp>
        <p:nvSpPr>
          <p:cNvPr id="23" name="Text Placeholder 19">
            <a:extLst>
              <a:ext uri="{FF2B5EF4-FFF2-40B4-BE49-F238E27FC236}">
                <a16:creationId xmlns:a16="http://schemas.microsoft.com/office/drawing/2014/main" xmlns="" id="{7DA6DE27-B354-4039-BEB6-26A03E9CC89C}"/>
              </a:ext>
            </a:extLst>
          </p:cNvPr>
          <p:cNvSpPr>
            <a:spLocks noGrp="1"/>
          </p:cNvSpPr>
          <p:nvPr>
            <p:ph type="body" sz="quarter" idx="16" hasCustomPrompt="1"/>
          </p:nvPr>
        </p:nvSpPr>
        <p:spPr>
          <a:xfrm>
            <a:off x="7729093" y="5563640"/>
            <a:ext cx="3129568" cy="797770"/>
          </a:xfrm>
          <a:prstGeom prst="rect">
            <a:avLst/>
          </a:prstGeom>
        </p:spPr>
        <p:txBody>
          <a:bodyPr anchor="t">
            <a:normAutofit/>
          </a:bodyPr>
          <a:lstStyle>
            <a:lvl1pPr marL="0" indent="0" algn="ctr">
              <a:buNone/>
              <a:defRPr sz="2000"/>
            </a:lvl1pPr>
            <a:lvl2pPr marL="457200" indent="0" algn="ctr">
              <a:buNone/>
              <a:defRPr sz="2000"/>
            </a:lvl2pPr>
          </a:lstStyle>
          <a:p>
            <a:pPr lvl="0"/>
            <a:r>
              <a:rPr lang="en-US"/>
              <a:t>Edit</a:t>
            </a:r>
            <a:endParaRPr lang="en-US" dirty="0"/>
          </a:p>
        </p:txBody>
      </p:sp>
      <p:sp>
        <p:nvSpPr>
          <p:cNvPr id="24" name="Text Placeholder 19">
            <a:extLst>
              <a:ext uri="{FF2B5EF4-FFF2-40B4-BE49-F238E27FC236}">
                <a16:creationId xmlns:a16="http://schemas.microsoft.com/office/drawing/2014/main" xmlns="" id="{C00D0B06-C8FA-4992-BDEE-5C8891D60B33}"/>
              </a:ext>
            </a:extLst>
          </p:cNvPr>
          <p:cNvSpPr>
            <a:spLocks noGrp="1"/>
          </p:cNvSpPr>
          <p:nvPr>
            <p:ph type="body" sz="quarter" idx="17" hasCustomPrompt="1"/>
          </p:nvPr>
        </p:nvSpPr>
        <p:spPr>
          <a:xfrm>
            <a:off x="4238426" y="5582006"/>
            <a:ext cx="3145083" cy="797770"/>
          </a:xfrm>
          <a:prstGeom prst="rect">
            <a:avLst/>
          </a:prstGeom>
        </p:spPr>
        <p:txBody>
          <a:bodyPr anchor="t">
            <a:normAutofit/>
          </a:bodyPr>
          <a:lstStyle>
            <a:lvl1pPr marL="0" indent="0" algn="ctr">
              <a:buNone/>
              <a:defRPr sz="2000"/>
            </a:lvl1pPr>
            <a:lvl2pPr marL="457200" indent="0" algn="ctr">
              <a:buNone/>
              <a:defRPr sz="2000"/>
            </a:lvl2pPr>
          </a:lstStyle>
          <a:p>
            <a:pPr lvl="0"/>
            <a:r>
              <a:rPr lang="en-US"/>
              <a:t>Edit</a:t>
            </a:r>
            <a:endParaRPr lang="en-US" dirty="0"/>
          </a:p>
        </p:txBody>
      </p:sp>
      <p:sp>
        <p:nvSpPr>
          <p:cNvPr id="19" name="Picture Placeholder 41">
            <a:extLst>
              <a:ext uri="{FF2B5EF4-FFF2-40B4-BE49-F238E27FC236}">
                <a16:creationId xmlns:a16="http://schemas.microsoft.com/office/drawing/2014/main" xmlns="" id="{5FD386C4-00C0-4131-8A4A-E2B9B2D0E34F}"/>
              </a:ext>
            </a:extLst>
          </p:cNvPr>
          <p:cNvSpPr>
            <a:spLocks noGrp="1"/>
          </p:cNvSpPr>
          <p:nvPr>
            <p:ph type="pic" sz="quarter" idx="23"/>
          </p:nvPr>
        </p:nvSpPr>
        <p:spPr>
          <a:xfrm>
            <a:off x="782722" y="4422936"/>
            <a:ext cx="3129567" cy="1004553"/>
          </a:xfrm>
          <a:custGeom>
            <a:avLst/>
            <a:gdLst>
              <a:gd name="connsiteX0" fmla="*/ 0 w 3129567"/>
              <a:gd name="connsiteY0" fmla="*/ 0 h 1004553"/>
              <a:gd name="connsiteX1" fmla="*/ 3129567 w 3129567"/>
              <a:gd name="connsiteY1" fmla="*/ 0 h 1004553"/>
              <a:gd name="connsiteX2" fmla="*/ 3129567 w 3129567"/>
              <a:gd name="connsiteY2" fmla="*/ 1004553 h 1004553"/>
              <a:gd name="connsiteX3" fmla="*/ 0 w 3129567"/>
              <a:gd name="connsiteY3" fmla="*/ 1004553 h 1004553"/>
            </a:gdLst>
            <a:ahLst/>
            <a:cxnLst>
              <a:cxn ang="0">
                <a:pos x="connsiteX0" y="connsiteY0"/>
              </a:cxn>
              <a:cxn ang="0">
                <a:pos x="connsiteX1" y="connsiteY1"/>
              </a:cxn>
              <a:cxn ang="0">
                <a:pos x="connsiteX2" y="connsiteY2"/>
              </a:cxn>
              <a:cxn ang="0">
                <a:pos x="connsiteX3" y="connsiteY3"/>
              </a:cxn>
            </a:cxnLst>
            <a:rect l="l" t="t" r="r" b="b"/>
            <a:pathLst>
              <a:path w="3129567" h="1004553">
                <a:moveTo>
                  <a:pt x="0" y="0"/>
                </a:moveTo>
                <a:lnTo>
                  <a:pt x="3129567" y="0"/>
                </a:lnTo>
                <a:lnTo>
                  <a:pt x="3129567" y="1004553"/>
                </a:lnTo>
                <a:lnTo>
                  <a:pt x="0" y="1004553"/>
                </a:ln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cxnSp>
        <p:nvCxnSpPr>
          <p:cNvPr id="25" name="Straight Arrow Connector 24">
            <a:extLst>
              <a:ext uri="{FF2B5EF4-FFF2-40B4-BE49-F238E27FC236}">
                <a16:creationId xmlns:a16="http://schemas.microsoft.com/office/drawing/2014/main" xmlns="" id="{C83023B6-A500-4DDD-B2E1-86D475569B57}"/>
              </a:ext>
            </a:extLst>
          </p:cNvPr>
          <p:cNvCxnSpPr>
            <a:cxnSpLocks/>
          </p:cNvCxnSpPr>
          <p:nvPr userDrawn="1"/>
        </p:nvCxnSpPr>
        <p:spPr>
          <a:xfrm flipH="1">
            <a:off x="3905807" y="4925212"/>
            <a:ext cx="3520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 Placeholder 19">
            <a:extLst>
              <a:ext uri="{FF2B5EF4-FFF2-40B4-BE49-F238E27FC236}">
                <a16:creationId xmlns:a16="http://schemas.microsoft.com/office/drawing/2014/main" xmlns="" id="{3821F579-DF1A-49BF-A99B-B7050DD34E87}"/>
              </a:ext>
            </a:extLst>
          </p:cNvPr>
          <p:cNvSpPr>
            <a:spLocks noGrp="1"/>
          </p:cNvSpPr>
          <p:nvPr>
            <p:ph type="body" sz="quarter" idx="24" hasCustomPrompt="1"/>
          </p:nvPr>
        </p:nvSpPr>
        <p:spPr>
          <a:xfrm>
            <a:off x="767205" y="5563640"/>
            <a:ext cx="3145083" cy="797770"/>
          </a:xfrm>
          <a:prstGeom prst="rect">
            <a:avLst/>
          </a:prstGeom>
        </p:spPr>
        <p:txBody>
          <a:bodyPr anchor="t">
            <a:normAutofit/>
          </a:bodyPr>
          <a:lstStyle>
            <a:lvl1pPr marL="0" indent="0" algn="ctr">
              <a:buNone/>
              <a:defRPr sz="2000"/>
            </a:lvl1pPr>
            <a:lvl2pPr marL="457200" indent="0" algn="ctr">
              <a:buNone/>
              <a:defRPr sz="2000"/>
            </a:lvl2pPr>
          </a:lstStyle>
          <a:p>
            <a:pPr lvl="0"/>
            <a:r>
              <a:rPr lang="en-US"/>
              <a:t>Edit</a:t>
            </a:r>
            <a:endParaRPr lang="en-US" dirty="0"/>
          </a:p>
        </p:txBody>
      </p:sp>
    </p:spTree>
    <p:extLst>
      <p:ext uri="{BB962C8B-B14F-4D97-AF65-F5344CB8AC3E}">
        <p14:creationId xmlns:p14="http://schemas.microsoft.com/office/powerpoint/2010/main" val="132962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wipe(left)">
                                      <p:cBhvr>
                                        <p:cTn id="18" dur="500"/>
                                        <p:tgtEl>
                                          <p:spTgt spid="2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wipe(left)">
                                      <p:cBhvr>
                                        <p:cTn id="31" dur="500"/>
                                        <p:tgtEl>
                                          <p:spTgt spid="2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left)">
                                      <p:cBhvr>
                                        <p:cTn id="40" dur="500"/>
                                        <p:tgtEl>
                                          <p:spTgt spid="36"/>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wipe(left)">
                                      <p:cBhvr>
                                        <p:cTn id="44" dur="500"/>
                                        <p:tgtEl>
                                          <p:spTgt spid="2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par>
                          <p:cTn id="50" fill="hold">
                            <p:stCondLst>
                              <p:cond delay="500"/>
                            </p:stCondLst>
                            <p:childTnLst>
                              <p:par>
                                <p:cTn id="51" presetID="22" presetClass="entr" presetSubtype="1"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cTn>
                              </p:par>
                            </p:childTnLst>
                          </p:cTn>
                        </p:par>
                        <p:par>
                          <p:cTn id="54" fill="hold">
                            <p:stCondLst>
                              <p:cond delay="1000"/>
                            </p:stCondLst>
                            <p:childTnLst>
                              <p:par>
                                <p:cTn id="55" presetID="22" presetClass="entr" presetSubtype="2"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right)">
                                      <p:cBhvr>
                                        <p:cTn id="57" dur="500"/>
                                        <p:tgtEl>
                                          <p:spTgt spid="18"/>
                                        </p:tgtEl>
                                      </p:cBhvr>
                                    </p:animEffect>
                                  </p:childTnLst>
                                </p:cTn>
                              </p:par>
                            </p:childTnLst>
                          </p:cTn>
                        </p:par>
                        <p:par>
                          <p:cTn id="58" fill="hold">
                            <p:stCondLst>
                              <p:cond delay="1500"/>
                            </p:stCondLst>
                            <p:childTnLst>
                              <p:par>
                                <p:cTn id="59" presetID="22" presetClass="entr" presetSubtype="2"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right)">
                                      <p:cBhvr>
                                        <p:cTn id="61" dur="500"/>
                                        <p:tgtEl>
                                          <p:spTgt spid="39"/>
                                        </p:tgtEl>
                                      </p:cBhvr>
                                    </p:animEffect>
                                  </p:childTnLst>
                                </p:cTn>
                              </p:par>
                            </p:childTnLst>
                          </p:cTn>
                        </p:par>
                        <p:par>
                          <p:cTn id="62" fill="hold">
                            <p:stCondLst>
                              <p:cond delay="2000"/>
                            </p:stCondLst>
                            <p:childTnLst>
                              <p:par>
                                <p:cTn id="63" presetID="22" presetClass="entr" presetSubtype="2" fill="hold" grpId="0" nodeType="afterEffect">
                                  <p:stCondLst>
                                    <p:cond delay="0"/>
                                  </p:stCondLst>
                                  <p:childTnLst>
                                    <p:set>
                                      <p:cBhvr>
                                        <p:cTn id="64" dur="1" fill="hold">
                                          <p:stCondLst>
                                            <p:cond delay="0"/>
                                          </p:stCondLst>
                                        </p:cTn>
                                        <p:tgtEl>
                                          <p:spTgt spid="23">
                                            <p:txEl>
                                              <p:pRg st="0" end="0"/>
                                            </p:txEl>
                                          </p:spTgt>
                                        </p:tgtEl>
                                        <p:attrNameLst>
                                          <p:attrName>style.visibility</p:attrName>
                                        </p:attrNameLst>
                                      </p:cBhvr>
                                      <p:to>
                                        <p:strVal val="visible"/>
                                      </p:to>
                                    </p:set>
                                    <p:animEffect transition="in" filter="wipe(right)">
                                      <p:cBhvr>
                                        <p:cTn id="65" dur="500"/>
                                        <p:tgtEl>
                                          <p:spTgt spid="23">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right)">
                                      <p:cBhvr>
                                        <p:cTn id="70" dur="500"/>
                                        <p:tgtEl>
                                          <p:spTgt spid="11"/>
                                        </p:tgtEl>
                                      </p:cBhvr>
                                    </p:animEffect>
                                  </p:childTnLst>
                                </p:cTn>
                              </p:par>
                            </p:childTnLst>
                          </p:cTn>
                        </p:par>
                        <p:par>
                          <p:cTn id="71" fill="hold">
                            <p:stCondLst>
                              <p:cond delay="500"/>
                            </p:stCondLst>
                            <p:childTnLst>
                              <p:par>
                                <p:cTn id="72" presetID="22" presetClass="entr" presetSubtype="2" fill="hold" grpId="0" nodeType="after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wipe(right)">
                                      <p:cBhvr>
                                        <p:cTn id="74" dur="500"/>
                                        <p:tgtEl>
                                          <p:spTgt spid="42"/>
                                        </p:tgtEl>
                                      </p:cBhvr>
                                    </p:animEffect>
                                  </p:childTnLst>
                                </p:cTn>
                              </p:par>
                            </p:childTnLst>
                          </p:cTn>
                        </p:par>
                        <p:par>
                          <p:cTn id="75" fill="hold">
                            <p:stCondLst>
                              <p:cond delay="1000"/>
                            </p:stCondLst>
                            <p:childTnLst>
                              <p:par>
                                <p:cTn id="76" presetID="22" presetClass="entr" presetSubtype="2" fill="hold" grpId="0" nodeType="afterEffect">
                                  <p:stCondLst>
                                    <p:cond delay="0"/>
                                  </p:stCondLst>
                                  <p:childTnLst>
                                    <p:set>
                                      <p:cBhvr>
                                        <p:cTn id="77" dur="1" fill="hold">
                                          <p:stCondLst>
                                            <p:cond delay="0"/>
                                          </p:stCondLst>
                                        </p:cTn>
                                        <p:tgtEl>
                                          <p:spTgt spid="24">
                                            <p:txEl>
                                              <p:pRg st="0" end="0"/>
                                            </p:txEl>
                                          </p:spTgt>
                                        </p:tgtEl>
                                        <p:attrNameLst>
                                          <p:attrName>style.visibility</p:attrName>
                                        </p:attrNameLst>
                                      </p:cBhvr>
                                      <p:to>
                                        <p:strVal val="visible"/>
                                      </p:to>
                                    </p:set>
                                    <p:animEffect transition="in" filter="wipe(right)">
                                      <p:cBhvr>
                                        <p:cTn id="78" dur="500"/>
                                        <p:tgtEl>
                                          <p:spTgt spid="24">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2" fill="hold"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right)">
                                      <p:cBhvr>
                                        <p:cTn id="83" dur="500"/>
                                        <p:tgtEl>
                                          <p:spTgt spid="25"/>
                                        </p:tgtEl>
                                      </p:cBhvr>
                                    </p:animEffect>
                                  </p:childTnLst>
                                </p:cTn>
                              </p:par>
                            </p:childTnLst>
                          </p:cTn>
                        </p:par>
                        <p:par>
                          <p:cTn id="84" fill="hold">
                            <p:stCondLst>
                              <p:cond delay="500"/>
                            </p:stCondLst>
                            <p:childTnLst>
                              <p:par>
                                <p:cTn id="85" presetID="22" presetClass="entr" presetSubtype="2" fill="hold" grpId="0" nodeType="after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wipe(right)">
                                      <p:cBhvr>
                                        <p:cTn id="87" dur="500"/>
                                        <p:tgtEl>
                                          <p:spTgt spid="19"/>
                                        </p:tgtEl>
                                      </p:cBhvr>
                                    </p:animEffect>
                                  </p:childTnLst>
                                </p:cTn>
                              </p:par>
                            </p:childTnLst>
                          </p:cTn>
                        </p:par>
                        <p:par>
                          <p:cTn id="88" fill="hold">
                            <p:stCondLst>
                              <p:cond delay="1000"/>
                            </p:stCondLst>
                            <p:childTnLst>
                              <p:par>
                                <p:cTn id="89" presetID="22" presetClass="entr" presetSubtype="2" fill="hold" grpId="0" nodeType="afterEffect">
                                  <p:stCondLst>
                                    <p:cond delay="0"/>
                                  </p:stCondLst>
                                  <p:childTnLst>
                                    <p:set>
                                      <p:cBhvr>
                                        <p:cTn id="90" dur="1" fill="hold">
                                          <p:stCondLst>
                                            <p:cond delay="0"/>
                                          </p:stCondLst>
                                        </p:cTn>
                                        <p:tgtEl>
                                          <p:spTgt spid="26">
                                            <p:txEl>
                                              <p:pRg st="0" end="0"/>
                                            </p:txEl>
                                          </p:spTgt>
                                        </p:tgtEl>
                                        <p:attrNameLst>
                                          <p:attrName>style.visibility</p:attrName>
                                        </p:attrNameLst>
                                      </p:cBhvr>
                                      <p:to>
                                        <p:strVal val="visible"/>
                                      </p:to>
                                    </p:set>
                                    <p:animEffect transition="in" filter="wipe(right)">
                                      <p:cBhvr>
                                        <p:cTn id="91"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9" grpId="0" animBg="1"/>
      <p:bldP spid="36" grpId="0" animBg="1"/>
      <p:bldP spid="33" grpId="0" animBg="1"/>
      <p:bldP spid="30" grpId="0" animBg="1"/>
      <p:bldP spid="2" grpId="0"/>
      <p:bldP spid="20" grpId="0" build="p">
        <p:tmplLst>
          <p:tmpl lvl="1">
            <p:tnLst>
              <p:par>
                <p:cTn presetID="22" presetClass="entr" presetSubtype="8"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build="p">
        <p:tmplLst>
          <p:tmpl lvl="1">
            <p:tnLst>
              <p:par>
                <p:cTn presetID="22" presetClass="entr" presetSubtype="8"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2" grpId="0" build="p">
        <p:tmplLst>
          <p:tmpl lvl="1">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3" grpId="0" build="p">
        <p:tmplLst>
          <p:tmpl lvl="1">
            <p:tnLst>
              <p:par>
                <p:cTn presetID="22" presetClass="entr" presetSubtype="2"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right)">
                      <p:cBhvr>
                        <p:cTn dur="500"/>
                        <p:tgtEl>
                          <p:spTgt spid="23"/>
                        </p:tgtEl>
                      </p:cBhvr>
                    </p:animEffect>
                  </p:childTnLst>
                </p:cTn>
              </p:par>
            </p:tnLst>
          </p:tmpl>
        </p:tmplLst>
      </p:bldP>
      <p:bldP spid="24" grpId="0" build="p">
        <p:tmplLst>
          <p:tmpl lvl="1">
            <p:tnLst>
              <p:par>
                <p:cTn presetID="22" presetClass="entr" presetSubtype="2"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right)">
                      <p:cBhvr>
                        <p:cTn dur="500"/>
                        <p:tgtEl>
                          <p:spTgt spid="24"/>
                        </p:tgtEl>
                      </p:cBhvr>
                    </p:animEffect>
                  </p:childTnLst>
                </p:cTn>
              </p:par>
            </p:tnLst>
          </p:tmpl>
        </p:tmplLst>
      </p:bldP>
      <p:bldP spid="19" grpId="0" animBg="1"/>
      <p:bldP spid="26" grpId="0" build="p">
        <p:tmplLst>
          <p:tmpl lvl="1">
            <p:tnLst>
              <p:par>
                <p:cTn presetID="22" presetClass="entr" presetSubtype="2"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right)">
                      <p:cBhvr>
                        <p:cTn dur="500"/>
                        <p:tgtEl>
                          <p:spTgt spid="26"/>
                        </p:tgtEl>
                      </p:cBhvr>
                    </p:animEffect>
                  </p:childTnLst>
                </p:cTn>
              </p:par>
            </p:tnLst>
          </p:tmpl>
        </p:tmplLst>
      </p:bldP>
    </p:bldLst>
  </p:timing>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mplate 6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D376519A-3A00-4BC0-BDB2-741731FC7F34}"/>
              </a:ext>
            </a:extLst>
          </p:cNvPr>
          <p:cNvSpPr>
            <a:spLocks noGrp="1"/>
          </p:cNvSpPr>
          <p:nvPr>
            <p:ph type="pic" sz="quarter" idx="10"/>
          </p:nvPr>
        </p:nvSpPr>
        <p:spPr>
          <a:xfrm>
            <a:off x="0" y="-1"/>
            <a:ext cx="12224084" cy="4780549"/>
          </a:xfrm>
          <a:custGeom>
            <a:avLst/>
            <a:gdLst>
              <a:gd name="connsiteX0" fmla="*/ 0 w 12224084"/>
              <a:gd name="connsiteY0" fmla="*/ 89 h 4780549"/>
              <a:gd name="connsiteX1" fmla="*/ 5951621 w 12224084"/>
              <a:gd name="connsiteY1" fmla="*/ 1365243 h 4780549"/>
              <a:gd name="connsiteX2" fmla="*/ 12192000 w 12224084"/>
              <a:gd name="connsiteY2" fmla="*/ 89 h 4780549"/>
              <a:gd name="connsiteX3" fmla="*/ 12224084 w 12224084"/>
              <a:gd name="connsiteY3" fmla="*/ 4780534 h 4780549"/>
              <a:gd name="connsiteX4" fmla="*/ 1347537 w 12224084"/>
              <a:gd name="connsiteY4" fmla="*/ 3422587 h 4780549"/>
              <a:gd name="connsiteX5" fmla="*/ 689811 w 12224084"/>
              <a:gd name="connsiteY5" fmla="*/ 3768023 h 4780549"/>
              <a:gd name="connsiteX6" fmla="*/ 0 w 12224084"/>
              <a:gd name="connsiteY6" fmla="*/ 4249369 h 478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4084" h="4780549">
                <a:moveTo>
                  <a:pt x="0" y="89"/>
                </a:moveTo>
                <a:cubicBezTo>
                  <a:pt x="1978526" y="-12730"/>
                  <a:pt x="3973095" y="1378062"/>
                  <a:pt x="5951621" y="1365243"/>
                </a:cubicBezTo>
                <a:lnTo>
                  <a:pt x="12192000" y="89"/>
                </a:lnTo>
                <a:lnTo>
                  <a:pt x="12224084" y="4780534"/>
                </a:lnTo>
                <a:cubicBezTo>
                  <a:pt x="10079789" y="4786944"/>
                  <a:pt x="3652253" y="2800897"/>
                  <a:pt x="1347537" y="3422587"/>
                </a:cubicBezTo>
                <a:cubicBezTo>
                  <a:pt x="-556126" y="3256601"/>
                  <a:pt x="914400" y="3630226"/>
                  <a:pt x="689811" y="3768023"/>
                </a:cubicBezTo>
                <a:cubicBezTo>
                  <a:pt x="465222" y="3905819"/>
                  <a:pt x="133684" y="4880125"/>
                  <a:pt x="0" y="424936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31531286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mplate 64">
    <p:spTree>
      <p:nvGrpSpPr>
        <p:cNvPr id="1" name=""/>
        <p:cNvGrpSpPr/>
        <p:nvPr/>
      </p:nvGrpSpPr>
      <p:grpSpPr>
        <a:xfrm>
          <a:off x="0" y="0"/>
          <a:ext cx="0" cy="0"/>
          <a:chOff x="0" y="0"/>
          <a:chExt cx="0" cy="0"/>
        </a:xfrm>
      </p:grpSpPr>
      <p:sp>
        <p:nvSpPr>
          <p:cNvPr id="9" name="Media Placeholder 8">
            <a:extLst>
              <a:ext uri="{FF2B5EF4-FFF2-40B4-BE49-F238E27FC236}">
                <a16:creationId xmlns:a16="http://schemas.microsoft.com/office/drawing/2014/main" xmlns="" id="{2BB024F7-BD86-4C88-8998-8CA81043284C}"/>
              </a:ext>
            </a:extLst>
          </p:cNvPr>
          <p:cNvSpPr>
            <a:spLocks noGrp="1"/>
          </p:cNvSpPr>
          <p:nvPr>
            <p:ph type="media" sz="quarter" idx="10"/>
          </p:nvPr>
        </p:nvSpPr>
        <p:spPr>
          <a:xfrm>
            <a:off x="0" y="0"/>
            <a:ext cx="12192000" cy="6858000"/>
          </a:xfrm>
          <a:prstGeom prst="rect">
            <a:avLst/>
          </a:prstGeom>
          <a:pattFill prst="pct5">
            <a:fgClr>
              <a:schemeClr val="accent1"/>
            </a:fgClr>
            <a:bgClr>
              <a:schemeClr val="bg1"/>
            </a:bgClr>
          </a:pattFill>
        </p:spPr>
        <p:txBody>
          <a:bodyPr anchor="ctr"/>
          <a:lstStyle>
            <a:lvl1pPr marL="0" indent="0" algn="ctr">
              <a:buNone/>
              <a:defRPr/>
            </a:lvl1pPr>
          </a:lstStyle>
          <a:p>
            <a:endParaRPr lang="en-US"/>
          </a:p>
        </p:txBody>
      </p:sp>
    </p:spTree>
    <p:extLst>
      <p:ext uri="{BB962C8B-B14F-4D97-AF65-F5344CB8AC3E}">
        <p14:creationId xmlns:p14="http://schemas.microsoft.com/office/powerpoint/2010/main" val="27530220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mplate 65">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xmlns="" id="{FFC84D68-BB9A-4AE9-8FDF-1ECE8B15C6A5}"/>
              </a:ext>
            </a:extLst>
          </p:cNvPr>
          <p:cNvSpPr/>
          <p:nvPr userDrawn="1"/>
        </p:nvSpPr>
        <p:spPr>
          <a:xfrm flipV="1">
            <a:off x="1459831" y="2844716"/>
            <a:ext cx="9994231" cy="3106904"/>
          </a:xfrm>
          <a:custGeom>
            <a:avLst/>
            <a:gdLst>
              <a:gd name="connsiteX0" fmla="*/ 0 w 9480884"/>
              <a:gd name="connsiteY0" fmla="*/ 0 h 1620253"/>
              <a:gd name="connsiteX1" fmla="*/ 9480884 w 9480884"/>
              <a:gd name="connsiteY1" fmla="*/ 0 h 1620253"/>
              <a:gd name="connsiteX2" fmla="*/ 9480884 w 9480884"/>
              <a:gd name="connsiteY2" fmla="*/ 1620253 h 1620253"/>
              <a:gd name="connsiteX3" fmla="*/ 0 w 9480884"/>
              <a:gd name="connsiteY3" fmla="*/ 1620253 h 1620253"/>
              <a:gd name="connsiteX4" fmla="*/ 0 w 9480884"/>
              <a:gd name="connsiteY4" fmla="*/ 0 h 1620253"/>
              <a:gd name="connsiteX0" fmla="*/ 0 w 9480884"/>
              <a:gd name="connsiteY0" fmla="*/ 401053 h 2021306"/>
              <a:gd name="connsiteX1" fmla="*/ 8919411 w 9480884"/>
              <a:gd name="connsiteY1" fmla="*/ 0 h 2021306"/>
              <a:gd name="connsiteX2" fmla="*/ 9480884 w 9480884"/>
              <a:gd name="connsiteY2" fmla="*/ 2021306 h 2021306"/>
              <a:gd name="connsiteX3" fmla="*/ 0 w 9480884"/>
              <a:gd name="connsiteY3" fmla="*/ 2021306 h 2021306"/>
              <a:gd name="connsiteX4" fmla="*/ 0 w 9480884"/>
              <a:gd name="connsiteY4" fmla="*/ 401053 h 2021306"/>
              <a:gd name="connsiteX0" fmla="*/ 240631 w 9721515"/>
              <a:gd name="connsiteY0" fmla="*/ 401053 h 2053391"/>
              <a:gd name="connsiteX1" fmla="*/ 9160042 w 9721515"/>
              <a:gd name="connsiteY1" fmla="*/ 0 h 2053391"/>
              <a:gd name="connsiteX2" fmla="*/ 9721515 w 9721515"/>
              <a:gd name="connsiteY2" fmla="*/ 2021306 h 2053391"/>
              <a:gd name="connsiteX3" fmla="*/ 0 w 9721515"/>
              <a:gd name="connsiteY3" fmla="*/ 2053391 h 2053391"/>
              <a:gd name="connsiteX4" fmla="*/ 240631 w 9721515"/>
              <a:gd name="connsiteY4" fmla="*/ 401053 h 2053391"/>
              <a:gd name="connsiteX0" fmla="*/ 513347 w 9994231"/>
              <a:gd name="connsiteY0" fmla="*/ 401053 h 2021306"/>
              <a:gd name="connsiteX1" fmla="*/ 9432758 w 9994231"/>
              <a:gd name="connsiteY1" fmla="*/ 0 h 2021306"/>
              <a:gd name="connsiteX2" fmla="*/ 9994231 w 9994231"/>
              <a:gd name="connsiteY2" fmla="*/ 2021306 h 2021306"/>
              <a:gd name="connsiteX3" fmla="*/ 0 w 9994231"/>
              <a:gd name="connsiteY3" fmla="*/ 2014829 h 2021306"/>
              <a:gd name="connsiteX4" fmla="*/ 513347 w 9994231"/>
              <a:gd name="connsiteY4" fmla="*/ 401053 h 2021306"/>
              <a:gd name="connsiteX0" fmla="*/ 513347 w 9994231"/>
              <a:gd name="connsiteY0" fmla="*/ 82922 h 2021306"/>
              <a:gd name="connsiteX1" fmla="*/ 9432758 w 9994231"/>
              <a:gd name="connsiteY1" fmla="*/ 0 h 2021306"/>
              <a:gd name="connsiteX2" fmla="*/ 9994231 w 9994231"/>
              <a:gd name="connsiteY2" fmla="*/ 2021306 h 2021306"/>
              <a:gd name="connsiteX3" fmla="*/ 0 w 9994231"/>
              <a:gd name="connsiteY3" fmla="*/ 2014829 h 2021306"/>
              <a:gd name="connsiteX4" fmla="*/ 513347 w 9994231"/>
              <a:gd name="connsiteY4" fmla="*/ 82922 h 2021306"/>
              <a:gd name="connsiteX0" fmla="*/ 513347 w 9994231"/>
              <a:gd name="connsiteY0" fmla="*/ 82922 h 2021306"/>
              <a:gd name="connsiteX1" fmla="*/ 9432758 w 9994231"/>
              <a:gd name="connsiteY1" fmla="*/ 0 h 2021306"/>
              <a:gd name="connsiteX2" fmla="*/ 9994231 w 9994231"/>
              <a:gd name="connsiteY2" fmla="*/ 2021306 h 2021306"/>
              <a:gd name="connsiteX3" fmla="*/ 0 w 9994231"/>
              <a:gd name="connsiteY3" fmla="*/ 2014829 h 2021306"/>
              <a:gd name="connsiteX4" fmla="*/ 513347 w 9994231"/>
              <a:gd name="connsiteY4" fmla="*/ 82922 h 2021306"/>
              <a:gd name="connsiteX0" fmla="*/ 513347 w 9994231"/>
              <a:gd name="connsiteY0" fmla="*/ 82922 h 2021306"/>
              <a:gd name="connsiteX1" fmla="*/ 9432758 w 9994231"/>
              <a:gd name="connsiteY1" fmla="*/ 0 h 2021306"/>
              <a:gd name="connsiteX2" fmla="*/ 9994231 w 9994231"/>
              <a:gd name="connsiteY2" fmla="*/ 2021306 h 2021306"/>
              <a:gd name="connsiteX3" fmla="*/ 0 w 9994231"/>
              <a:gd name="connsiteY3" fmla="*/ 2014829 h 2021306"/>
              <a:gd name="connsiteX4" fmla="*/ 513347 w 9994231"/>
              <a:gd name="connsiteY4" fmla="*/ 82922 h 2021306"/>
              <a:gd name="connsiteX0" fmla="*/ 513347 w 9994231"/>
              <a:gd name="connsiteY0" fmla="*/ 158719 h 2097103"/>
              <a:gd name="connsiteX1" fmla="*/ 8742948 w 9994231"/>
              <a:gd name="connsiteY1" fmla="*/ 0 h 2097103"/>
              <a:gd name="connsiteX2" fmla="*/ 9994231 w 9994231"/>
              <a:gd name="connsiteY2" fmla="*/ 2097103 h 2097103"/>
              <a:gd name="connsiteX3" fmla="*/ 0 w 9994231"/>
              <a:gd name="connsiteY3" fmla="*/ 2090626 h 2097103"/>
              <a:gd name="connsiteX4" fmla="*/ 513347 w 9994231"/>
              <a:gd name="connsiteY4" fmla="*/ 158719 h 209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231" h="2097103">
                <a:moveTo>
                  <a:pt x="513347" y="158719"/>
                </a:moveTo>
                <a:cubicBezTo>
                  <a:pt x="3486484" y="285323"/>
                  <a:pt x="5769811" y="27641"/>
                  <a:pt x="8742948" y="0"/>
                </a:cubicBezTo>
                <a:lnTo>
                  <a:pt x="9994231" y="2097103"/>
                </a:lnTo>
                <a:lnTo>
                  <a:pt x="0" y="2090626"/>
                </a:lnTo>
                <a:lnTo>
                  <a:pt x="513347" y="158719"/>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4">
            <a:extLst>
              <a:ext uri="{FF2B5EF4-FFF2-40B4-BE49-F238E27FC236}">
                <a16:creationId xmlns:a16="http://schemas.microsoft.com/office/drawing/2014/main" xmlns="" id="{B727E169-5E88-4BFB-8AAD-5637CFEA26E6}"/>
              </a:ext>
            </a:extLst>
          </p:cNvPr>
          <p:cNvSpPr/>
          <p:nvPr userDrawn="1"/>
        </p:nvSpPr>
        <p:spPr>
          <a:xfrm>
            <a:off x="994610" y="1074818"/>
            <a:ext cx="9721515" cy="2053391"/>
          </a:xfrm>
          <a:custGeom>
            <a:avLst/>
            <a:gdLst>
              <a:gd name="connsiteX0" fmla="*/ 0 w 9480884"/>
              <a:gd name="connsiteY0" fmla="*/ 0 h 1620253"/>
              <a:gd name="connsiteX1" fmla="*/ 9480884 w 9480884"/>
              <a:gd name="connsiteY1" fmla="*/ 0 h 1620253"/>
              <a:gd name="connsiteX2" fmla="*/ 9480884 w 9480884"/>
              <a:gd name="connsiteY2" fmla="*/ 1620253 h 1620253"/>
              <a:gd name="connsiteX3" fmla="*/ 0 w 9480884"/>
              <a:gd name="connsiteY3" fmla="*/ 1620253 h 1620253"/>
              <a:gd name="connsiteX4" fmla="*/ 0 w 9480884"/>
              <a:gd name="connsiteY4" fmla="*/ 0 h 1620253"/>
              <a:gd name="connsiteX0" fmla="*/ 0 w 9480884"/>
              <a:gd name="connsiteY0" fmla="*/ 401053 h 2021306"/>
              <a:gd name="connsiteX1" fmla="*/ 8919411 w 9480884"/>
              <a:gd name="connsiteY1" fmla="*/ 0 h 2021306"/>
              <a:gd name="connsiteX2" fmla="*/ 9480884 w 9480884"/>
              <a:gd name="connsiteY2" fmla="*/ 2021306 h 2021306"/>
              <a:gd name="connsiteX3" fmla="*/ 0 w 9480884"/>
              <a:gd name="connsiteY3" fmla="*/ 2021306 h 2021306"/>
              <a:gd name="connsiteX4" fmla="*/ 0 w 9480884"/>
              <a:gd name="connsiteY4" fmla="*/ 401053 h 2021306"/>
              <a:gd name="connsiteX0" fmla="*/ 240631 w 9721515"/>
              <a:gd name="connsiteY0" fmla="*/ 401053 h 2053391"/>
              <a:gd name="connsiteX1" fmla="*/ 9160042 w 9721515"/>
              <a:gd name="connsiteY1" fmla="*/ 0 h 2053391"/>
              <a:gd name="connsiteX2" fmla="*/ 9721515 w 9721515"/>
              <a:gd name="connsiteY2" fmla="*/ 2021306 h 2053391"/>
              <a:gd name="connsiteX3" fmla="*/ 0 w 9721515"/>
              <a:gd name="connsiteY3" fmla="*/ 2053391 h 2053391"/>
              <a:gd name="connsiteX4" fmla="*/ 240631 w 9721515"/>
              <a:gd name="connsiteY4" fmla="*/ 401053 h 2053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1515" h="2053391">
                <a:moveTo>
                  <a:pt x="240631" y="401053"/>
                </a:moveTo>
                <a:lnTo>
                  <a:pt x="9160042" y="0"/>
                </a:lnTo>
                <a:lnTo>
                  <a:pt x="9721515" y="2021306"/>
                </a:lnTo>
                <a:lnTo>
                  <a:pt x="0" y="2053391"/>
                </a:lnTo>
                <a:lnTo>
                  <a:pt x="240631" y="40105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xmlns="" id="{7F37DFAA-9096-4B59-BE79-FE42D81D48F5}"/>
              </a:ext>
            </a:extLst>
          </p:cNvPr>
          <p:cNvSpPr>
            <a:spLocks noGrp="1"/>
          </p:cNvSpPr>
          <p:nvPr>
            <p:ph type="title"/>
          </p:nvPr>
        </p:nvSpPr>
        <p:spPr>
          <a:xfrm>
            <a:off x="1892967" y="1620542"/>
            <a:ext cx="7924800" cy="961941"/>
          </a:xfrm>
          <a:prstGeom prst="rect">
            <a:avLst/>
          </a:prstGeom>
        </p:spPr>
        <p:txBody>
          <a:bodyPr/>
          <a:lstStyle>
            <a:lvl1pPr algn="l">
              <a:defRPr>
                <a:solidFill>
                  <a:schemeClr val="bg1"/>
                </a:solidFill>
              </a:defRPr>
            </a:lvl1pPr>
          </a:lstStyle>
          <a:p>
            <a:r>
              <a:rPr lang="en-US"/>
              <a:t>Click to edit Master title style</a:t>
            </a:r>
          </a:p>
        </p:txBody>
      </p:sp>
      <p:sp>
        <p:nvSpPr>
          <p:cNvPr id="13" name="Text Placeholder 19">
            <a:extLst>
              <a:ext uri="{FF2B5EF4-FFF2-40B4-BE49-F238E27FC236}">
                <a16:creationId xmlns:a16="http://schemas.microsoft.com/office/drawing/2014/main" xmlns="" id="{9A03B25D-FB6A-4B21-8F05-8D8A80FA167A}"/>
              </a:ext>
            </a:extLst>
          </p:cNvPr>
          <p:cNvSpPr>
            <a:spLocks noGrp="1"/>
          </p:cNvSpPr>
          <p:nvPr>
            <p:ph type="body" sz="quarter" idx="13"/>
          </p:nvPr>
        </p:nvSpPr>
        <p:spPr>
          <a:xfrm>
            <a:off x="2537492" y="3178968"/>
            <a:ext cx="7280275" cy="2053390"/>
          </a:xfrm>
          <a:prstGeom prst="rect">
            <a:avLst/>
          </a:prstGeom>
        </p:spPr>
        <p:txBody>
          <a:bodyPr>
            <a:normAutofit/>
          </a:bodyPr>
          <a:lstStyle>
            <a:lvl1pPr marL="0" indent="0">
              <a:buNone/>
              <a:defRPr sz="2400">
                <a:solidFill>
                  <a:schemeClr val="tx1">
                    <a:lumMod val="75000"/>
                    <a:lumOff val="25000"/>
                  </a:schemeClr>
                </a:solidFill>
              </a:defRPr>
            </a:lvl1pPr>
            <a:lvl2pPr marL="457200" indent="0">
              <a:buNone/>
              <a:defRPr sz="2000">
                <a:solidFill>
                  <a:schemeClr val="tx1">
                    <a:lumMod val="75000"/>
                    <a:lumOff val="25000"/>
                  </a:schemeClr>
                </a:solidFill>
              </a:defRPr>
            </a:lvl2pPr>
          </a:lstStyle>
          <a:p>
            <a:pPr lvl="0"/>
            <a:r>
              <a:rPr lang="en-US" dirty="0"/>
              <a:t>Edit Master text styles</a:t>
            </a:r>
          </a:p>
          <a:p>
            <a:pPr lvl="1"/>
            <a:endParaRPr lang="en-US" dirty="0"/>
          </a:p>
        </p:txBody>
      </p:sp>
    </p:spTree>
    <p:extLst>
      <p:ext uri="{BB962C8B-B14F-4D97-AF65-F5344CB8AC3E}">
        <p14:creationId xmlns:p14="http://schemas.microsoft.com/office/powerpoint/2010/main" val="343857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4" fill="hold" grpId="0" nodeType="after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10" grpId="0"/>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 lvl="2">
            <p:tnLst>
              <p:par>
                <p:cTn presetID="2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down)">
                      <p:cBhvr>
                        <p:cTn dur="500"/>
                        <p:tgtEl>
                          <p:spTgt spid="13"/>
                        </p:tgtEl>
                      </p:cBhvr>
                    </p:animEffect>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mplate 66">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xmlns="" id="{0360CC56-52D1-4334-B313-A015033FFD77}"/>
              </a:ext>
            </a:extLst>
          </p:cNvPr>
          <p:cNvSpPr/>
          <p:nvPr userDrawn="1"/>
        </p:nvSpPr>
        <p:spPr>
          <a:xfrm>
            <a:off x="1377114" y="914400"/>
            <a:ext cx="9478715" cy="5021419"/>
          </a:xfrm>
          <a:custGeom>
            <a:avLst/>
            <a:gdLst>
              <a:gd name="connsiteX0" fmla="*/ 0 w 9437772"/>
              <a:gd name="connsiteY0" fmla="*/ 0 h 4748463"/>
              <a:gd name="connsiteX1" fmla="*/ 9437772 w 9437772"/>
              <a:gd name="connsiteY1" fmla="*/ 0 h 4748463"/>
              <a:gd name="connsiteX2" fmla="*/ 9437772 w 9437772"/>
              <a:gd name="connsiteY2" fmla="*/ 4748463 h 4748463"/>
              <a:gd name="connsiteX3" fmla="*/ 0 w 9437772"/>
              <a:gd name="connsiteY3" fmla="*/ 4748463 h 4748463"/>
              <a:gd name="connsiteX4" fmla="*/ 0 w 9437772"/>
              <a:gd name="connsiteY4" fmla="*/ 0 h 4748463"/>
              <a:gd name="connsiteX0" fmla="*/ 0 w 9437772"/>
              <a:gd name="connsiteY0" fmla="*/ 0 h 4748463"/>
              <a:gd name="connsiteX1" fmla="*/ 9437772 w 9437772"/>
              <a:gd name="connsiteY1" fmla="*/ 0 h 4748463"/>
              <a:gd name="connsiteX2" fmla="*/ 9437772 w 9437772"/>
              <a:gd name="connsiteY2" fmla="*/ 4748463 h 4748463"/>
              <a:gd name="connsiteX3" fmla="*/ 4682492 w 9437772"/>
              <a:gd name="connsiteY3" fmla="*/ 4517409 h 4748463"/>
              <a:gd name="connsiteX4" fmla="*/ 0 w 9437772"/>
              <a:gd name="connsiteY4" fmla="*/ 4748463 h 4748463"/>
              <a:gd name="connsiteX5" fmla="*/ 0 w 9437772"/>
              <a:gd name="connsiteY5" fmla="*/ 0 h 4748463"/>
              <a:gd name="connsiteX0" fmla="*/ 0 w 9478715"/>
              <a:gd name="connsiteY0" fmla="*/ 0 h 5021419"/>
              <a:gd name="connsiteX1" fmla="*/ 9437772 w 9478715"/>
              <a:gd name="connsiteY1" fmla="*/ 0 h 5021419"/>
              <a:gd name="connsiteX2" fmla="*/ 9478715 w 9478715"/>
              <a:gd name="connsiteY2" fmla="*/ 5021419 h 5021419"/>
              <a:gd name="connsiteX3" fmla="*/ 4682492 w 9478715"/>
              <a:gd name="connsiteY3" fmla="*/ 4517409 h 5021419"/>
              <a:gd name="connsiteX4" fmla="*/ 0 w 9478715"/>
              <a:gd name="connsiteY4" fmla="*/ 4748463 h 5021419"/>
              <a:gd name="connsiteX5" fmla="*/ 0 w 9478715"/>
              <a:gd name="connsiteY5" fmla="*/ 0 h 5021419"/>
              <a:gd name="connsiteX0" fmla="*/ 0 w 9478715"/>
              <a:gd name="connsiteY0" fmla="*/ 0 h 5021419"/>
              <a:gd name="connsiteX1" fmla="*/ 9437772 w 9478715"/>
              <a:gd name="connsiteY1" fmla="*/ 0 h 5021419"/>
              <a:gd name="connsiteX2" fmla="*/ 9213549 w 9478715"/>
              <a:gd name="connsiteY2" fmla="*/ 2169994 h 5021419"/>
              <a:gd name="connsiteX3" fmla="*/ 9478715 w 9478715"/>
              <a:gd name="connsiteY3" fmla="*/ 5021419 h 5021419"/>
              <a:gd name="connsiteX4" fmla="*/ 4682492 w 9478715"/>
              <a:gd name="connsiteY4" fmla="*/ 4517409 h 5021419"/>
              <a:gd name="connsiteX5" fmla="*/ 0 w 9478715"/>
              <a:gd name="connsiteY5" fmla="*/ 4748463 h 5021419"/>
              <a:gd name="connsiteX6" fmla="*/ 0 w 9478715"/>
              <a:gd name="connsiteY6" fmla="*/ 0 h 502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8715" h="5021419">
                <a:moveTo>
                  <a:pt x="0" y="0"/>
                </a:moveTo>
                <a:lnTo>
                  <a:pt x="9437772" y="0"/>
                </a:lnTo>
                <a:cubicBezTo>
                  <a:pt x="9435819" y="723331"/>
                  <a:pt x="9215502" y="1446663"/>
                  <a:pt x="9213549" y="2169994"/>
                </a:cubicBezTo>
                <a:lnTo>
                  <a:pt x="9478715" y="5021419"/>
                </a:lnTo>
                <a:cubicBezTo>
                  <a:pt x="7898171" y="5021738"/>
                  <a:pt x="6263036" y="4517090"/>
                  <a:pt x="4682492" y="4517409"/>
                </a:cubicBezTo>
                <a:lnTo>
                  <a:pt x="0" y="4748463"/>
                </a:lnTo>
                <a:lnTo>
                  <a:pt x="0" y="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5">
            <a:extLst>
              <a:ext uri="{FF2B5EF4-FFF2-40B4-BE49-F238E27FC236}">
                <a16:creationId xmlns:a16="http://schemas.microsoft.com/office/drawing/2014/main" xmlns="" id="{8311844A-6053-4A45-B531-E0DA23C978DE}"/>
              </a:ext>
            </a:extLst>
          </p:cNvPr>
          <p:cNvSpPr/>
          <p:nvPr userDrawn="1"/>
        </p:nvSpPr>
        <p:spPr>
          <a:xfrm>
            <a:off x="641684" y="1299411"/>
            <a:ext cx="7444256" cy="1395663"/>
          </a:xfrm>
          <a:custGeom>
            <a:avLst/>
            <a:gdLst>
              <a:gd name="connsiteX0" fmla="*/ 0 w 6625390"/>
              <a:gd name="connsiteY0" fmla="*/ 0 h 1395663"/>
              <a:gd name="connsiteX1" fmla="*/ 6625390 w 6625390"/>
              <a:gd name="connsiteY1" fmla="*/ 0 h 1395663"/>
              <a:gd name="connsiteX2" fmla="*/ 6625390 w 6625390"/>
              <a:gd name="connsiteY2" fmla="*/ 1395663 h 1395663"/>
              <a:gd name="connsiteX3" fmla="*/ 0 w 6625390"/>
              <a:gd name="connsiteY3" fmla="*/ 1395663 h 1395663"/>
              <a:gd name="connsiteX4" fmla="*/ 0 w 6625390"/>
              <a:gd name="connsiteY4" fmla="*/ 0 h 1395663"/>
              <a:gd name="connsiteX0" fmla="*/ 0 w 7444256"/>
              <a:gd name="connsiteY0" fmla="*/ 0 h 1395663"/>
              <a:gd name="connsiteX1" fmla="*/ 6625390 w 7444256"/>
              <a:gd name="connsiteY1" fmla="*/ 0 h 1395663"/>
              <a:gd name="connsiteX2" fmla="*/ 7444256 w 7444256"/>
              <a:gd name="connsiteY2" fmla="*/ 1395663 h 1395663"/>
              <a:gd name="connsiteX3" fmla="*/ 0 w 7444256"/>
              <a:gd name="connsiteY3" fmla="*/ 1395663 h 1395663"/>
              <a:gd name="connsiteX4" fmla="*/ 0 w 7444256"/>
              <a:gd name="connsiteY4" fmla="*/ 0 h 139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4256" h="1395663">
                <a:moveTo>
                  <a:pt x="0" y="0"/>
                </a:moveTo>
                <a:lnTo>
                  <a:pt x="6625390" y="0"/>
                </a:lnTo>
                <a:lnTo>
                  <a:pt x="7444256" y="1395663"/>
                </a:lnTo>
                <a:lnTo>
                  <a:pt x="0" y="139566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xmlns="" id="{508D47C3-81E0-4C8F-AC37-E38CDEEA85D7}"/>
              </a:ext>
            </a:extLst>
          </p:cNvPr>
          <p:cNvSpPr/>
          <p:nvPr userDrawn="1"/>
        </p:nvSpPr>
        <p:spPr>
          <a:xfrm rot="10800000">
            <a:off x="641682" y="2695074"/>
            <a:ext cx="735429" cy="619626"/>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9">
            <a:extLst>
              <a:ext uri="{FF2B5EF4-FFF2-40B4-BE49-F238E27FC236}">
                <a16:creationId xmlns:a16="http://schemas.microsoft.com/office/drawing/2014/main" xmlns="" id="{60CB8ABB-D267-4E57-B1F2-281F4E375BD7}"/>
              </a:ext>
            </a:extLst>
          </p:cNvPr>
          <p:cNvSpPr>
            <a:spLocks noGrp="1"/>
          </p:cNvSpPr>
          <p:nvPr>
            <p:ph type="title"/>
          </p:nvPr>
        </p:nvSpPr>
        <p:spPr>
          <a:xfrm>
            <a:off x="1662220" y="1516271"/>
            <a:ext cx="5614880" cy="961941"/>
          </a:xfrm>
          <a:prstGeom prst="rect">
            <a:avLst/>
          </a:prstGeom>
        </p:spPr>
        <p:txBody>
          <a:bodyPr>
            <a:normAutofit/>
          </a:bodyPr>
          <a:lstStyle>
            <a:lvl1pPr algn="l">
              <a:defRPr sz="3200">
                <a:solidFill>
                  <a:schemeClr val="bg1"/>
                </a:solidFill>
              </a:defRPr>
            </a:lvl1pPr>
          </a:lstStyle>
          <a:p>
            <a:r>
              <a:rPr lang="en-US"/>
              <a:t>Click to edit Master</a:t>
            </a:r>
          </a:p>
        </p:txBody>
      </p:sp>
      <p:sp>
        <p:nvSpPr>
          <p:cNvPr id="12" name="Text Placeholder 19">
            <a:extLst>
              <a:ext uri="{FF2B5EF4-FFF2-40B4-BE49-F238E27FC236}">
                <a16:creationId xmlns:a16="http://schemas.microsoft.com/office/drawing/2014/main" xmlns="" id="{D73019C9-0668-4729-A517-A358ADD85455}"/>
              </a:ext>
            </a:extLst>
          </p:cNvPr>
          <p:cNvSpPr>
            <a:spLocks noGrp="1"/>
          </p:cNvSpPr>
          <p:nvPr>
            <p:ph type="body" sz="quarter" idx="13"/>
          </p:nvPr>
        </p:nvSpPr>
        <p:spPr>
          <a:xfrm>
            <a:off x="2476333" y="2911934"/>
            <a:ext cx="7280275" cy="2053390"/>
          </a:xfrm>
          <a:prstGeom prst="rect">
            <a:avLst/>
          </a:prstGeom>
        </p:spPr>
        <p:txBody>
          <a:bodyPr>
            <a:normAutofit/>
          </a:bodyPr>
          <a:lstStyle>
            <a:lvl1pPr marL="0" indent="0">
              <a:buNone/>
              <a:defRPr sz="2400">
                <a:solidFill>
                  <a:schemeClr val="tx1">
                    <a:lumMod val="75000"/>
                    <a:lumOff val="25000"/>
                  </a:schemeClr>
                </a:solidFill>
              </a:defRPr>
            </a:lvl1pPr>
            <a:lvl2pPr marL="457200" indent="0">
              <a:buNone/>
              <a:defRPr sz="2000">
                <a:solidFill>
                  <a:schemeClr val="tx1">
                    <a:lumMod val="75000"/>
                    <a:lumOff val="25000"/>
                  </a:schemeClr>
                </a:solidFill>
              </a:defRPr>
            </a:lvl2pPr>
          </a:lstStyle>
          <a:p>
            <a:pPr lvl="0"/>
            <a:r>
              <a:rPr lang="en-US" dirty="0"/>
              <a:t>Edit Master text styles</a:t>
            </a:r>
          </a:p>
          <a:p>
            <a:pPr lvl="1"/>
            <a:endParaRPr lang="en-US" dirty="0"/>
          </a:p>
        </p:txBody>
      </p:sp>
    </p:spTree>
    <p:extLst>
      <p:ext uri="{BB962C8B-B14F-4D97-AF65-F5344CB8AC3E}">
        <p14:creationId xmlns:p14="http://schemas.microsoft.com/office/powerpoint/2010/main" val="306978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left)">
                                      <p:cBhvr>
                                        <p:cTn id="2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 lvl="2">
            <p:tnLst>
              <p:par>
                <p:cTn presetID="22" presetClass="entr" presetSubtype="4"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down)">
                      <p:cBhvr>
                        <p:cTn dur="500"/>
                        <p:tgtEl>
                          <p:spTgt spid="12"/>
                        </p:tgtEl>
                      </p:cBhvr>
                    </p:animEffect>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mplate 67">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B408E4B3-7A4A-4449-A2C9-AA882FD3FEBF}"/>
              </a:ext>
            </a:extLst>
          </p:cNvPr>
          <p:cNvSpPr>
            <a:spLocks noGrp="1"/>
          </p:cNvSpPr>
          <p:nvPr>
            <p:ph type="pic" sz="quarter" idx="10"/>
          </p:nvPr>
        </p:nvSpPr>
        <p:spPr>
          <a:xfrm>
            <a:off x="3260402" y="1122947"/>
            <a:ext cx="8931599" cy="4684295"/>
          </a:xfrm>
          <a:custGeom>
            <a:avLst/>
            <a:gdLst>
              <a:gd name="connsiteX0" fmla="*/ 0 w 8931599"/>
              <a:gd name="connsiteY0" fmla="*/ 0 h 4684295"/>
              <a:gd name="connsiteX1" fmla="*/ 8931599 w 8931599"/>
              <a:gd name="connsiteY1" fmla="*/ 0 h 4684295"/>
              <a:gd name="connsiteX2" fmla="*/ 8931599 w 8931599"/>
              <a:gd name="connsiteY2" fmla="*/ 4684295 h 4684295"/>
              <a:gd name="connsiteX3" fmla="*/ 3171998 w 8931599"/>
              <a:gd name="connsiteY3" fmla="*/ 4684295 h 4684295"/>
            </a:gdLst>
            <a:ahLst/>
            <a:cxnLst>
              <a:cxn ang="0">
                <a:pos x="connsiteX0" y="connsiteY0"/>
              </a:cxn>
              <a:cxn ang="0">
                <a:pos x="connsiteX1" y="connsiteY1"/>
              </a:cxn>
              <a:cxn ang="0">
                <a:pos x="connsiteX2" y="connsiteY2"/>
              </a:cxn>
              <a:cxn ang="0">
                <a:pos x="connsiteX3" y="connsiteY3"/>
              </a:cxn>
            </a:cxnLst>
            <a:rect l="l" t="t" r="r" b="b"/>
            <a:pathLst>
              <a:path w="8931599" h="4684295">
                <a:moveTo>
                  <a:pt x="0" y="0"/>
                </a:moveTo>
                <a:lnTo>
                  <a:pt x="8931599" y="0"/>
                </a:lnTo>
                <a:lnTo>
                  <a:pt x="8931599" y="4684295"/>
                </a:lnTo>
                <a:lnTo>
                  <a:pt x="3171998" y="4684295"/>
                </a:ln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
        <p:nvSpPr>
          <p:cNvPr id="10" name="Freeform: Shape 9">
            <a:extLst>
              <a:ext uri="{FF2B5EF4-FFF2-40B4-BE49-F238E27FC236}">
                <a16:creationId xmlns:a16="http://schemas.microsoft.com/office/drawing/2014/main" xmlns="" id="{7674DD5F-3B8C-4602-82C3-5D20BF577058}"/>
              </a:ext>
            </a:extLst>
          </p:cNvPr>
          <p:cNvSpPr/>
          <p:nvPr userDrawn="1"/>
        </p:nvSpPr>
        <p:spPr>
          <a:xfrm>
            <a:off x="-1" y="528850"/>
            <a:ext cx="6785811" cy="5803711"/>
          </a:xfrm>
          <a:custGeom>
            <a:avLst/>
            <a:gdLst>
              <a:gd name="connsiteX0" fmla="*/ 2858106 w 6785811"/>
              <a:gd name="connsiteY0" fmla="*/ 0 h 5803711"/>
              <a:gd name="connsiteX1" fmla="*/ 3260402 w 6785811"/>
              <a:gd name="connsiteY1" fmla="*/ 594097 h 5803711"/>
              <a:gd name="connsiteX2" fmla="*/ 6432400 w 6785811"/>
              <a:gd name="connsiteY2" fmla="*/ 5278392 h 5803711"/>
              <a:gd name="connsiteX3" fmla="*/ 6785811 w 6785811"/>
              <a:gd name="connsiteY3" fmla="*/ 5800298 h 5803711"/>
              <a:gd name="connsiteX4" fmla="*/ 2858107 w 6785811"/>
              <a:gd name="connsiteY4" fmla="*/ 5800298 h 5803711"/>
              <a:gd name="connsiteX5" fmla="*/ 2858107 w 6785811"/>
              <a:gd name="connsiteY5" fmla="*/ 5803711 h 5803711"/>
              <a:gd name="connsiteX6" fmla="*/ 0 w 6785811"/>
              <a:gd name="connsiteY6" fmla="*/ 5803711 h 5803711"/>
              <a:gd name="connsiteX7" fmla="*/ 0 w 6785811"/>
              <a:gd name="connsiteY7" fmla="*/ 3413 h 5803711"/>
              <a:gd name="connsiteX8" fmla="*/ 2858106 w 6785811"/>
              <a:gd name="connsiteY8" fmla="*/ 3413 h 580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811" h="5803711">
                <a:moveTo>
                  <a:pt x="2858106" y="0"/>
                </a:moveTo>
                <a:lnTo>
                  <a:pt x="3260402" y="594097"/>
                </a:lnTo>
                <a:lnTo>
                  <a:pt x="6432400" y="5278392"/>
                </a:lnTo>
                <a:lnTo>
                  <a:pt x="6785811" y="5800298"/>
                </a:lnTo>
                <a:lnTo>
                  <a:pt x="2858107" y="5800298"/>
                </a:lnTo>
                <a:lnTo>
                  <a:pt x="2858107" y="5803711"/>
                </a:lnTo>
                <a:lnTo>
                  <a:pt x="0" y="5803711"/>
                </a:lnTo>
                <a:lnTo>
                  <a:pt x="0" y="3413"/>
                </a:lnTo>
                <a:lnTo>
                  <a:pt x="2858106" y="34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4452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mplate 6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F0DC489F-D8A0-44DC-AAF3-1E901E1606EB}"/>
              </a:ext>
            </a:extLst>
          </p:cNvPr>
          <p:cNvSpPr>
            <a:spLocks noGrp="1"/>
          </p:cNvSpPr>
          <p:nvPr>
            <p:ph type="pic" sz="quarter" idx="10"/>
          </p:nvPr>
        </p:nvSpPr>
        <p:spPr>
          <a:xfrm>
            <a:off x="262888" y="850562"/>
            <a:ext cx="6576062" cy="5416888"/>
          </a:xfrm>
          <a:custGeom>
            <a:avLst/>
            <a:gdLst>
              <a:gd name="connsiteX0" fmla="*/ 252945 w 6576062"/>
              <a:gd name="connsiteY0" fmla="*/ 0 h 5416888"/>
              <a:gd name="connsiteX1" fmla="*/ 1264723 w 6576062"/>
              <a:gd name="connsiteY1" fmla="*/ 0 h 5416888"/>
              <a:gd name="connsiteX2" fmla="*/ 1454571 w 6576062"/>
              <a:gd name="connsiteY2" fmla="*/ 86558 h 5416888"/>
              <a:gd name="connsiteX3" fmla="*/ 1537267 w 6576062"/>
              <a:gd name="connsiteY3" fmla="*/ 282449 h 5416888"/>
              <a:gd name="connsiteX4" fmla="*/ 1576921 w 6576062"/>
              <a:gd name="connsiteY4" fmla="*/ 492007 h 5416888"/>
              <a:gd name="connsiteX5" fmla="*/ 6323118 w 6576062"/>
              <a:gd name="connsiteY5" fmla="*/ 492007 h 5416888"/>
              <a:gd name="connsiteX6" fmla="*/ 6501463 w 6576062"/>
              <a:gd name="connsiteY6" fmla="*/ 564640 h 5416888"/>
              <a:gd name="connsiteX7" fmla="*/ 6576062 w 6576062"/>
              <a:gd name="connsiteY7" fmla="*/ 738283 h 5416888"/>
              <a:gd name="connsiteX8" fmla="*/ 6576062 w 6576062"/>
              <a:gd name="connsiteY8" fmla="*/ 2708516 h 5416888"/>
              <a:gd name="connsiteX9" fmla="*/ 6510851 w 6576062"/>
              <a:gd name="connsiteY9" fmla="*/ 2872053 h 5416888"/>
              <a:gd name="connsiteX10" fmla="*/ 6350783 w 6576062"/>
              <a:gd name="connsiteY10" fmla="*/ 2954749 h 5416888"/>
              <a:gd name="connsiteX11" fmla="*/ 2224776 w 6576062"/>
              <a:gd name="connsiteY11" fmla="*/ 3424209 h 5416888"/>
              <a:gd name="connsiteX12" fmla="*/ 2257859 w 6576062"/>
              <a:gd name="connsiteY12" fmla="*/ 3557446 h 5416888"/>
              <a:gd name="connsiteX13" fmla="*/ 2276130 w 6576062"/>
              <a:gd name="connsiteY13" fmla="*/ 3693571 h 5416888"/>
              <a:gd name="connsiteX14" fmla="*/ 2243540 w 6576062"/>
              <a:gd name="connsiteY14" fmla="*/ 3821036 h 5416888"/>
              <a:gd name="connsiteX15" fmla="*/ 2181322 w 6576062"/>
              <a:gd name="connsiteY15" fmla="*/ 3939845 h 5416888"/>
              <a:gd name="connsiteX16" fmla="*/ 5817229 w 6576062"/>
              <a:gd name="connsiteY16" fmla="*/ 3939845 h 5416888"/>
              <a:gd name="connsiteX17" fmla="*/ 5995574 w 6576062"/>
              <a:gd name="connsiteY17" fmla="*/ 4012476 h 5416888"/>
              <a:gd name="connsiteX18" fmla="*/ 6070173 w 6576062"/>
              <a:gd name="connsiteY18" fmla="*/ 4186119 h 5416888"/>
              <a:gd name="connsiteX19" fmla="*/ 5995574 w 6576062"/>
              <a:gd name="connsiteY19" fmla="*/ 4359760 h 5416888"/>
              <a:gd name="connsiteX20" fmla="*/ 5817229 w 6576062"/>
              <a:gd name="connsiteY20" fmla="*/ 4432393 h 5416888"/>
              <a:gd name="connsiteX21" fmla="*/ 5571569 w 6576062"/>
              <a:gd name="connsiteY21" fmla="*/ 4432393 h 5416888"/>
              <a:gd name="connsiteX22" fmla="*/ 5616556 w 6576062"/>
              <a:gd name="connsiteY22" fmla="*/ 4435391 h 5416888"/>
              <a:gd name="connsiteX23" fmla="*/ 5921018 w 6576062"/>
              <a:gd name="connsiteY23" fmla="*/ 4577157 h 5416888"/>
              <a:gd name="connsiteX24" fmla="*/ 6070204 w 6576062"/>
              <a:gd name="connsiteY24" fmla="*/ 4924400 h 5416888"/>
              <a:gd name="connsiteX25" fmla="*/ 6070173 w 6576062"/>
              <a:gd name="connsiteY25" fmla="*/ 4924640 h 5416888"/>
              <a:gd name="connsiteX26" fmla="*/ 5920984 w 6576062"/>
              <a:gd name="connsiteY26" fmla="*/ 5271713 h 5416888"/>
              <a:gd name="connsiteX27" fmla="*/ 5564354 w 6576062"/>
              <a:gd name="connsiteY27" fmla="*/ 5416888 h 5416888"/>
              <a:gd name="connsiteX28" fmla="*/ 5207689 w 6576062"/>
              <a:gd name="connsiteY28" fmla="*/ 5271642 h 5416888"/>
              <a:gd name="connsiteX29" fmla="*/ 5058504 w 6576062"/>
              <a:gd name="connsiteY29" fmla="*/ 4924400 h 5416888"/>
              <a:gd name="connsiteX30" fmla="*/ 5207689 w 6576062"/>
              <a:gd name="connsiteY30" fmla="*/ 4577157 h 5416888"/>
              <a:gd name="connsiteX31" fmla="*/ 5512152 w 6576062"/>
              <a:gd name="connsiteY31" fmla="*/ 4435391 h 5416888"/>
              <a:gd name="connsiteX32" fmla="*/ 5557138 w 6576062"/>
              <a:gd name="connsiteY32" fmla="*/ 4432393 h 5416888"/>
              <a:gd name="connsiteX33" fmla="*/ 2030616 w 6576062"/>
              <a:gd name="connsiteY33" fmla="*/ 4432393 h 5416888"/>
              <a:gd name="connsiteX34" fmla="*/ 2075603 w 6576062"/>
              <a:gd name="connsiteY34" fmla="*/ 4435391 h 5416888"/>
              <a:gd name="connsiteX35" fmla="*/ 2380065 w 6576062"/>
              <a:gd name="connsiteY35" fmla="*/ 4577157 h 5416888"/>
              <a:gd name="connsiteX36" fmla="*/ 2529251 w 6576062"/>
              <a:gd name="connsiteY36" fmla="*/ 4924400 h 5416888"/>
              <a:gd name="connsiteX37" fmla="*/ 2380065 w 6576062"/>
              <a:gd name="connsiteY37" fmla="*/ 5271642 h 5416888"/>
              <a:gd name="connsiteX38" fmla="*/ 2023401 w 6576062"/>
              <a:gd name="connsiteY38" fmla="*/ 5416888 h 5416888"/>
              <a:gd name="connsiteX39" fmla="*/ 1666737 w 6576062"/>
              <a:gd name="connsiteY39" fmla="*/ 5271642 h 5416888"/>
              <a:gd name="connsiteX40" fmla="*/ 1517551 w 6576062"/>
              <a:gd name="connsiteY40" fmla="*/ 4924400 h 5416888"/>
              <a:gd name="connsiteX41" fmla="*/ 1666737 w 6576062"/>
              <a:gd name="connsiteY41" fmla="*/ 4577157 h 5416888"/>
              <a:gd name="connsiteX42" fmla="*/ 1971199 w 6576062"/>
              <a:gd name="connsiteY42" fmla="*/ 4435391 h 5416888"/>
              <a:gd name="connsiteX43" fmla="*/ 2016186 w 6576062"/>
              <a:gd name="connsiteY43" fmla="*/ 4432393 h 5416888"/>
              <a:gd name="connsiteX44" fmla="*/ 1770487 w 6576062"/>
              <a:gd name="connsiteY44" fmla="*/ 4432393 h 5416888"/>
              <a:gd name="connsiteX45" fmla="*/ 1592229 w 6576062"/>
              <a:gd name="connsiteY45" fmla="*/ 4359760 h 5416888"/>
              <a:gd name="connsiteX46" fmla="*/ 1517667 w 6576062"/>
              <a:gd name="connsiteY46" fmla="*/ 4186119 h 5416888"/>
              <a:gd name="connsiteX47" fmla="*/ 1566095 w 6576062"/>
              <a:gd name="connsiteY47" fmla="*/ 4022933 h 5416888"/>
              <a:gd name="connsiteX48" fmla="*/ 1668071 w 6576062"/>
              <a:gd name="connsiteY48" fmla="*/ 3822123 h 5416888"/>
              <a:gd name="connsiteX49" fmla="*/ 1758637 w 6576062"/>
              <a:gd name="connsiteY49" fmla="*/ 3658937 h 5416888"/>
              <a:gd name="connsiteX50" fmla="*/ 1059204 w 6576062"/>
              <a:gd name="connsiteY50" fmla="*/ 492007 h 5416888"/>
              <a:gd name="connsiteX51" fmla="*/ 252945 w 6576062"/>
              <a:gd name="connsiteY51" fmla="*/ 492007 h 5416888"/>
              <a:gd name="connsiteX52" fmla="*/ 74598 w 6576062"/>
              <a:gd name="connsiteY52" fmla="*/ 419457 h 5416888"/>
              <a:gd name="connsiteX53" fmla="*/ 0 w 6576062"/>
              <a:gd name="connsiteY53" fmla="*/ 246005 h 5416888"/>
              <a:gd name="connsiteX54" fmla="*/ 74598 w 6576062"/>
              <a:gd name="connsiteY54" fmla="*/ 72552 h 5416888"/>
              <a:gd name="connsiteX55" fmla="*/ 252945 w 6576062"/>
              <a:gd name="connsiteY55" fmla="*/ 0 h 541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76062" h="5416888">
                <a:moveTo>
                  <a:pt x="252945" y="0"/>
                </a:moveTo>
                <a:lnTo>
                  <a:pt x="1264723" y="0"/>
                </a:lnTo>
                <a:cubicBezTo>
                  <a:pt x="1351206" y="2659"/>
                  <a:pt x="1414490" y="31511"/>
                  <a:pt x="1454571" y="86558"/>
                </a:cubicBezTo>
                <a:cubicBezTo>
                  <a:pt x="1494653" y="141604"/>
                  <a:pt x="1522218" y="206902"/>
                  <a:pt x="1537267" y="282449"/>
                </a:cubicBezTo>
                <a:cubicBezTo>
                  <a:pt x="1552317" y="357997"/>
                  <a:pt x="1565534" y="427850"/>
                  <a:pt x="1576921" y="492007"/>
                </a:cubicBezTo>
                <a:lnTo>
                  <a:pt x="6323118" y="492007"/>
                </a:lnTo>
                <a:cubicBezTo>
                  <a:pt x="6394176" y="493852"/>
                  <a:pt x="6453624" y="518062"/>
                  <a:pt x="6501463" y="564640"/>
                </a:cubicBezTo>
                <a:cubicBezTo>
                  <a:pt x="6549302" y="611217"/>
                  <a:pt x="6574169" y="669098"/>
                  <a:pt x="6576062" y="738283"/>
                </a:cubicBezTo>
                <a:lnTo>
                  <a:pt x="6576062" y="2708516"/>
                </a:lnTo>
                <a:cubicBezTo>
                  <a:pt x="6574580" y="2771689"/>
                  <a:pt x="6552842" y="2826202"/>
                  <a:pt x="6510851" y="2872053"/>
                </a:cubicBezTo>
                <a:cubicBezTo>
                  <a:pt x="6468856" y="2917906"/>
                  <a:pt x="6415501" y="2945471"/>
                  <a:pt x="6350783" y="2954749"/>
                </a:cubicBezTo>
                <a:lnTo>
                  <a:pt x="2224776" y="3424209"/>
                </a:lnTo>
                <a:cubicBezTo>
                  <a:pt x="2235557" y="3468381"/>
                  <a:pt x="2246585" y="3512793"/>
                  <a:pt x="2257859" y="3557446"/>
                </a:cubicBezTo>
                <a:cubicBezTo>
                  <a:pt x="2269135" y="3602100"/>
                  <a:pt x="2275225" y="3647474"/>
                  <a:pt x="2276130" y="3693571"/>
                </a:cubicBezTo>
                <a:cubicBezTo>
                  <a:pt x="2274648" y="3737743"/>
                  <a:pt x="2263784" y="3780231"/>
                  <a:pt x="2243540" y="3821036"/>
                </a:cubicBezTo>
                <a:cubicBezTo>
                  <a:pt x="2223293" y="3861841"/>
                  <a:pt x="2202555" y="3901444"/>
                  <a:pt x="2181322" y="3939845"/>
                </a:cubicBezTo>
                <a:lnTo>
                  <a:pt x="5817229" y="3939845"/>
                </a:lnTo>
                <a:cubicBezTo>
                  <a:pt x="5888287" y="3941688"/>
                  <a:pt x="5947736" y="3965899"/>
                  <a:pt x="5995574" y="4012476"/>
                </a:cubicBezTo>
                <a:cubicBezTo>
                  <a:pt x="6043413" y="4059053"/>
                  <a:pt x="6068279" y="4116934"/>
                  <a:pt x="6070173" y="4186119"/>
                </a:cubicBezTo>
                <a:cubicBezTo>
                  <a:pt x="6068279" y="4255303"/>
                  <a:pt x="6043413" y="4313184"/>
                  <a:pt x="5995574" y="4359760"/>
                </a:cubicBezTo>
                <a:cubicBezTo>
                  <a:pt x="5947736" y="4406339"/>
                  <a:pt x="5888287" y="4430548"/>
                  <a:pt x="5817229" y="4432393"/>
                </a:cubicBezTo>
                <a:lnTo>
                  <a:pt x="5571569" y="4432393"/>
                </a:lnTo>
                <a:lnTo>
                  <a:pt x="5616556" y="4435391"/>
                </a:lnTo>
                <a:cubicBezTo>
                  <a:pt x="5735819" y="4448402"/>
                  <a:pt x="5837307" y="4495657"/>
                  <a:pt x="5921018" y="4577157"/>
                </a:cubicBezTo>
                <a:cubicBezTo>
                  <a:pt x="6016688" y="4670301"/>
                  <a:pt x="6066416" y="4786047"/>
                  <a:pt x="6070204" y="4924400"/>
                </a:cubicBezTo>
                <a:lnTo>
                  <a:pt x="6070173" y="4924640"/>
                </a:lnTo>
                <a:cubicBezTo>
                  <a:pt x="6066384" y="5062924"/>
                  <a:pt x="6016654" y="5178616"/>
                  <a:pt x="5920984" y="5271713"/>
                </a:cubicBezTo>
                <a:cubicBezTo>
                  <a:pt x="5825314" y="5364811"/>
                  <a:pt x="5706438" y="5413203"/>
                  <a:pt x="5564354" y="5416888"/>
                </a:cubicBezTo>
                <a:cubicBezTo>
                  <a:pt x="5422249" y="5413201"/>
                  <a:pt x="5303360" y="5364786"/>
                  <a:pt x="5207689" y="5271642"/>
                </a:cubicBezTo>
                <a:cubicBezTo>
                  <a:pt x="5112019" y="5178500"/>
                  <a:pt x="5062291" y="5062752"/>
                  <a:pt x="5058504" y="4924400"/>
                </a:cubicBezTo>
                <a:cubicBezTo>
                  <a:pt x="5062291" y="4786047"/>
                  <a:pt x="5112019" y="4670301"/>
                  <a:pt x="5207689" y="4577157"/>
                </a:cubicBezTo>
                <a:cubicBezTo>
                  <a:pt x="5291401" y="4495657"/>
                  <a:pt x="5392889" y="4448402"/>
                  <a:pt x="5512152" y="4435391"/>
                </a:cubicBezTo>
                <a:lnTo>
                  <a:pt x="5557138" y="4432393"/>
                </a:lnTo>
                <a:lnTo>
                  <a:pt x="2030616" y="4432393"/>
                </a:lnTo>
                <a:lnTo>
                  <a:pt x="2075603" y="4435391"/>
                </a:lnTo>
                <a:cubicBezTo>
                  <a:pt x="2194866" y="4448402"/>
                  <a:pt x="2296354" y="4495657"/>
                  <a:pt x="2380065" y="4577157"/>
                </a:cubicBezTo>
                <a:cubicBezTo>
                  <a:pt x="2475735" y="4670301"/>
                  <a:pt x="2525465" y="4786047"/>
                  <a:pt x="2529251" y="4924400"/>
                </a:cubicBezTo>
                <a:cubicBezTo>
                  <a:pt x="2525465" y="5062752"/>
                  <a:pt x="2475735" y="5178500"/>
                  <a:pt x="2380065" y="5271642"/>
                </a:cubicBezTo>
                <a:cubicBezTo>
                  <a:pt x="2284395" y="5364786"/>
                  <a:pt x="2165508" y="5413201"/>
                  <a:pt x="2023401" y="5416888"/>
                </a:cubicBezTo>
                <a:cubicBezTo>
                  <a:pt x="1881296" y="5413201"/>
                  <a:pt x="1762407" y="5364786"/>
                  <a:pt x="1666737" y="5271642"/>
                </a:cubicBezTo>
                <a:cubicBezTo>
                  <a:pt x="1571066" y="5178500"/>
                  <a:pt x="1521338" y="5062752"/>
                  <a:pt x="1517551" y="4924400"/>
                </a:cubicBezTo>
                <a:cubicBezTo>
                  <a:pt x="1521338" y="4786047"/>
                  <a:pt x="1571066" y="4670301"/>
                  <a:pt x="1666737" y="4577157"/>
                </a:cubicBezTo>
                <a:cubicBezTo>
                  <a:pt x="1750448" y="4495657"/>
                  <a:pt x="1851936" y="4448402"/>
                  <a:pt x="1971199" y="4435391"/>
                </a:cubicBezTo>
                <a:lnTo>
                  <a:pt x="2016186" y="4432393"/>
                </a:lnTo>
                <a:lnTo>
                  <a:pt x="1770487" y="4432393"/>
                </a:lnTo>
                <a:cubicBezTo>
                  <a:pt x="1699463" y="4430548"/>
                  <a:pt x="1640044" y="4406339"/>
                  <a:pt x="1592229" y="4359760"/>
                </a:cubicBezTo>
                <a:cubicBezTo>
                  <a:pt x="1544413" y="4313184"/>
                  <a:pt x="1519559" y="4255303"/>
                  <a:pt x="1517667" y="4186119"/>
                </a:cubicBezTo>
                <a:cubicBezTo>
                  <a:pt x="1519470" y="4144266"/>
                  <a:pt x="1535613" y="4089870"/>
                  <a:pt x="1566095" y="4022933"/>
                </a:cubicBezTo>
                <a:cubicBezTo>
                  <a:pt x="1596576" y="3955997"/>
                  <a:pt x="1630568" y="3889059"/>
                  <a:pt x="1668071" y="3822123"/>
                </a:cubicBezTo>
                <a:cubicBezTo>
                  <a:pt x="1705575" y="3755186"/>
                  <a:pt x="1735763" y="3700792"/>
                  <a:pt x="1758637" y="3658937"/>
                </a:cubicBezTo>
                <a:lnTo>
                  <a:pt x="1059204" y="492007"/>
                </a:lnTo>
                <a:lnTo>
                  <a:pt x="252945" y="492007"/>
                </a:lnTo>
                <a:cubicBezTo>
                  <a:pt x="181887" y="490165"/>
                  <a:pt x="122437" y="465983"/>
                  <a:pt x="74598" y="419457"/>
                </a:cubicBezTo>
                <a:cubicBezTo>
                  <a:pt x="26760" y="372930"/>
                  <a:pt x="1894" y="315112"/>
                  <a:pt x="0" y="246005"/>
                </a:cubicBezTo>
                <a:cubicBezTo>
                  <a:pt x="1894" y="176895"/>
                  <a:pt x="26760" y="119079"/>
                  <a:pt x="74598" y="72552"/>
                </a:cubicBezTo>
                <a:cubicBezTo>
                  <a:pt x="122437" y="26026"/>
                  <a:pt x="181887" y="1842"/>
                  <a:pt x="252945" y="0"/>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51706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mplate 69">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1203E740-7AC6-41E2-9640-49199F2FFBAC}"/>
              </a:ext>
            </a:extLst>
          </p:cNvPr>
          <p:cNvSpPr>
            <a:spLocks noGrp="1"/>
          </p:cNvSpPr>
          <p:nvPr>
            <p:ph type="pic" sz="quarter" idx="10"/>
          </p:nvPr>
        </p:nvSpPr>
        <p:spPr>
          <a:xfrm>
            <a:off x="5292088" y="850562"/>
            <a:ext cx="6576062" cy="5416888"/>
          </a:xfrm>
          <a:custGeom>
            <a:avLst/>
            <a:gdLst>
              <a:gd name="connsiteX0" fmla="*/ 5311339 w 6576062"/>
              <a:gd name="connsiteY0" fmla="*/ 0 h 5416888"/>
              <a:gd name="connsiteX1" fmla="*/ 6323117 w 6576062"/>
              <a:gd name="connsiteY1" fmla="*/ 0 h 5416888"/>
              <a:gd name="connsiteX2" fmla="*/ 6501464 w 6576062"/>
              <a:gd name="connsiteY2" fmla="*/ 72552 h 5416888"/>
              <a:gd name="connsiteX3" fmla="*/ 6576062 w 6576062"/>
              <a:gd name="connsiteY3" fmla="*/ 246005 h 5416888"/>
              <a:gd name="connsiteX4" fmla="*/ 6501464 w 6576062"/>
              <a:gd name="connsiteY4" fmla="*/ 419457 h 5416888"/>
              <a:gd name="connsiteX5" fmla="*/ 6323117 w 6576062"/>
              <a:gd name="connsiteY5" fmla="*/ 492007 h 5416888"/>
              <a:gd name="connsiteX6" fmla="*/ 5516858 w 6576062"/>
              <a:gd name="connsiteY6" fmla="*/ 492007 h 5416888"/>
              <a:gd name="connsiteX7" fmla="*/ 4817425 w 6576062"/>
              <a:gd name="connsiteY7" fmla="*/ 3658937 h 5416888"/>
              <a:gd name="connsiteX8" fmla="*/ 4907991 w 6576062"/>
              <a:gd name="connsiteY8" fmla="*/ 3822123 h 5416888"/>
              <a:gd name="connsiteX9" fmla="*/ 5009968 w 6576062"/>
              <a:gd name="connsiteY9" fmla="*/ 4022933 h 5416888"/>
              <a:gd name="connsiteX10" fmla="*/ 5058395 w 6576062"/>
              <a:gd name="connsiteY10" fmla="*/ 4186119 h 5416888"/>
              <a:gd name="connsiteX11" fmla="*/ 4983833 w 6576062"/>
              <a:gd name="connsiteY11" fmla="*/ 4359760 h 5416888"/>
              <a:gd name="connsiteX12" fmla="*/ 4805575 w 6576062"/>
              <a:gd name="connsiteY12" fmla="*/ 4432393 h 5416888"/>
              <a:gd name="connsiteX13" fmla="*/ 4559877 w 6576062"/>
              <a:gd name="connsiteY13" fmla="*/ 4432393 h 5416888"/>
              <a:gd name="connsiteX14" fmla="*/ 4604863 w 6576062"/>
              <a:gd name="connsiteY14" fmla="*/ 4435391 h 5416888"/>
              <a:gd name="connsiteX15" fmla="*/ 4909326 w 6576062"/>
              <a:gd name="connsiteY15" fmla="*/ 4577157 h 5416888"/>
              <a:gd name="connsiteX16" fmla="*/ 5058512 w 6576062"/>
              <a:gd name="connsiteY16" fmla="*/ 4924400 h 5416888"/>
              <a:gd name="connsiteX17" fmla="*/ 4909326 w 6576062"/>
              <a:gd name="connsiteY17" fmla="*/ 5271642 h 5416888"/>
              <a:gd name="connsiteX18" fmla="*/ 4552661 w 6576062"/>
              <a:gd name="connsiteY18" fmla="*/ 5416888 h 5416888"/>
              <a:gd name="connsiteX19" fmla="*/ 4195997 w 6576062"/>
              <a:gd name="connsiteY19" fmla="*/ 5271642 h 5416888"/>
              <a:gd name="connsiteX20" fmla="*/ 4046811 w 6576062"/>
              <a:gd name="connsiteY20" fmla="*/ 4924400 h 5416888"/>
              <a:gd name="connsiteX21" fmla="*/ 4195997 w 6576062"/>
              <a:gd name="connsiteY21" fmla="*/ 4577157 h 5416888"/>
              <a:gd name="connsiteX22" fmla="*/ 4500460 w 6576062"/>
              <a:gd name="connsiteY22" fmla="*/ 4435391 h 5416888"/>
              <a:gd name="connsiteX23" fmla="*/ 4545446 w 6576062"/>
              <a:gd name="connsiteY23" fmla="*/ 4432393 h 5416888"/>
              <a:gd name="connsiteX24" fmla="*/ 1018924 w 6576062"/>
              <a:gd name="connsiteY24" fmla="*/ 4432393 h 5416888"/>
              <a:gd name="connsiteX25" fmla="*/ 1063910 w 6576062"/>
              <a:gd name="connsiteY25" fmla="*/ 4435391 h 5416888"/>
              <a:gd name="connsiteX26" fmla="*/ 1368373 w 6576062"/>
              <a:gd name="connsiteY26" fmla="*/ 4577157 h 5416888"/>
              <a:gd name="connsiteX27" fmla="*/ 1517559 w 6576062"/>
              <a:gd name="connsiteY27" fmla="*/ 4924400 h 5416888"/>
              <a:gd name="connsiteX28" fmla="*/ 1368373 w 6576062"/>
              <a:gd name="connsiteY28" fmla="*/ 5271642 h 5416888"/>
              <a:gd name="connsiteX29" fmla="*/ 1011709 w 6576062"/>
              <a:gd name="connsiteY29" fmla="*/ 5416888 h 5416888"/>
              <a:gd name="connsiteX30" fmla="*/ 655078 w 6576062"/>
              <a:gd name="connsiteY30" fmla="*/ 5271713 h 5416888"/>
              <a:gd name="connsiteX31" fmla="*/ 505889 w 6576062"/>
              <a:gd name="connsiteY31" fmla="*/ 4924640 h 5416888"/>
              <a:gd name="connsiteX32" fmla="*/ 505859 w 6576062"/>
              <a:gd name="connsiteY32" fmla="*/ 4924400 h 5416888"/>
              <a:gd name="connsiteX33" fmla="*/ 655044 w 6576062"/>
              <a:gd name="connsiteY33" fmla="*/ 4577157 h 5416888"/>
              <a:gd name="connsiteX34" fmla="*/ 959507 w 6576062"/>
              <a:gd name="connsiteY34" fmla="*/ 4435391 h 5416888"/>
              <a:gd name="connsiteX35" fmla="*/ 1004493 w 6576062"/>
              <a:gd name="connsiteY35" fmla="*/ 4432393 h 5416888"/>
              <a:gd name="connsiteX36" fmla="*/ 758834 w 6576062"/>
              <a:gd name="connsiteY36" fmla="*/ 4432393 h 5416888"/>
              <a:gd name="connsiteX37" fmla="*/ 580489 w 6576062"/>
              <a:gd name="connsiteY37" fmla="*/ 4359760 h 5416888"/>
              <a:gd name="connsiteX38" fmla="*/ 505889 w 6576062"/>
              <a:gd name="connsiteY38" fmla="*/ 4186119 h 5416888"/>
              <a:gd name="connsiteX39" fmla="*/ 580489 w 6576062"/>
              <a:gd name="connsiteY39" fmla="*/ 4012476 h 5416888"/>
              <a:gd name="connsiteX40" fmla="*/ 758834 w 6576062"/>
              <a:gd name="connsiteY40" fmla="*/ 3939845 h 5416888"/>
              <a:gd name="connsiteX41" fmla="*/ 4394741 w 6576062"/>
              <a:gd name="connsiteY41" fmla="*/ 3939845 h 5416888"/>
              <a:gd name="connsiteX42" fmla="*/ 4332523 w 6576062"/>
              <a:gd name="connsiteY42" fmla="*/ 3821036 h 5416888"/>
              <a:gd name="connsiteX43" fmla="*/ 4299932 w 6576062"/>
              <a:gd name="connsiteY43" fmla="*/ 3693571 h 5416888"/>
              <a:gd name="connsiteX44" fmla="*/ 4318204 w 6576062"/>
              <a:gd name="connsiteY44" fmla="*/ 3557446 h 5416888"/>
              <a:gd name="connsiteX45" fmla="*/ 4351287 w 6576062"/>
              <a:gd name="connsiteY45" fmla="*/ 3424209 h 5416888"/>
              <a:gd name="connsiteX46" fmla="*/ 225279 w 6576062"/>
              <a:gd name="connsiteY46" fmla="*/ 2954749 h 5416888"/>
              <a:gd name="connsiteX47" fmla="*/ 65212 w 6576062"/>
              <a:gd name="connsiteY47" fmla="*/ 2872053 h 5416888"/>
              <a:gd name="connsiteX48" fmla="*/ 0 w 6576062"/>
              <a:gd name="connsiteY48" fmla="*/ 2708516 h 5416888"/>
              <a:gd name="connsiteX49" fmla="*/ 0 w 6576062"/>
              <a:gd name="connsiteY49" fmla="*/ 738283 h 5416888"/>
              <a:gd name="connsiteX50" fmla="*/ 74600 w 6576062"/>
              <a:gd name="connsiteY50" fmla="*/ 564640 h 5416888"/>
              <a:gd name="connsiteX51" fmla="*/ 252945 w 6576062"/>
              <a:gd name="connsiteY51" fmla="*/ 492007 h 5416888"/>
              <a:gd name="connsiteX52" fmla="*/ 4999141 w 6576062"/>
              <a:gd name="connsiteY52" fmla="*/ 492007 h 5416888"/>
              <a:gd name="connsiteX53" fmla="*/ 5038795 w 6576062"/>
              <a:gd name="connsiteY53" fmla="*/ 282449 h 5416888"/>
              <a:gd name="connsiteX54" fmla="*/ 5121491 w 6576062"/>
              <a:gd name="connsiteY54" fmla="*/ 86558 h 5416888"/>
              <a:gd name="connsiteX55" fmla="*/ 5311339 w 6576062"/>
              <a:gd name="connsiteY55" fmla="*/ 0 h 541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76062" h="5416888">
                <a:moveTo>
                  <a:pt x="5311339" y="0"/>
                </a:moveTo>
                <a:lnTo>
                  <a:pt x="6323117" y="0"/>
                </a:lnTo>
                <a:cubicBezTo>
                  <a:pt x="6394176" y="1842"/>
                  <a:pt x="6453625" y="26026"/>
                  <a:pt x="6501464" y="72552"/>
                </a:cubicBezTo>
                <a:cubicBezTo>
                  <a:pt x="6549302" y="119079"/>
                  <a:pt x="6574168" y="176895"/>
                  <a:pt x="6576062" y="246005"/>
                </a:cubicBezTo>
                <a:cubicBezTo>
                  <a:pt x="6574168" y="315112"/>
                  <a:pt x="6549302" y="372930"/>
                  <a:pt x="6501464" y="419457"/>
                </a:cubicBezTo>
                <a:cubicBezTo>
                  <a:pt x="6453625" y="465983"/>
                  <a:pt x="6394176" y="490165"/>
                  <a:pt x="6323117" y="492007"/>
                </a:cubicBezTo>
                <a:lnTo>
                  <a:pt x="5516858" y="492007"/>
                </a:lnTo>
                <a:lnTo>
                  <a:pt x="4817425" y="3658937"/>
                </a:lnTo>
                <a:cubicBezTo>
                  <a:pt x="4840299" y="3700792"/>
                  <a:pt x="4870487" y="3755186"/>
                  <a:pt x="4907991" y="3822123"/>
                </a:cubicBezTo>
                <a:cubicBezTo>
                  <a:pt x="4945495" y="3889059"/>
                  <a:pt x="4979486" y="3955997"/>
                  <a:pt x="5009968" y="4022933"/>
                </a:cubicBezTo>
                <a:cubicBezTo>
                  <a:pt x="5040449" y="4089870"/>
                  <a:pt x="5056592" y="4144266"/>
                  <a:pt x="5058395" y="4186119"/>
                </a:cubicBezTo>
                <a:cubicBezTo>
                  <a:pt x="5056503" y="4255303"/>
                  <a:pt x="5031649" y="4313184"/>
                  <a:pt x="4983833" y="4359760"/>
                </a:cubicBezTo>
                <a:cubicBezTo>
                  <a:pt x="4936018" y="4406339"/>
                  <a:pt x="4876599" y="4430548"/>
                  <a:pt x="4805575" y="4432393"/>
                </a:cubicBezTo>
                <a:lnTo>
                  <a:pt x="4559877" y="4432393"/>
                </a:lnTo>
                <a:lnTo>
                  <a:pt x="4604863" y="4435391"/>
                </a:lnTo>
                <a:cubicBezTo>
                  <a:pt x="4724126" y="4448402"/>
                  <a:pt x="4825614" y="4495657"/>
                  <a:pt x="4909326" y="4577157"/>
                </a:cubicBezTo>
                <a:cubicBezTo>
                  <a:pt x="5004996" y="4670301"/>
                  <a:pt x="5054724" y="4786047"/>
                  <a:pt x="5058512" y="4924400"/>
                </a:cubicBezTo>
                <a:cubicBezTo>
                  <a:pt x="5054724" y="5062752"/>
                  <a:pt x="5004996" y="5178500"/>
                  <a:pt x="4909326" y="5271642"/>
                </a:cubicBezTo>
                <a:cubicBezTo>
                  <a:pt x="4813655" y="5364786"/>
                  <a:pt x="4694766" y="5413201"/>
                  <a:pt x="4552661" y="5416888"/>
                </a:cubicBezTo>
                <a:cubicBezTo>
                  <a:pt x="4410555" y="5413201"/>
                  <a:pt x="4291667" y="5364786"/>
                  <a:pt x="4195997" y="5271642"/>
                </a:cubicBezTo>
                <a:cubicBezTo>
                  <a:pt x="4100327" y="5178500"/>
                  <a:pt x="4050597" y="5062752"/>
                  <a:pt x="4046811" y="4924400"/>
                </a:cubicBezTo>
                <a:cubicBezTo>
                  <a:pt x="4050597" y="4786047"/>
                  <a:pt x="4100327" y="4670301"/>
                  <a:pt x="4195997" y="4577157"/>
                </a:cubicBezTo>
                <a:cubicBezTo>
                  <a:pt x="4279708" y="4495657"/>
                  <a:pt x="4381196" y="4448402"/>
                  <a:pt x="4500460" y="4435391"/>
                </a:cubicBezTo>
                <a:lnTo>
                  <a:pt x="4545446" y="4432393"/>
                </a:lnTo>
                <a:lnTo>
                  <a:pt x="1018924" y="4432393"/>
                </a:lnTo>
                <a:lnTo>
                  <a:pt x="1063910" y="4435391"/>
                </a:lnTo>
                <a:cubicBezTo>
                  <a:pt x="1183174" y="4448402"/>
                  <a:pt x="1284661" y="4495657"/>
                  <a:pt x="1368373" y="4577157"/>
                </a:cubicBezTo>
                <a:cubicBezTo>
                  <a:pt x="1464043" y="4670301"/>
                  <a:pt x="1513771" y="4786047"/>
                  <a:pt x="1517559" y="4924400"/>
                </a:cubicBezTo>
                <a:cubicBezTo>
                  <a:pt x="1513771" y="5062752"/>
                  <a:pt x="1464043" y="5178500"/>
                  <a:pt x="1368373" y="5271642"/>
                </a:cubicBezTo>
                <a:cubicBezTo>
                  <a:pt x="1272703" y="5364786"/>
                  <a:pt x="1153814" y="5413201"/>
                  <a:pt x="1011709" y="5416888"/>
                </a:cubicBezTo>
                <a:cubicBezTo>
                  <a:pt x="869625" y="5413203"/>
                  <a:pt x="750749" y="5364811"/>
                  <a:pt x="655078" y="5271713"/>
                </a:cubicBezTo>
                <a:cubicBezTo>
                  <a:pt x="559408" y="5178616"/>
                  <a:pt x="509678" y="5062924"/>
                  <a:pt x="505889" y="4924640"/>
                </a:cubicBezTo>
                <a:lnTo>
                  <a:pt x="505859" y="4924400"/>
                </a:lnTo>
                <a:cubicBezTo>
                  <a:pt x="509646" y="4786047"/>
                  <a:pt x="559374" y="4670301"/>
                  <a:pt x="655044" y="4577157"/>
                </a:cubicBezTo>
                <a:cubicBezTo>
                  <a:pt x="738756" y="4495657"/>
                  <a:pt x="840244" y="4448402"/>
                  <a:pt x="959507" y="4435391"/>
                </a:cubicBezTo>
                <a:lnTo>
                  <a:pt x="1004493" y="4432393"/>
                </a:lnTo>
                <a:lnTo>
                  <a:pt x="758834" y="4432393"/>
                </a:lnTo>
                <a:cubicBezTo>
                  <a:pt x="687776" y="4430548"/>
                  <a:pt x="628326" y="4406339"/>
                  <a:pt x="580489" y="4359760"/>
                </a:cubicBezTo>
                <a:cubicBezTo>
                  <a:pt x="532650" y="4313184"/>
                  <a:pt x="507783" y="4255303"/>
                  <a:pt x="505889" y="4186119"/>
                </a:cubicBezTo>
                <a:cubicBezTo>
                  <a:pt x="507783" y="4116934"/>
                  <a:pt x="532650" y="4059053"/>
                  <a:pt x="580489" y="4012476"/>
                </a:cubicBezTo>
                <a:cubicBezTo>
                  <a:pt x="628326" y="3965899"/>
                  <a:pt x="687776" y="3941688"/>
                  <a:pt x="758834" y="3939845"/>
                </a:cubicBezTo>
                <a:lnTo>
                  <a:pt x="4394741" y="3939845"/>
                </a:lnTo>
                <a:cubicBezTo>
                  <a:pt x="4373508" y="3901444"/>
                  <a:pt x="4352769" y="3861841"/>
                  <a:pt x="4332523" y="3821036"/>
                </a:cubicBezTo>
                <a:cubicBezTo>
                  <a:pt x="4312278" y="3780231"/>
                  <a:pt x="4301414" y="3737743"/>
                  <a:pt x="4299932" y="3693571"/>
                </a:cubicBezTo>
                <a:cubicBezTo>
                  <a:pt x="4300838" y="3647474"/>
                  <a:pt x="4306927" y="3602100"/>
                  <a:pt x="4318204" y="3557446"/>
                </a:cubicBezTo>
                <a:cubicBezTo>
                  <a:pt x="4329477" y="3512793"/>
                  <a:pt x="4340506" y="3468381"/>
                  <a:pt x="4351287" y="3424209"/>
                </a:cubicBezTo>
                <a:lnTo>
                  <a:pt x="225279" y="2954749"/>
                </a:lnTo>
                <a:cubicBezTo>
                  <a:pt x="160561" y="2945471"/>
                  <a:pt x="107206" y="2917906"/>
                  <a:pt x="65212" y="2872053"/>
                </a:cubicBezTo>
                <a:cubicBezTo>
                  <a:pt x="23221" y="2826202"/>
                  <a:pt x="1483" y="2771689"/>
                  <a:pt x="0" y="2708516"/>
                </a:cubicBezTo>
                <a:lnTo>
                  <a:pt x="0" y="738283"/>
                </a:lnTo>
                <a:cubicBezTo>
                  <a:pt x="1894" y="669098"/>
                  <a:pt x="26760" y="611217"/>
                  <a:pt x="74600" y="564640"/>
                </a:cubicBezTo>
                <a:cubicBezTo>
                  <a:pt x="122439" y="518062"/>
                  <a:pt x="181887" y="493852"/>
                  <a:pt x="252945" y="492007"/>
                </a:cubicBezTo>
                <a:lnTo>
                  <a:pt x="4999141" y="492007"/>
                </a:lnTo>
                <a:cubicBezTo>
                  <a:pt x="5010528" y="427850"/>
                  <a:pt x="5023745" y="357997"/>
                  <a:pt x="5038795" y="282449"/>
                </a:cubicBezTo>
                <a:cubicBezTo>
                  <a:pt x="5053844" y="206902"/>
                  <a:pt x="5081410" y="141604"/>
                  <a:pt x="5121491" y="86558"/>
                </a:cubicBezTo>
                <a:cubicBezTo>
                  <a:pt x="5161572" y="31511"/>
                  <a:pt x="5224856" y="2659"/>
                  <a:pt x="5311339" y="0"/>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280760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mplate 6">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9F33A7F9-6C15-4B3A-8CB4-0944ED466FF3}"/>
              </a:ext>
            </a:extLst>
          </p:cNvPr>
          <p:cNvSpPr>
            <a:spLocks noGrp="1"/>
          </p:cNvSpPr>
          <p:nvPr>
            <p:ph type="pic" sz="quarter" idx="10"/>
          </p:nvPr>
        </p:nvSpPr>
        <p:spPr>
          <a:xfrm>
            <a:off x="4014828" y="0"/>
            <a:ext cx="8177173" cy="6858000"/>
          </a:xfrm>
          <a:custGeom>
            <a:avLst/>
            <a:gdLst>
              <a:gd name="connsiteX0" fmla="*/ 2999927 w 8177173"/>
              <a:gd name="connsiteY0" fmla="*/ 0 h 6858000"/>
              <a:gd name="connsiteX1" fmla="*/ 7702467 w 8177173"/>
              <a:gd name="connsiteY1" fmla="*/ 0 h 6858000"/>
              <a:gd name="connsiteX2" fmla="*/ 7697980 w 8177173"/>
              <a:gd name="connsiteY2" fmla="*/ 5169 h 6858000"/>
              <a:gd name="connsiteX3" fmla="*/ 7665849 w 8177173"/>
              <a:gd name="connsiteY3" fmla="*/ 62013 h 6858000"/>
              <a:gd name="connsiteX4" fmla="*/ 6784302 w 8177173"/>
              <a:gd name="connsiteY4" fmla="*/ 2068292 h 6858000"/>
              <a:gd name="connsiteX5" fmla="*/ 6949755 w 8177173"/>
              <a:gd name="connsiteY5" fmla="*/ 2493102 h 6858000"/>
              <a:gd name="connsiteX6" fmla="*/ 6949754 w 8177173"/>
              <a:gd name="connsiteY6" fmla="*/ 2493103 h 6858000"/>
              <a:gd name="connsiteX7" fmla="*/ 7374564 w 8177173"/>
              <a:gd name="connsiteY7" fmla="*/ 2327650 h 6858000"/>
              <a:gd name="connsiteX8" fmla="*/ 8177173 w 8177173"/>
              <a:gd name="connsiteY8" fmla="*/ 501025 h 6858000"/>
              <a:gd name="connsiteX9" fmla="*/ 8177173 w 8177173"/>
              <a:gd name="connsiteY9" fmla="*/ 6858000 h 6858000"/>
              <a:gd name="connsiteX10" fmla="*/ 5685235 w 8177173"/>
              <a:gd name="connsiteY10" fmla="*/ 6858000 h 6858000"/>
              <a:gd name="connsiteX11" fmla="*/ 5719958 w 8177173"/>
              <a:gd name="connsiteY11" fmla="*/ 6778975 h 6858000"/>
              <a:gd name="connsiteX12" fmla="*/ 5554505 w 8177173"/>
              <a:gd name="connsiteY12" fmla="*/ 6354165 h 6858000"/>
              <a:gd name="connsiteX13" fmla="*/ 5129695 w 8177173"/>
              <a:gd name="connsiteY13" fmla="*/ 6519617 h 6858000"/>
              <a:gd name="connsiteX14" fmla="*/ 4981012 w 8177173"/>
              <a:gd name="connsiteY14" fmla="*/ 6858000 h 6858000"/>
              <a:gd name="connsiteX15" fmla="*/ 2999927 w 8177173"/>
              <a:gd name="connsiteY15" fmla="*/ 6858000 h 6858000"/>
              <a:gd name="connsiteX16" fmla="*/ 2999925 w 8177173"/>
              <a:gd name="connsiteY16" fmla="*/ 0 h 6858000"/>
              <a:gd name="connsiteX17" fmla="*/ 2999925 w 8177173"/>
              <a:gd name="connsiteY17" fmla="*/ 6858000 h 6858000"/>
              <a:gd name="connsiteX18" fmla="*/ 0 w 8177173"/>
              <a:gd name="connsiteY18" fmla="*/ 6858000 h 6858000"/>
              <a:gd name="connsiteX19" fmla="*/ 1522074 w 8177173"/>
              <a:gd name="connsiteY19" fmla="*/ 0 h 6858000"/>
              <a:gd name="connsiteX20" fmla="*/ 2914462 w 8177173"/>
              <a:gd name="connsiteY20" fmla="*/ 0 h 6858000"/>
              <a:gd name="connsiteX21" fmla="*/ 1600937 w 8177173"/>
              <a:gd name="connsiteY21" fmla="*/ 3008555 h 6858000"/>
              <a:gd name="connsiteX22" fmla="*/ 760910 w 8177173"/>
              <a:gd name="connsiteY22" fmla="*/ 3337996 h 6858000"/>
              <a:gd name="connsiteX23" fmla="*/ 431469 w 8177173"/>
              <a:gd name="connsiteY23" fmla="*/ 2497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77173" h="6858000">
                <a:moveTo>
                  <a:pt x="2999927" y="0"/>
                </a:moveTo>
                <a:lnTo>
                  <a:pt x="7702467" y="0"/>
                </a:lnTo>
                <a:lnTo>
                  <a:pt x="7697980" y="5169"/>
                </a:lnTo>
                <a:cubicBezTo>
                  <a:pt x="7685607" y="22653"/>
                  <a:pt x="7674801" y="41639"/>
                  <a:pt x="7665849" y="62013"/>
                </a:cubicBezTo>
                <a:lnTo>
                  <a:pt x="6784302" y="2068292"/>
                </a:lnTo>
                <a:cubicBezTo>
                  <a:pt x="6712683" y="2231288"/>
                  <a:pt x="6786759" y="2421483"/>
                  <a:pt x="6949755" y="2493102"/>
                </a:cubicBezTo>
                <a:lnTo>
                  <a:pt x="6949754" y="2493103"/>
                </a:lnTo>
                <a:cubicBezTo>
                  <a:pt x="7112750" y="2564722"/>
                  <a:pt x="7302944" y="2490646"/>
                  <a:pt x="7374564" y="2327650"/>
                </a:cubicBezTo>
                <a:lnTo>
                  <a:pt x="8177173" y="501025"/>
                </a:lnTo>
                <a:lnTo>
                  <a:pt x="8177173" y="6858000"/>
                </a:lnTo>
                <a:lnTo>
                  <a:pt x="5685235" y="6858000"/>
                </a:lnTo>
                <a:lnTo>
                  <a:pt x="5719958" y="6778975"/>
                </a:lnTo>
                <a:cubicBezTo>
                  <a:pt x="5791577" y="6615979"/>
                  <a:pt x="5717501" y="6425784"/>
                  <a:pt x="5554505" y="6354165"/>
                </a:cubicBezTo>
                <a:cubicBezTo>
                  <a:pt x="5391509" y="6282545"/>
                  <a:pt x="5201314" y="6356621"/>
                  <a:pt x="5129695" y="6519617"/>
                </a:cubicBezTo>
                <a:lnTo>
                  <a:pt x="4981012" y="6858000"/>
                </a:lnTo>
                <a:lnTo>
                  <a:pt x="2999927" y="6858000"/>
                </a:lnTo>
                <a:close/>
                <a:moveTo>
                  <a:pt x="2999925" y="0"/>
                </a:moveTo>
                <a:lnTo>
                  <a:pt x="2999925" y="6858000"/>
                </a:lnTo>
                <a:lnTo>
                  <a:pt x="0" y="6858000"/>
                </a:lnTo>
                <a:close/>
                <a:moveTo>
                  <a:pt x="1522074" y="0"/>
                </a:moveTo>
                <a:lnTo>
                  <a:pt x="2914462" y="0"/>
                </a:lnTo>
                <a:lnTo>
                  <a:pt x="1600937" y="3008555"/>
                </a:lnTo>
                <a:cubicBezTo>
                  <a:pt x="1459942" y="3331495"/>
                  <a:pt x="1083850" y="3478991"/>
                  <a:pt x="760910" y="3337996"/>
                </a:cubicBezTo>
                <a:cubicBezTo>
                  <a:pt x="437969" y="3197002"/>
                  <a:pt x="290473" y="2820909"/>
                  <a:pt x="431469" y="249796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grpSp>
        <p:nvGrpSpPr>
          <p:cNvPr id="7" name="Group 6">
            <a:extLst>
              <a:ext uri="{FF2B5EF4-FFF2-40B4-BE49-F238E27FC236}">
                <a16:creationId xmlns:a16="http://schemas.microsoft.com/office/drawing/2014/main" xmlns="" id="{BE500389-2D9D-4330-B947-8813A35D9BD3}"/>
              </a:ext>
            </a:extLst>
          </p:cNvPr>
          <p:cNvGrpSpPr/>
          <p:nvPr userDrawn="1"/>
        </p:nvGrpSpPr>
        <p:grpSpPr>
          <a:xfrm>
            <a:off x="911795" y="2978854"/>
            <a:ext cx="3035693" cy="3800257"/>
            <a:chOff x="911795" y="1528872"/>
            <a:chExt cx="3035693" cy="3800257"/>
          </a:xfrm>
        </p:grpSpPr>
        <p:sp>
          <p:nvSpPr>
            <p:cNvPr id="8" name="Freeform: Shape 7">
              <a:extLst>
                <a:ext uri="{FF2B5EF4-FFF2-40B4-BE49-F238E27FC236}">
                  <a16:creationId xmlns:a16="http://schemas.microsoft.com/office/drawing/2014/main" xmlns="" id="{EF2D6C20-C519-4BF1-82DA-C37A7E6FC82A}"/>
                </a:ext>
              </a:extLst>
            </p:cNvPr>
            <p:cNvSpPr/>
            <p:nvPr/>
          </p:nvSpPr>
          <p:spPr>
            <a:xfrm>
              <a:off x="911795" y="2146291"/>
              <a:ext cx="3035693" cy="2597541"/>
            </a:xfrm>
            <a:custGeom>
              <a:avLst/>
              <a:gdLst>
                <a:gd name="connsiteX0" fmla="*/ 192308 w 3035693"/>
                <a:gd name="connsiteY0" fmla="*/ 0 h 2597541"/>
                <a:gd name="connsiteX1" fmla="*/ 2786346 w 3035693"/>
                <a:gd name="connsiteY1" fmla="*/ 0 h 2597541"/>
                <a:gd name="connsiteX2" fmla="*/ 2802562 w 3035693"/>
                <a:gd name="connsiteY2" fmla="*/ 39943 h 2597541"/>
                <a:gd name="connsiteX3" fmla="*/ 2847683 w 3035693"/>
                <a:gd name="connsiteY3" fmla="*/ 325127 h 2597541"/>
                <a:gd name="connsiteX4" fmla="*/ 2717331 w 3035693"/>
                <a:gd name="connsiteY4" fmla="*/ 756290 h 2597541"/>
                <a:gd name="connsiteX5" fmla="*/ 2323769 w 3035693"/>
                <a:gd name="connsiteY5" fmla="*/ 1094705 h 2597541"/>
                <a:gd name="connsiteX6" fmla="*/ 2649649 w 3035693"/>
                <a:gd name="connsiteY6" fmla="*/ 1217534 h 2597541"/>
                <a:gd name="connsiteX7" fmla="*/ 2934170 w 3035693"/>
                <a:gd name="connsiteY7" fmla="*/ 1514585 h 2597541"/>
                <a:gd name="connsiteX8" fmla="*/ 3035693 w 3035693"/>
                <a:gd name="connsiteY8" fmla="*/ 1954523 h 2597541"/>
                <a:gd name="connsiteX9" fmla="*/ 2867741 w 3035693"/>
                <a:gd name="connsiteY9" fmla="*/ 2569937 h 2597541"/>
                <a:gd name="connsiteX10" fmla="*/ 2849203 w 3035693"/>
                <a:gd name="connsiteY10" fmla="*/ 2597541 h 2597541"/>
                <a:gd name="connsiteX11" fmla="*/ 197863 w 3035693"/>
                <a:gd name="connsiteY11" fmla="*/ 2597541 h 2597541"/>
                <a:gd name="connsiteX12" fmla="*/ 121891 w 3035693"/>
                <a:gd name="connsiteY12" fmla="*/ 2464336 h 2597541"/>
                <a:gd name="connsiteX13" fmla="*/ 0 w 3035693"/>
                <a:gd name="connsiteY13" fmla="*/ 2150052 h 2597541"/>
                <a:gd name="connsiteX14" fmla="*/ 1020253 w 3035693"/>
                <a:gd name="connsiteY14" fmla="*/ 2014687 h 2597541"/>
                <a:gd name="connsiteX15" fmla="*/ 1207005 w 3035693"/>
                <a:gd name="connsiteY15" fmla="*/ 2442091 h 2597541"/>
                <a:gd name="connsiteX16" fmla="*/ 1529126 w 3035693"/>
                <a:gd name="connsiteY16" fmla="*/ 2561161 h 2597541"/>
                <a:gd name="connsiteX17" fmla="*/ 1871300 w 3035693"/>
                <a:gd name="connsiteY17" fmla="*/ 2410756 h 2597541"/>
                <a:gd name="connsiteX18" fmla="*/ 2007918 w 3035693"/>
                <a:gd name="connsiteY18" fmla="*/ 2009671 h 2597541"/>
                <a:gd name="connsiteX19" fmla="*/ 1876313 w 3035693"/>
                <a:gd name="connsiteY19" fmla="*/ 1613602 h 2597541"/>
                <a:gd name="connsiteX20" fmla="*/ 1519097 w 3035693"/>
                <a:gd name="connsiteY20" fmla="*/ 1473226 h 2597541"/>
                <a:gd name="connsiteX21" fmla="*/ 1188205 w 3035693"/>
                <a:gd name="connsiteY21" fmla="*/ 1533385 h 2597541"/>
                <a:gd name="connsiteX22" fmla="*/ 1240846 w 3035693"/>
                <a:gd name="connsiteY22" fmla="*/ 803919 h 2597541"/>
                <a:gd name="connsiteX23" fmla="*/ 1373704 w 3035693"/>
                <a:gd name="connsiteY23" fmla="*/ 816454 h 2597541"/>
                <a:gd name="connsiteX24" fmla="*/ 1708360 w 3035693"/>
                <a:gd name="connsiteY24" fmla="*/ 688608 h 2597541"/>
                <a:gd name="connsiteX25" fmla="*/ 1842472 w 3035693"/>
                <a:gd name="connsiteY25" fmla="*/ 385287 h 2597541"/>
                <a:gd name="connsiteX26" fmla="*/ 1742201 w 3035693"/>
                <a:gd name="connsiteY26" fmla="*/ 117064 h 2597541"/>
                <a:gd name="connsiteX27" fmla="*/ 1466456 w 3035693"/>
                <a:gd name="connsiteY27" fmla="*/ 16794 h 2597541"/>
                <a:gd name="connsiteX28" fmla="*/ 1173164 w 3035693"/>
                <a:gd name="connsiteY28" fmla="*/ 125840 h 2597541"/>
                <a:gd name="connsiteX29" fmla="*/ 1020253 w 3035693"/>
                <a:gd name="connsiteY29" fmla="*/ 508121 h 2597541"/>
                <a:gd name="connsiteX30" fmla="*/ 55147 w 3035693"/>
                <a:gd name="connsiteY30" fmla="*/ 335152 h 2597541"/>
                <a:gd name="connsiteX31" fmla="*/ 129175 w 3035693"/>
                <a:gd name="connsiteY31" fmla="*/ 118004 h 2597541"/>
                <a:gd name="connsiteX32" fmla="*/ 192308 w 3035693"/>
                <a:gd name="connsiteY32" fmla="*/ 0 h 25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5693" h="2597541">
                  <a:moveTo>
                    <a:pt x="192308" y="0"/>
                  </a:moveTo>
                  <a:lnTo>
                    <a:pt x="2786346" y="0"/>
                  </a:lnTo>
                  <a:lnTo>
                    <a:pt x="2802562" y="39943"/>
                  </a:lnTo>
                  <a:cubicBezTo>
                    <a:pt x="2832643" y="128541"/>
                    <a:pt x="2847683" y="223603"/>
                    <a:pt x="2847683" y="325127"/>
                  </a:cubicBezTo>
                  <a:cubicBezTo>
                    <a:pt x="2847683" y="483889"/>
                    <a:pt x="2804233" y="627610"/>
                    <a:pt x="2717331" y="756290"/>
                  </a:cubicBezTo>
                  <a:cubicBezTo>
                    <a:pt x="2630430" y="884970"/>
                    <a:pt x="2499244" y="997775"/>
                    <a:pt x="2323769" y="1094705"/>
                  </a:cubicBezTo>
                  <a:cubicBezTo>
                    <a:pt x="2465822" y="1129799"/>
                    <a:pt x="2574449" y="1170744"/>
                    <a:pt x="2649649" y="1217534"/>
                  </a:cubicBezTo>
                  <a:cubicBezTo>
                    <a:pt x="2771645" y="1292739"/>
                    <a:pt x="2866483" y="1391756"/>
                    <a:pt x="2934170" y="1514585"/>
                  </a:cubicBezTo>
                  <a:cubicBezTo>
                    <a:pt x="3001852" y="1637419"/>
                    <a:pt x="3035693" y="1784065"/>
                    <a:pt x="3035693" y="1954523"/>
                  </a:cubicBezTo>
                  <a:cubicBezTo>
                    <a:pt x="3035693" y="2168432"/>
                    <a:pt x="2979708" y="2373570"/>
                    <a:pt x="2867741" y="2569937"/>
                  </a:cubicBezTo>
                  <a:lnTo>
                    <a:pt x="2849203" y="2597541"/>
                  </a:lnTo>
                  <a:lnTo>
                    <a:pt x="197863" y="2597541"/>
                  </a:lnTo>
                  <a:lnTo>
                    <a:pt x="121891" y="2464336"/>
                  </a:lnTo>
                  <a:cubicBezTo>
                    <a:pt x="74054" y="2369288"/>
                    <a:pt x="33424" y="2264527"/>
                    <a:pt x="0" y="2150052"/>
                  </a:cubicBezTo>
                  <a:lnTo>
                    <a:pt x="1020253" y="2014687"/>
                  </a:lnTo>
                  <a:cubicBezTo>
                    <a:pt x="1060359" y="2220240"/>
                    <a:pt x="1122614" y="2362707"/>
                    <a:pt x="1207005" y="2442091"/>
                  </a:cubicBezTo>
                  <a:cubicBezTo>
                    <a:pt x="1291401" y="2521469"/>
                    <a:pt x="1398774" y="2561161"/>
                    <a:pt x="1529126" y="2561161"/>
                  </a:cubicBezTo>
                  <a:cubicBezTo>
                    <a:pt x="1666163" y="2561161"/>
                    <a:pt x="1780221" y="2511026"/>
                    <a:pt x="1871300" y="2410756"/>
                  </a:cubicBezTo>
                  <a:cubicBezTo>
                    <a:pt x="1962380" y="2310486"/>
                    <a:pt x="2007918" y="2176789"/>
                    <a:pt x="2007918" y="2009671"/>
                  </a:cubicBezTo>
                  <a:cubicBezTo>
                    <a:pt x="2007918" y="1839212"/>
                    <a:pt x="1964048" y="1707188"/>
                    <a:pt x="1876313" y="1613602"/>
                  </a:cubicBezTo>
                  <a:cubicBezTo>
                    <a:pt x="1788577" y="1520017"/>
                    <a:pt x="1669507" y="1473226"/>
                    <a:pt x="1519097" y="1473226"/>
                  </a:cubicBezTo>
                  <a:cubicBezTo>
                    <a:pt x="1438880" y="1473226"/>
                    <a:pt x="1328586" y="1493279"/>
                    <a:pt x="1188205" y="1533385"/>
                  </a:cubicBezTo>
                  <a:lnTo>
                    <a:pt x="1240846" y="803919"/>
                  </a:lnTo>
                  <a:cubicBezTo>
                    <a:pt x="1297670" y="812275"/>
                    <a:pt x="1341955" y="816454"/>
                    <a:pt x="1373704" y="816454"/>
                  </a:cubicBezTo>
                  <a:cubicBezTo>
                    <a:pt x="1507401" y="816454"/>
                    <a:pt x="1618953" y="773837"/>
                    <a:pt x="1708360" y="688608"/>
                  </a:cubicBezTo>
                  <a:cubicBezTo>
                    <a:pt x="1797768" y="603379"/>
                    <a:pt x="1842472" y="502270"/>
                    <a:pt x="1842472" y="385287"/>
                  </a:cubicBezTo>
                  <a:cubicBezTo>
                    <a:pt x="1842472" y="273320"/>
                    <a:pt x="1809050" y="183913"/>
                    <a:pt x="1742201" y="117064"/>
                  </a:cubicBezTo>
                  <a:cubicBezTo>
                    <a:pt x="1675353" y="50216"/>
                    <a:pt x="1583440" y="16794"/>
                    <a:pt x="1466456" y="16794"/>
                  </a:cubicBezTo>
                  <a:cubicBezTo>
                    <a:pt x="1346133" y="16794"/>
                    <a:pt x="1248369" y="53141"/>
                    <a:pt x="1173164" y="125840"/>
                  </a:cubicBezTo>
                  <a:cubicBezTo>
                    <a:pt x="1097964" y="198535"/>
                    <a:pt x="1046990" y="325961"/>
                    <a:pt x="1020253" y="508121"/>
                  </a:cubicBezTo>
                  <a:lnTo>
                    <a:pt x="55147" y="335152"/>
                  </a:lnTo>
                  <a:cubicBezTo>
                    <a:pt x="75201" y="258278"/>
                    <a:pt x="99877" y="185896"/>
                    <a:pt x="129175" y="118004"/>
                  </a:cubicBezTo>
                  <a:lnTo>
                    <a:pt x="19230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D6E0CE32-3B32-47D0-84FE-362D06ACB710}"/>
                </a:ext>
              </a:extLst>
            </p:cNvPr>
            <p:cNvSpPr/>
            <p:nvPr/>
          </p:nvSpPr>
          <p:spPr>
            <a:xfrm>
              <a:off x="1104103" y="1528872"/>
              <a:ext cx="2594038" cy="617419"/>
            </a:xfrm>
            <a:custGeom>
              <a:avLst/>
              <a:gdLst>
                <a:gd name="connsiteX0" fmla="*/ 1294201 w 2594038"/>
                <a:gd name="connsiteY0" fmla="*/ 0 h 617419"/>
                <a:gd name="connsiteX1" fmla="*/ 2334512 w 2594038"/>
                <a:gd name="connsiteY1" fmla="*/ 268227 h 617419"/>
                <a:gd name="connsiteX2" fmla="*/ 2575159 w 2594038"/>
                <a:gd name="connsiteY2" fmla="*/ 570918 h 617419"/>
                <a:gd name="connsiteX3" fmla="*/ 2594038 w 2594038"/>
                <a:gd name="connsiteY3" fmla="*/ 617419 h 617419"/>
                <a:gd name="connsiteX4" fmla="*/ 0 w 2594038"/>
                <a:gd name="connsiteY4" fmla="*/ 617419 h 617419"/>
                <a:gd name="connsiteX5" fmla="*/ 38626 w 2594038"/>
                <a:gd name="connsiteY5" fmla="*/ 545222 h 617419"/>
                <a:gd name="connsiteX6" fmla="*/ 325337 w 2594038"/>
                <a:gd name="connsiteY6" fmla="*/ 245663 h 617419"/>
                <a:gd name="connsiteX7" fmla="*/ 1294201 w 2594038"/>
                <a:gd name="connsiteY7" fmla="*/ 0 h 61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038" h="617419">
                  <a:moveTo>
                    <a:pt x="1294201" y="0"/>
                  </a:moveTo>
                  <a:cubicBezTo>
                    <a:pt x="1773831" y="0"/>
                    <a:pt x="2120598" y="89407"/>
                    <a:pt x="2334512" y="268227"/>
                  </a:cubicBezTo>
                  <a:cubicBezTo>
                    <a:pt x="2441467" y="357635"/>
                    <a:pt x="2521682" y="458531"/>
                    <a:pt x="2575159" y="570918"/>
                  </a:cubicBezTo>
                  <a:lnTo>
                    <a:pt x="2594038" y="617419"/>
                  </a:lnTo>
                  <a:lnTo>
                    <a:pt x="0" y="617419"/>
                  </a:lnTo>
                  <a:lnTo>
                    <a:pt x="38626" y="545222"/>
                  </a:lnTo>
                  <a:cubicBezTo>
                    <a:pt x="115709" y="427403"/>
                    <a:pt x="211279" y="327550"/>
                    <a:pt x="325337" y="245663"/>
                  </a:cubicBezTo>
                  <a:cubicBezTo>
                    <a:pt x="553453" y="81889"/>
                    <a:pt x="876408" y="0"/>
                    <a:pt x="129420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955A26AC-61F4-44D0-8F47-99307E0D7E30}"/>
                </a:ext>
              </a:extLst>
            </p:cNvPr>
            <p:cNvSpPr/>
            <p:nvPr/>
          </p:nvSpPr>
          <p:spPr>
            <a:xfrm>
              <a:off x="1109658" y="4743831"/>
              <a:ext cx="2651340" cy="585298"/>
            </a:xfrm>
            <a:custGeom>
              <a:avLst/>
              <a:gdLst>
                <a:gd name="connsiteX0" fmla="*/ 0 w 2651340"/>
                <a:gd name="connsiteY0" fmla="*/ 0 h 585298"/>
                <a:gd name="connsiteX1" fmla="*/ 2651340 w 2651340"/>
                <a:gd name="connsiteY1" fmla="*/ 0 h 585298"/>
                <a:gd name="connsiteX2" fmla="*/ 2576657 w 2651340"/>
                <a:gd name="connsiteY2" fmla="*/ 111208 h 585298"/>
                <a:gd name="connsiteX3" fmla="*/ 2186070 w 2651340"/>
                <a:gd name="connsiteY3" fmla="*/ 426117 h 585298"/>
                <a:gd name="connsiteX4" fmla="*/ 1356333 w 2651340"/>
                <a:gd name="connsiteY4" fmla="*/ 585298 h 585298"/>
                <a:gd name="connsiteX5" fmla="*/ 565445 w 2651340"/>
                <a:gd name="connsiteY5" fmla="*/ 467481 h 585298"/>
                <a:gd name="connsiteX6" fmla="*/ 89159 w 2651340"/>
                <a:gd name="connsiteY6" fmla="*/ 122801 h 585298"/>
                <a:gd name="connsiteX7" fmla="*/ 1188 w 2651340"/>
                <a:gd name="connsiteY7" fmla="*/ 2083 h 585298"/>
                <a:gd name="connsiteX8" fmla="*/ 0 w 2651340"/>
                <a:gd name="connsiteY8" fmla="*/ 0 h 58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1340" h="585298">
                  <a:moveTo>
                    <a:pt x="0" y="0"/>
                  </a:moveTo>
                  <a:lnTo>
                    <a:pt x="2651340" y="0"/>
                  </a:lnTo>
                  <a:lnTo>
                    <a:pt x="2576657" y="111208"/>
                  </a:lnTo>
                  <a:cubicBezTo>
                    <a:pt x="2474192" y="241559"/>
                    <a:pt x="2343997" y="346530"/>
                    <a:pt x="2186070" y="426117"/>
                  </a:cubicBezTo>
                  <a:cubicBezTo>
                    <a:pt x="1975501" y="532238"/>
                    <a:pt x="1698922" y="585298"/>
                    <a:pt x="1356333" y="585298"/>
                  </a:cubicBezTo>
                  <a:cubicBezTo>
                    <a:pt x="1022096" y="585298"/>
                    <a:pt x="758467" y="546026"/>
                    <a:pt x="565445" y="467481"/>
                  </a:cubicBezTo>
                  <a:cubicBezTo>
                    <a:pt x="372427" y="388936"/>
                    <a:pt x="213666" y="274040"/>
                    <a:pt x="89159" y="122801"/>
                  </a:cubicBezTo>
                  <a:cubicBezTo>
                    <a:pt x="58034" y="84990"/>
                    <a:pt x="28710" y="44751"/>
                    <a:pt x="1188" y="208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6995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mplate 70">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7238A14C-2EE7-4D19-B686-D29B703CE2D6}"/>
              </a:ext>
            </a:extLst>
          </p:cNvPr>
          <p:cNvSpPr>
            <a:spLocks noGrp="1"/>
          </p:cNvSpPr>
          <p:nvPr>
            <p:ph type="pic" sz="quarter" idx="11"/>
          </p:nvPr>
        </p:nvSpPr>
        <p:spPr>
          <a:xfrm>
            <a:off x="7270064" y="1899137"/>
            <a:ext cx="4083736" cy="3363889"/>
          </a:xfrm>
          <a:custGeom>
            <a:avLst/>
            <a:gdLst>
              <a:gd name="connsiteX0" fmla="*/ 3803486 w 4709162"/>
              <a:gd name="connsiteY0" fmla="*/ 0 h 3879070"/>
              <a:gd name="connsiteX1" fmla="*/ 4528027 w 4709162"/>
              <a:gd name="connsiteY1" fmla="*/ 0 h 3879070"/>
              <a:gd name="connsiteX2" fmla="*/ 4655742 w 4709162"/>
              <a:gd name="connsiteY2" fmla="*/ 51955 h 3879070"/>
              <a:gd name="connsiteX3" fmla="*/ 4709162 w 4709162"/>
              <a:gd name="connsiteY3" fmla="*/ 176166 h 3879070"/>
              <a:gd name="connsiteX4" fmla="*/ 4655742 w 4709162"/>
              <a:gd name="connsiteY4" fmla="*/ 300376 h 3879070"/>
              <a:gd name="connsiteX5" fmla="*/ 4528027 w 4709162"/>
              <a:gd name="connsiteY5" fmla="*/ 352330 h 3879070"/>
              <a:gd name="connsiteX6" fmla="*/ 3950659 w 4709162"/>
              <a:gd name="connsiteY6" fmla="*/ 352330 h 3879070"/>
              <a:gd name="connsiteX7" fmla="*/ 3449790 w 4709162"/>
              <a:gd name="connsiteY7" fmla="*/ 2620190 h 3879070"/>
              <a:gd name="connsiteX8" fmla="*/ 3514645 w 4709162"/>
              <a:gd name="connsiteY8" fmla="*/ 2737048 h 3879070"/>
              <a:gd name="connsiteX9" fmla="*/ 3587671 w 4709162"/>
              <a:gd name="connsiteY9" fmla="*/ 2880850 h 3879070"/>
              <a:gd name="connsiteX10" fmla="*/ 3622350 w 4709162"/>
              <a:gd name="connsiteY10" fmla="*/ 2997708 h 3879070"/>
              <a:gd name="connsiteX11" fmla="*/ 3568956 w 4709162"/>
              <a:gd name="connsiteY11" fmla="*/ 3122054 h 3879070"/>
              <a:gd name="connsiteX12" fmla="*/ 3441304 w 4709162"/>
              <a:gd name="connsiteY12" fmla="*/ 3174066 h 3879070"/>
              <a:gd name="connsiteX13" fmla="*/ 3265358 w 4709162"/>
              <a:gd name="connsiteY13" fmla="*/ 3174066 h 3879070"/>
              <a:gd name="connsiteX14" fmla="*/ 3297573 w 4709162"/>
              <a:gd name="connsiteY14" fmla="*/ 3176213 h 3879070"/>
              <a:gd name="connsiteX15" fmla="*/ 3515601 w 4709162"/>
              <a:gd name="connsiteY15" fmla="*/ 3277733 h 3879070"/>
              <a:gd name="connsiteX16" fmla="*/ 3622434 w 4709162"/>
              <a:gd name="connsiteY16" fmla="*/ 3526396 h 3879070"/>
              <a:gd name="connsiteX17" fmla="*/ 3515601 w 4709162"/>
              <a:gd name="connsiteY17" fmla="*/ 3775058 h 3879070"/>
              <a:gd name="connsiteX18" fmla="*/ 3260191 w 4709162"/>
              <a:gd name="connsiteY18" fmla="*/ 3879070 h 3879070"/>
              <a:gd name="connsiteX19" fmla="*/ 3004782 w 4709162"/>
              <a:gd name="connsiteY19" fmla="*/ 3775058 h 3879070"/>
              <a:gd name="connsiteX20" fmla="*/ 2897948 w 4709162"/>
              <a:gd name="connsiteY20" fmla="*/ 3526396 h 3879070"/>
              <a:gd name="connsiteX21" fmla="*/ 3004782 w 4709162"/>
              <a:gd name="connsiteY21" fmla="*/ 3277733 h 3879070"/>
              <a:gd name="connsiteX22" fmla="*/ 3222809 w 4709162"/>
              <a:gd name="connsiteY22" fmla="*/ 3176213 h 3879070"/>
              <a:gd name="connsiteX23" fmla="*/ 3255024 w 4709162"/>
              <a:gd name="connsiteY23" fmla="*/ 3174066 h 3879070"/>
              <a:gd name="connsiteX24" fmla="*/ 729658 w 4709162"/>
              <a:gd name="connsiteY24" fmla="*/ 3174066 h 3879070"/>
              <a:gd name="connsiteX25" fmla="*/ 761873 w 4709162"/>
              <a:gd name="connsiteY25" fmla="*/ 3176213 h 3879070"/>
              <a:gd name="connsiteX26" fmla="*/ 979901 w 4709162"/>
              <a:gd name="connsiteY26" fmla="*/ 3277733 h 3879070"/>
              <a:gd name="connsiteX27" fmla="*/ 1086734 w 4709162"/>
              <a:gd name="connsiteY27" fmla="*/ 3526396 h 3879070"/>
              <a:gd name="connsiteX28" fmla="*/ 979901 w 4709162"/>
              <a:gd name="connsiteY28" fmla="*/ 3775058 h 3879070"/>
              <a:gd name="connsiteX29" fmla="*/ 724491 w 4709162"/>
              <a:gd name="connsiteY29" fmla="*/ 3879070 h 3879070"/>
              <a:gd name="connsiteX30" fmla="*/ 469106 w 4709162"/>
              <a:gd name="connsiteY30" fmla="*/ 3775109 h 3879070"/>
              <a:gd name="connsiteX31" fmla="*/ 362271 w 4709162"/>
              <a:gd name="connsiteY31" fmla="*/ 3526568 h 3879070"/>
              <a:gd name="connsiteX32" fmla="*/ 362249 w 4709162"/>
              <a:gd name="connsiteY32" fmla="*/ 3526396 h 3879070"/>
              <a:gd name="connsiteX33" fmla="*/ 469082 w 4709162"/>
              <a:gd name="connsiteY33" fmla="*/ 3277733 h 3879070"/>
              <a:gd name="connsiteX34" fmla="*/ 687109 w 4709162"/>
              <a:gd name="connsiteY34" fmla="*/ 3176213 h 3879070"/>
              <a:gd name="connsiteX35" fmla="*/ 719324 w 4709162"/>
              <a:gd name="connsiteY35" fmla="*/ 3174066 h 3879070"/>
              <a:gd name="connsiteX36" fmla="*/ 543406 w 4709162"/>
              <a:gd name="connsiteY36" fmla="*/ 3174066 h 3879070"/>
              <a:gd name="connsiteX37" fmla="*/ 415692 w 4709162"/>
              <a:gd name="connsiteY37" fmla="*/ 3122054 h 3879070"/>
              <a:gd name="connsiteX38" fmla="*/ 362271 w 4709162"/>
              <a:gd name="connsiteY38" fmla="*/ 2997708 h 3879070"/>
              <a:gd name="connsiteX39" fmla="*/ 415692 w 4709162"/>
              <a:gd name="connsiteY39" fmla="*/ 2873361 h 3879070"/>
              <a:gd name="connsiteX40" fmla="*/ 543406 w 4709162"/>
              <a:gd name="connsiteY40" fmla="*/ 2821350 h 3879070"/>
              <a:gd name="connsiteX41" fmla="*/ 3147103 w 4709162"/>
              <a:gd name="connsiteY41" fmla="*/ 2821350 h 3879070"/>
              <a:gd name="connsiteX42" fmla="*/ 3102548 w 4709162"/>
              <a:gd name="connsiteY42" fmla="*/ 2736270 h 3879070"/>
              <a:gd name="connsiteX43" fmla="*/ 3079210 w 4709162"/>
              <a:gd name="connsiteY43" fmla="*/ 2644991 h 3879070"/>
              <a:gd name="connsiteX44" fmla="*/ 3092295 w 4709162"/>
              <a:gd name="connsiteY44" fmla="*/ 2547511 h 3879070"/>
              <a:gd name="connsiteX45" fmla="*/ 3115986 w 4709162"/>
              <a:gd name="connsiteY45" fmla="*/ 2452099 h 3879070"/>
              <a:gd name="connsiteX46" fmla="*/ 161324 w 4709162"/>
              <a:gd name="connsiteY46" fmla="*/ 2115916 h 3879070"/>
              <a:gd name="connsiteX47" fmla="*/ 46699 w 4709162"/>
              <a:gd name="connsiteY47" fmla="*/ 2056697 h 3879070"/>
              <a:gd name="connsiteX48" fmla="*/ 0 w 4709162"/>
              <a:gd name="connsiteY48" fmla="*/ 1939587 h 3879070"/>
              <a:gd name="connsiteX49" fmla="*/ 0 w 4709162"/>
              <a:gd name="connsiteY49" fmla="*/ 528689 h 3879070"/>
              <a:gd name="connsiteX50" fmla="*/ 53421 w 4709162"/>
              <a:gd name="connsiteY50" fmla="*/ 404343 h 3879070"/>
              <a:gd name="connsiteX51" fmla="*/ 181136 w 4709162"/>
              <a:gd name="connsiteY51" fmla="*/ 352330 h 3879070"/>
              <a:gd name="connsiteX52" fmla="*/ 3579919 w 4709162"/>
              <a:gd name="connsiteY52" fmla="*/ 352330 h 3879070"/>
              <a:gd name="connsiteX53" fmla="*/ 3608315 w 4709162"/>
              <a:gd name="connsiteY53" fmla="*/ 202263 h 3879070"/>
              <a:gd name="connsiteX54" fmla="*/ 3667534 w 4709162"/>
              <a:gd name="connsiteY54" fmla="*/ 61985 h 3879070"/>
              <a:gd name="connsiteX55" fmla="*/ 3803486 w 4709162"/>
              <a:gd name="connsiteY55" fmla="*/ 0 h 387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709162" h="3879070">
                <a:moveTo>
                  <a:pt x="3803486" y="0"/>
                </a:moveTo>
                <a:lnTo>
                  <a:pt x="4528027" y="0"/>
                </a:lnTo>
                <a:cubicBezTo>
                  <a:pt x="4578912" y="1319"/>
                  <a:pt x="4621484" y="18638"/>
                  <a:pt x="4655742" y="51955"/>
                </a:cubicBezTo>
                <a:cubicBezTo>
                  <a:pt x="4689999" y="85273"/>
                  <a:pt x="4707806" y="126676"/>
                  <a:pt x="4709162" y="176166"/>
                </a:cubicBezTo>
                <a:cubicBezTo>
                  <a:pt x="4707806" y="225654"/>
                  <a:pt x="4689999" y="267058"/>
                  <a:pt x="4655742" y="300376"/>
                </a:cubicBezTo>
                <a:cubicBezTo>
                  <a:pt x="4621484" y="333693"/>
                  <a:pt x="4578912" y="351011"/>
                  <a:pt x="4528027" y="352330"/>
                </a:cubicBezTo>
                <a:lnTo>
                  <a:pt x="3950659" y="352330"/>
                </a:lnTo>
                <a:lnTo>
                  <a:pt x="3449790" y="2620190"/>
                </a:lnTo>
                <a:cubicBezTo>
                  <a:pt x="3466170" y="2650162"/>
                  <a:pt x="3487788" y="2689114"/>
                  <a:pt x="3514645" y="2737048"/>
                </a:cubicBezTo>
                <a:cubicBezTo>
                  <a:pt x="3541502" y="2784981"/>
                  <a:pt x="3565844" y="2832916"/>
                  <a:pt x="3587671" y="2880850"/>
                </a:cubicBezTo>
                <a:cubicBezTo>
                  <a:pt x="3609499" y="2928783"/>
                  <a:pt x="3621059" y="2967737"/>
                  <a:pt x="3622350" y="2997708"/>
                </a:cubicBezTo>
                <a:cubicBezTo>
                  <a:pt x="3620995" y="3047251"/>
                  <a:pt x="3603198" y="3088700"/>
                  <a:pt x="3568956" y="3122054"/>
                </a:cubicBezTo>
                <a:cubicBezTo>
                  <a:pt x="3534715" y="3155409"/>
                  <a:pt x="3492165" y="3172745"/>
                  <a:pt x="3441304" y="3174066"/>
                </a:cubicBezTo>
                <a:lnTo>
                  <a:pt x="3265358" y="3174066"/>
                </a:lnTo>
                <a:lnTo>
                  <a:pt x="3297573" y="3176213"/>
                </a:lnTo>
                <a:cubicBezTo>
                  <a:pt x="3382979" y="3185530"/>
                  <a:pt x="3455654" y="3219370"/>
                  <a:pt x="3515601" y="3277733"/>
                </a:cubicBezTo>
                <a:cubicBezTo>
                  <a:pt x="3584111" y="3344434"/>
                  <a:pt x="3619722" y="3427320"/>
                  <a:pt x="3622434" y="3526396"/>
                </a:cubicBezTo>
                <a:cubicBezTo>
                  <a:pt x="3619722" y="3625471"/>
                  <a:pt x="3584111" y="3708358"/>
                  <a:pt x="3515601" y="3775058"/>
                </a:cubicBezTo>
                <a:cubicBezTo>
                  <a:pt x="3447091" y="3841759"/>
                  <a:pt x="3361954" y="3876430"/>
                  <a:pt x="3260191" y="3879070"/>
                </a:cubicBezTo>
                <a:cubicBezTo>
                  <a:pt x="3158428" y="3876430"/>
                  <a:pt x="3073292" y="3841759"/>
                  <a:pt x="3004782" y="3775058"/>
                </a:cubicBezTo>
                <a:cubicBezTo>
                  <a:pt x="2936271" y="3708358"/>
                  <a:pt x="2900660" y="3625471"/>
                  <a:pt x="2897948" y="3526396"/>
                </a:cubicBezTo>
                <a:cubicBezTo>
                  <a:pt x="2900660" y="3427320"/>
                  <a:pt x="2936271" y="3344434"/>
                  <a:pt x="3004782" y="3277733"/>
                </a:cubicBezTo>
                <a:cubicBezTo>
                  <a:pt x="3064728" y="3219370"/>
                  <a:pt x="3137404" y="3185530"/>
                  <a:pt x="3222809" y="3176213"/>
                </a:cubicBezTo>
                <a:lnTo>
                  <a:pt x="3255024" y="3174066"/>
                </a:lnTo>
                <a:lnTo>
                  <a:pt x="729658" y="3174066"/>
                </a:lnTo>
                <a:lnTo>
                  <a:pt x="761873" y="3176213"/>
                </a:lnTo>
                <a:cubicBezTo>
                  <a:pt x="847279" y="3185530"/>
                  <a:pt x="919955" y="3219370"/>
                  <a:pt x="979901" y="3277733"/>
                </a:cubicBezTo>
                <a:cubicBezTo>
                  <a:pt x="1048411" y="3344434"/>
                  <a:pt x="1084022" y="3427320"/>
                  <a:pt x="1086734" y="3526396"/>
                </a:cubicBezTo>
                <a:cubicBezTo>
                  <a:pt x="1084022" y="3625471"/>
                  <a:pt x="1048411" y="3708358"/>
                  <a:pt x="979901" y="3775058"/>
                </a:cubicBezTo>
                <a:cubicBezTo>
                  <a:pt x="911391" y="3841759"/>
                  <a:pt x="826254" y="3876430"/>
                  <a:pt x="724491" y="3879070"/>
                </a:cubicBezTo>
                <a:cubicBezTo>
                  <a:pt x="622744" y="3876431"/>
                  <a:pt x="537616" y="3841777"/>
                  <a:pt x="469106" y="3775109"/>
                </a:cubicBezTo>
                <a:cubicBezTo>
                  <a:pt x="400596" y="3708442"/>
                  <a:pt x="364984" y="3625594"/>
                  <a:pt x="362271" y="3526568"/>
                </a:cubicBezTo>
                <a:lnTo>
                  <a:pt x="362249" y="3526396"/>
                </a:lnTo>
                <a:cubicBezTo>
                  <a:pt x="364961" y="3427320"/>
                  <a:pt x="400572" y="3344434"/>
                  <a:pt x="469082" y="3277733"/>
                </a:cubicBezTo>
                <a:cubicBezTo>
                  <a:pt x="529028" y="3219370"/>
                  <a:pt x="601704" y="3185530"/>
                  <a:pt x="687109" y="3176213"/>
                </a:cubicBezTo>
                <a:lnTo>
                  <a:pt x="719324" y="3174066"/>
                </a:lnTo>
                <a:lnTo>
                  <a:pt x="543406" y="3174066"/>
                </a:lnTo>
                <a:cubicBezTo>
                  <a:pt x="492521" y="3172745"/>
                  <a:pt x="449949" y="3155409"/>
                  <a:pt x="415692" y="3122054"/>
                </a:cubicBezTo>
                <a:cubicBezTo>
                  <a:pt x="381434" y="3088700"/>
                  <a:pt x="363627" y="3047251"/>
                  <a:pt x="362271" y="2997708"/>
                </a:cubicBezTo>
                <a:cubicBezTo>
                  <a:pt x="363627" y="2948164"/>
                  <a:pt x="381434" y="2906715"/>
                  <a:pt x="415692" y="2873361"/>
                </a:cubicBezTo>
                <a:cubicBezTo>
                  <a:pt x="449949" y="2840007"/>
                  <a:pt x="492521" y="2822670"/>
                  <a:pt x="543406" y="2821350"/>
                </a:cubicBezTo>
                <a:lnTo>
                  <a:pt x="3147103" y="2821350"/>
                </a:lnTo>
                <a:cubicBezTo>
                  <a:pt x="3131898" y="2793850"/>
                  <a:pt x="3117047" y="2765490"/>
                  <a:pt x="3102548" y="2736270"/>
                </a:cubicBezTo>
                <a:cubicBezTo>
                  <a:pt x="3088051" y="2707049"/>
                  <a:pt x="3080272" y="2676623"/>
                  <a:pt x="3079210" y="2644991"/>
                </a:cubicBezTo>
                <a:cubicBezTo>
                  <a:pt x="3079859" y="2611981"/>
                  <a:pt x="3084219" y="2579488"/>
                  <a:pt x="3092295" y="2547511"/>
                </a:cubicBezTo>
                <a:cubicBezTo>
                  <a:pt x="3100368" y="2515535"/>
                  <a:pt x="3108265" y="2483731"/>
                  <a:pt x="3115986" y="2452099"/>
                </a:cubicBezTo>
                <a:lnTo>
                  <a:pt x="161324" y="2115916"/>
                </a:lnTo>
                <a:cubicBezTo>
                  <a:pt x="114979" y="2109272"/>
                  <a:pt x="76771" y="2089532"/>
                  <a:pt x="46699" y="2056697"/>
                </a:cubicBezTo>
                <a:cubicBezTo>
                  <a:pt x="16629" y="2023862"/>
                  <a:pt x="1062" y="1984826"/>
                  <a:pt x="0" y="1939587"/>
                </a:cubicBezTo>
                <a:lnTo>
                  <a:pt x="0" y="528689"/>
                </a:lnTo>
                <a:cubicBezTo>
                  <a:pt x="1356" y="479145"/>
                  <a:pt x="19163" y="437696"/>
                  <a:pt x="53421" y="404343"/>
                </a:cubicBezTo>
                <a:cubicBezTo>
                  <a:pt x="87679" y="370988"/>
                  <a:pt x="130250" y="353651"/>
                  <a:pt x="181136" y="352330"/>
                </a:cubicBezTo>
                <a:lnTo>
                  <a:pt x="3579919" y="352330"/>
                </a:lnTo>
                <a:cubicBezTo>
                  <a:pt x="3588073" y="306386"/>
                  <a:pt x="3597538" y="256364"/>
                  <a:pt x="3608315" y="202263"/>
                </a:cubicBezTo>
                <a:cubicBezTo>
                  <a:pt x="3619092" y="148164"/>
                  <a:pt x="3638832" y="101403"/>
                  <a:pt x="3667534" y="61985"/>
                </a:cubicBezTo>
                <a:cubicBezTo>
                  <a:pt x="3696236" y="22565"/>
                  <a:pt x="3741554" y="1904"/>
                  <a:pt x="3803486" y="0"/>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
        <p:nvSpPr>
          <p:cNvPr id="6" name="Picture Placeholder 5">
            <a:extLst>
              <a:ext uri="{FF2B5EF4-FFF2-40B4-BE49-F238E27FC236}">
                <a16:creationId xmlns:a16="http://schemas.microsoft.com/office/drawing/2014/main" xmlns="" id="{B79D5612-F6AF-42A7-ABA9-B13F912D166E}"/>
              </a:ext>
            </a:extLst>
          </p:cNvPr>
          <p:cNvSpPr>
            <a:spLocks noGrp="1"/>
          </p:cNvSpPr>
          <p:nvPr>
            <p:ph type="pic" sz="quarter" idx="10"/>
          </p:nvPr>
        </p:nvSpPr>
        <p:spPr>
          <a:xfrm>
            <a:off x="838200" y="1899138"/>
            <a:ext cx="4083736" cy="3363889"/>
          </a:xfrm>
          <a:custGeom>
            <a:avLst/>
            <a:gdLst>
              <a:gd name="connsiteX0" fmla="*/ 181135 w 4709162"/>
              <a:gd name="connsiteY0" fmla="*/ 0 h 3879070"/>
              <a:gd name="connsiteX1" fmla="*/ 905676 w 4709162"/>
              <a:gd name="connsiteY1" fmla="*/ 0 h 3879070"/>
              <a:gd name="connsiteX2" fmla="*/ 1041628 w 4709162"/>
              <a:gd name="connsiteY2" fmla="*/ 61985 h 3879070"/>
              <a:gd name="connsiteX3" fmla="*/ 1100847 w 4709162"/>
              <a:gd name="connsiteY3" fmla="*/ 202263 h 3879070"/>
              <a:gd name="connsiteX4" fmla="*/ 1129244 w 4709162"/>
              <a:gd name="connsiteY4" fmla="*/ 352330 h 3879070"/>
              <a:gd name="connsiteX5" fmla="*/ 4528027 w 4709162"/>
              <a:gd name="connsiteY5" fmla="*/ 352330 h 3879070"/>
              <a:gd name="connsiteX6" fmla="*/ 4655741 w 4709162"/>
              <a:gd name="connsiteY6" fmla="*/ 404342 h 3879070"/>
              <a:gd name="connsiteX7" fmla="*/ 4709162 w 4709162"/>
              <a:gd name="connsiteY7" fmla="*/ 528689 h 3879070"/>
              <a:gd name="connsiteX8" fmla="*/ 4709162 w 4709162"/>
              <a:gd name="connsiteY8" fmla="*/ 1939587 h 3879070"/>
              <a:gd name="connsiteX9" fmla="*/ 4662464 w 4709162"/>
              <a:gd name="connsiteY9" fmla="*/ 2056697 h 3879070"/>
              <a:gd name="connsiteX10" fmla="*/ 4547839 w 4709162"/>
              <a:gd name="connsiteY10" fmla="*/ 2115916 h 3879070"/>
              <a:gd name="connsiteX11" fmla="*/ 1593177 w 4709162"/>
              <a:gd name="connsiteY11" fmla="*/ 2452099 h 3879070"/>
              <a:gd name="connsiteX12" fmla="*/ 1616868 w 4709162"/>
              <a:gd name="connsiteY12" fmla="*/ 2547511 h 3879070"/>
              <a:gd name="connsiteX13" fmla="*/ 1629952 w 4709162"/>
              <a:gd name="connsiteY13" fmla="*/ 2644991 h 3879070"/>
              <a:gd name="connsiteX14" fmla="*/ 1606614 w 4709162"/>
              <a:gd name="connsiteY14" fmla="*/ 2736270 h 3879070"/>
              <a:gd name="connsiteX15" fmla="*/ 1562059 w 4709162"/>
              <a:gd name="connsiteY15" fmla="*/ 2821350 h 3879070"/>
              <a:gd name="connsiteX16" fmla="*/ 4165756 w 4709162"/>
              <a:gd name="connsiteY16" fmla="*/ 2821350 h 3879070"/>
              <a:gd name="connsiteX17" fmla="*/ 4293471 w 4709162"/>
              <a:gd name="connsiteY17" fmla="*/ 2873361 h 3879070"/>
              <a:gd name="connsiteX18" fmla="*/ 4346892 w 4709162"/>
              <a:gd name="connsiteY18" fmla="*/ 2997708 h 3879070"/>
              <a:gd name="connsiteX19" fmla="*/ 4293471 w 4709162"/>
              <a:gd name="connsiteY19" fmla="*/ 3122054 h 3879070"/>
              <a:gd name="connsiteX20" fmla="*/ 4165756 w 4709162"/>
              <a:gd name="connsiteY20" fmla="*/ 3174066 h 3879070"/>
              <a:gd name="connsiteX21" fmla="*/ 3989838 w 4709162"/>
              <a:gd name="connsiteY21" fmla="*/ 3174066 h 3879070"/>
              <a:gd name="connsiteX22" fmla="*/ 4022053 w 4709162"/>
              <a:gd name="connsiteY22" fmla="*/ 3176213 h 3879070"/>
              <a:gd name="connsiteX23" fmla="*/ 4240081 w 4709162"/>
              <a:gd name="connsiteY23" fmla="*/ 3277733 h 3879070"/>
              <a:gd name="connsiteX24" fmla="*/ 4346914 w 4709162"/>
              <a:gd name="connsiteY24" fmla="*/ 3526396 h 3879070"/>
              <a:gd name="connsiteX25" fmla="*/ 4346892 w 4709162"/>
              <a:gd name="connsiteY25" fmla="*/ 3526568 h 3879070"/>
              <a:gd name="connsiteX26" fmla="*/ 4240056 w 4709162"/>
              <a:gd name="connsiteY26" fmla="*/ 3775109 h 3879070"/>
              <a:gd name="connsiteX27" fmla="*/ 3984671 w 4709162"/>
              <a:gd name="connsiteY27" fmla="*/ 3879070 h 3879070"/>
              <a:gd name="connsiteX28" fmla="*/ 3729261 w 4709162"/>
              <a:gd name="connsiteY28" fmla="*/ 3775058 h 3879070"/>
              <a:gd name="connsiteX29" fmla="*/ 3622428 w 4709162"/>
              <a:gd name="connsiteY29" fmla="*/ 3526396 h 3879070"/>
              <a:gd name="connsiteX30" fmla="*/ 3729261 w 4709162"/>
              <a:gd name="connsiteY30" fmla="*/ 3277733 h 3879070"/>
              <a:gd name="connsiteX31" fmla="*/ 3947289 w 4709162"/>
              <a:gd name="connsiteY31" fmla="*/ 3176213 h 3879070"/>
              <a:gd name="connsiteX32" fmla="*/ 3979504 w 4709162"/>
              <a:gd name="connsiteY32" fmla="*/ 3174066 h 3879070"/>
              <a:gd name="connsiteX33" fmla="*/ 1454138 w 4709162"/>
              <a:gd name="connsiteY33" fmla="*/ 3174066 h 3879070"/>
              <a:gd name="connsiteX34" fmla="*/ 1486353 w 4709162"/>
              <a:gd name="connsiteY34" fmla="*/ 3176213 h 3879070"/>
              <a:gd name="connsiteX35" fmla="*/ 1704381 w 4709162"/>
              <a:gd name="connsiteY35" fmla="*/ 3277733 h 3879070"/>
              <a:gd name="connsiteX36" fmla="*/ 1811214 w 4709162"/>
              <a:gd name="connsiteY36" fmla="*/ 3526396 h 3879070"/>
              <a:gd name="connsiteX37" fmla="*/ 1704381 w 4709162"/>
              <a:gd name="connsiteY37" fmla="*/ 3775058 h 3879070"/>
              <a:gd name="connsiteX38" fmla="*/ 1448971 w 4709162"/>
              <a:gd name="connsiteY38" fmla="*/ 3879070 h 3879070"/>
              <a:gd name="connsiteX39" fmla="*/ 1193561 w 4709162"/>
              <a:gd name="connsiteY39" fmla="*/ 3775058 h 3879070"/>
              <a:gd name="connsiteX40" fmla="*/ 1086728 w 4709162"/>
              <a:gd name="connsiteY40" fmla="*/ 3526396 h 3879070"/>
              <a:gd name="connsiteX41" fmla="*/ 1193561 w 4709162"/>
              <a:gd name="connsiteY41" fmla="*/ 3277733 h 3879070"/>
              <a:gd name="connsiteX42" fmla="*/ 1411589 w 4709162"/>
              <a:gd name="connsiteY42" fmla="*/ 3176213 h 3879070"/>
              <a:gd name="connsiteX43" fmla="*/ 1443804 w 4709162"/>
              <a:gd name="connsiteY43" fmla="*/ 3174066 h 3879070"/>
              <a:gd name="connsiteX44" fmla="*/ 1267858 w 4709162"/>
              <a:gd name="connsiteY44" fmla="*/ 3174066 h 3879070"/>
              <a:gd name="connsiteX45" fmla="*/ 1140206 w 4709162"/>
              <a:gd name="connsiteY45" fmla="*/ 3122054 h 3879070"/>
              <a:gd name="connsiteX46" fmla="*/ 1086812 w 4709162"/>
              <a:gd name="connsiteY46" fmla="*/ 2997708 h 3879070"/>
              <a:gd name="connsiteX47" fmla="*/ 1121491 w 4709162"/>
              <a:gd name="connsiteY47" fmla="*/ 2880850 h 3879070"/>
              <a:gd name="connsiteX48" fmla="*/ 1194517 w 4709162"/>
              <a:gd name="connsiteY48" fmla="*/ 2737048 h 3879070"/>
              <a:gd name="connsiteX49" fmla="*/ 1259372 w 4709162"/>
              <a:gd name="connsiteY49" fmla="*/ 2620190 h 3879070"/>
              <a:gd name="connsiteX50" fmla="*/ 758503 w 4709162"/>
              <a:gd name="connsiteY50" fmla="*/ 352330 h 3879070"/>
              <a:gd name="connsiteX51" fmla="*/ 181135 w 4709162"/>
              <a:gd name="connsiteY51" fmla="*/ 352330 h 3879070"/>
              <a:gd name="connsiteX52" fmla="*/ 53420 w 4709162"/>
              <a:gd name="connsiteY52" fmla="*/ 300376 h 3879070"/>
              <a:gd name="connsiteX53" fmla="*/ 0 w 4709162"/>
              <a:gd name="connsiteY53" fmla="*/ 176166 h 3879070"/>
              <a:gd name="connsiteX54" fmla="*/ 53420 w 4709162"/>
              <a:gd name="connsiteY54" fmla="*/ 51955 h 3879070"/>
              <a:gd name="connsiteX55" fmla="*/ 181135 w 4709162"/>
              <a:gd name="connsiteY55" fmla="*/ 0 h 387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709162" h="3879070">
                <a:moveTo>
                  <a:pt x="181135" y="0"/>
                </a:moveTo>
                <a:lnTo>
                  <a:pt x="905676" y="0"/>
                </a:lnTo>
                <a:cubicBezTo>
                  <a:pt x="967608" y="1904"/>
                  <a:pt x="1012926" y="22565"/>
                  <a:pt x="1041628" y="61985"/>
                </a:cubicBezTo>
                <a:cubicBezTo>
                  <a:pt x="1070331" y="101403"/>
                  <a:pt x="1090070" y="148164"/>
                  <a:pt x="1100847" y="202263"/>
                </a:cubicBezTo>
                <a:cubicBezTo>
                  <a:pt x="1111624" y="256364"/>
                  <a:pt x="1121089" y="306386"/>
                  <a:pt x="1129244" y="352330"/>
                </a:cubicBezTo>
                <a:lnTo>
                  <a:pt x="4528027" y="352330"/>
                </a:lnTo>
                <a:cubicBezTo>
                  <a:pt x="4578912" y="353651"/>
                  <a:pt x="4621483" y="370988"/>
                  <a:pt x="4655741" y="404342"/>
                </a:cubicBezTo>
                <a:cubicBezTo>
                  <a:pt x="4689999" y="437696"/>
                  <a:pt x="4707806" y="479145"/>
                  <a:pt x="4709162" y="528689"/>
                </a:cubicBezTo>
                <a:lnTo>
                  <a:pt x="4709162" y="1939587"/>
                </a:lnTo>
                <a:cubicBezTo>
                  <a:pt x="4708101" y="1984826"/>
                  <a:pt x="4692534" y="2023862"/>
                  <a:pt x="4662464" y="2056697"/>
                </a:cubicBezTo>
                <a:cubicBezTo>
                  <a:pt x="4632391" y="2089532"/>
                  <a:pt x="4594183" y="2109272"/>
                  <a:pt x="4547839" y="2115916"/>
                </a:cubicBezTo>
                <a:lnTo>
                  <a:pt x="1593177" y="2452099"/>
                </a:lnTo>
                <a:cubicBezTo>
                  <a:pt x="1600897" y="2483731"/>
                  <a:pt x="1608795" y="2515535"/>
                  <a:pt x="1616868" y="2547511"/>
                </a:cubicBezTo>
                <a:cubicBezTo>
                  <a:pt x="1624943" y="2579488"/>
                  <a:pt x="1629303" y="2611981"/>
                  <a:pt x="1629952" y="2644991"/>
                </a:cubicBezTo>
                <a:cubicBezTo>
                  <a:pt x="1628890" y="2676623"/>
                  <a:pt x="1621111" y="2707049"/>
                  <a:pt x="1606614" y="2736270"/>
                </a:cubicBezTo>
                <a:cubicBezTo>
                  <a:pt x="1592115" y="2765490"/>
                  <a:pt x="1577264" y="2793850"/>
                  <a:pt x="1562059" y="2821350"/>
                </a:cubicBezTo>
                <a:lnTo>
                  <a:pt x="4165756" y="2821350"/>
                </a:lnTo>
                <a:cubicBezTo>
                  <a:pt x="4216642" y="2822670"/>
                  <a:pt x="4259214" y="2840007"/>
                  <a:pt x="4293471" y="2873361"/>
                </a:cubicBezTo>
                <a:cubicBezTo>
                  <a:pt x="4327729" y="2906715"/>
                  <a:pt x="4345536" y="2948164"/>
                  <a:pt x="4346892" y="2997708"/>
                </a:cubicBezTo>
                <a:cubicBezTo>
                  <a:pt x="4345536" y="3047251"/>
                  <a:pt x="4327729" y="3088700"/>
                  <a:pt x="4293471" y="3122054"/>
                </a:cubicBezTo>
                <a:cubicBezTo>
                  <a:pt x="4259214" y="3155409"/>
                  <a:pt x="4216642" y="3172745"/>
                  <a:pt x="4165756" y="3174066"/>
                </a:cubicBezTo>
                <a:lnTo>
                  <a:pt x="3989838" y="3174066"/>
                </a:lnTo>
                <a:lnTo>
                  <a:pt x="4022053" y="3176213"/>
                </a:lnTo>
                <a:cubicBezTo>
                  <a:pt x="4107458" y="3185530"/>
                  <a:pt x="4180134" y="3219370"/>
                  <a:pt x="4240081" y="3277733"/>
                </a:cubicBezTo>
                <a:cubicBezTo>
                  <a:pt x="4308591" y="3344434"/>
                  <a:pt x="4344202" y="3427320"/>
                  <a:pt x="4346914" y="3526396"/>
                </a:cubicBezTo>
                <a:lnTo>
                  <a:pt x="4346892" y="3526568"/>
                </a:lnTo>
                <a:cubicBezTo>
                  <a:pt x="4344178" y="3625594"/>
                  <a:pt x="4308567" y="3708442"/>
                  <a:pt x="4240056" y="3775109"/>
                </a:cubicBezTo>
                <a:cubicBezTo>
                  <a:pt x="4171546" y="3841777"/>
                  <a:pt x="4086418" y="3876431"/>
                  <a:pt x="3984671" y="3879070"/>
                </a:cubicBezTo>
                <a:cubicBezTo>
                  <a:pt x="3882909" y="3876430"/>
                  <a:pt x="3797771" y="3841759"/>
                  <a:pt x="3729261" y="3775058"/>
                </a:cubicBezTo>
                <a:cubicBezTo>
                  <a:pt x="3660751" y="3708358"/>
                  <a:pt x="3625140" y="3625471"/>
                  <a:pt x="3622428" y="3526396"/>
                </a:cubicBezTo>
                <a:cubicBezTo>
                  <a:pt x="3625140" y="3427320"/>
                  <a:pt x="3660751" y="3344434"/>
                  <a:pt x="3729261" y="3277733"/>
                </a:cubicBezTo>
                <a:cubicBezTo>
                  <a:pt x="3789208" y="3219370"/>
                  <a:pt x="3861884" y="3185530"/>
                  <a:pt x="3947289" y="3176213"/>
                </a:cubicBezTo>
                <a:lnTo>
                  <a:pt x="3979504" y="3174066"/>
                </a:lnTo>
                <a:lnTo>
                  <a:pt x="1454138" y="3174066"/>
                </a:lnTo>
                <a:lnTo>
                  <a:pt x="1486353" y="3176213"/>
                </a:lnTo>
                <a:cubicBezTo>
                  <a:pt x="1571758" y="3185530"/>
                  <a:pt x="1644434" y="3219370"/>
                  <a:pt x="1704381" y="3277733"/>
                </a:cubicBezTo>
                <a:cubicBezTo>
                  <a:pt x="1772891" y="3344434"/>
                  <a:pt x="1808503" y="3427320"/>
                  <a:pt x="1811214" y="3526396"/>
                </a:cubicBezTo>
                <a:cubicBezTo>
                  <a:pt x="1808503" y="3625471"/>
                  <a:pt x="1772891" y="3708358"/>
                  <a:pt x="1704381" y="3775058"/>
                </a:cubicBezTo>
                <a:cubicBezTo>
                  <a:pt x="1635871" y="3841759"/>
                  <a:pt x="1550734" y="3876430"/>
                  <a:pt x="1448971" y="3879070"/>
                </a:cubicBezTo>
                <a:cubicBezTo>
                  <a:pt x="1347209" y="3876430"/>
                  <a:pt x="1262071" y="3841759"/>
                  <a:pt x="1193561" y="3775058"/>
                </a:cubicBezTo>
                <a:cubicBezTo>
                  <a:pt x="1125051" y="3708358"/>
                  <a:pt x="1089441" y="3625471"/>
                  <a:pt x="1086728" y="3526396"/>
                </a:cubicBezTo>
                <a:cubicBezTo>
                  <a:pt x="1089441" y="3427320"/>
                  <a:pt x="1125051" y="3344434"/>
                  <a:pt x="1193561" y="3277733"/>
                </a:cubicBezTo>
                <a:cubicBezTo>
                  <a:pt x="1253508" y="3219370"/>
                  <a:pt x="1326184" y="3185530"/>
                  <a:pt x="1411589" y="3176213"/>
                </a:cubicBezTo>
                <a:lnTo>
                  <a:pt x="1443804" y="3174066"/>
                </a:lnTo>
                <a:lnTo>
                  <a:pt x="1267858" y="3174066"/>
                </a:lnTo>
                <a:cubicBezTo>
                  <a:pt x="1216997" y="3172745"/>
                  <a:pt x="1174447" y="3155409"/>
                  <a:pt x="1140206" y="3122054"/>
                </a:cubicBezTo>
                <a:cubicBezTo>
                  <a:pt x="1105965" y="3088700"/>
                  <a:pt x="1088167" y="3047251"/>
                  <a:pt x="1086812" y="2997708"/>
                </a:cubicBezTo>
                <a:cubicBezTo>
                  <a:pt x="1088103" y="2967737"/>
                  <a:pt x="1099663" y="2928783"/>
                  <a:pt x="1121491" y="2880850"/>
                </a:cubicBezTo>
                <a:cubicBezTo>
                  <a:pt x="1143319" y="2832916"/>
                  <a:pt x="1167660" y="2784981"/>
                  <a:pt x="1194517" y="2737048"/>
                </a:cubicBezTo>
                <a:cubicBezTo>
                  <a:pt x="1221374" y="2689114"/>
                  <a:pt x="1242992" y="2650162"/>
                  <a:pt x="1259372" y="2620190"/>
                </a:cubicBezTo>
                <a:lnTo>
                  <a:pt x="758503" y="352330"/>
                </a:lnTo>
                <a:lnTo>
                  <a:pt x="181135" y="352330"/>
                </a:lnTo>
                <a:cubicBezTo>
                  <a:pt x="130250" y="351011"/>
                  <a:pt x="87678" y="333693"/>
                  <a:pt x="53420" y="300376"/>
                </a:cubicBezTo>
                <a:cubicBezTo>
                  <a:pt x="19163" y="267058"/>
                  <a:pt x="1356" y="225654"/>
                  <a:pt x="0" y="176166"/>
                </a:cubicBezTo>
                <a:cubicBezTo>
                  <a:pt x="1356" y="126676"/>
                  <a:pt x="19163" y="85273"/>
                  <a:pt x="53420" y="51955"/>
                </a:cubicBezTo>
                <a:cubicBezTo>
                  <a:pt x="87678" y="18638"/>
                  <a:pt x="130250" y="1319"/>
                  <a:pt x="181135" y="0"/>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
        <p:nvSpPr>
          <p:cNvPr id="10" name="Title 9">
            <a:extLst>
              <a:ext uri="{FF2B5EF4-FFF2-40B4-BE49-F238E27FC236}">
                <a16:creationId xmlns:a16="http://schemas.microsoft.com/office/drawing/2014/main" xmlns="" id="{DDB3D1FC-1E0B-46FB-92A8-EE393C777A5A}"/>
              </a:ext>
            </a:extLst>
          </p:cNvPr>
          <p:cNvSpPr>
            <a:spLocks noGrp="1"/>
          </p:cNvSpPr>
          <p:nvPr>
            <p:ph type="title"/>
          </p:nvPr>
        </p:nvSpPr>
        <p:spPr>
          <a:xfrm>
            <a:off x="838200" y="698840"/>
            <a:ext cx="10515600" cy="971940"/>
          </a:xfrm>
          <a:prstGeom prst="rect">
            <a:avLst/>
          </a:prstGeom>
        </p:spPr>
        <p:txBody>
          <a:bodyPr anchor="ctr"/>
          <a:lstStyle>
            <a:lvl1pPr algn="ctr">
              <a:defRPr sz="3200"/>
            </a:lvl1pPr>
          </a:lstStyle>
          <a:p>
            <a:r>
              <a:rPr lang="en-US"/>
              <a:t>Click to edit Master title style</a:t>
            </a:r>
          </a:p>
        </p:txBody>
      </p:sp>
      <p:sp>
        <p:nvSpPr>
          <p:cNvPr id="14" name="Text Placeholder 13">
            <a:extLst>
              <a:ext uri="{FF2B5EF4-FFF2-40B4-BE49-F238E27FC236}">
                <a16:creationId xmlns:a16="http://schemas.microsoft.com/office/drawing/2014/main" xmlns="" id="{10531F80-3011-4682-9122-45A298F110FA}"/>
              </a:ext>
            </a:extLst>
          </p:cNvPr>
          <p:cNvSpPr>
            <a:spLocks noGrp="1"/>
          </p:cNvSpPr>
          <p:nvPr>
            <p:ph type="body" sz="quarter" idx="12"/>
          </p:nvPr>
        </p:nvSpPr>
        <p:spPr>
          <a:xfrm>
            <a:off x="1276350" y="5492020"/>
            <a:ext cx="3924300" cy="1009650"/>
          </a:xfrm>
          <a:prstGeom prst="rect">
            <a:avLst/>
          </a:prstGeom>
        </p:spPr>
        <p:txBody>
          <a:bodyPr/>
          <a:lstStyle>
            <a:lvl1pPr marL="0" indent="0" algn="ctr">
              <a:lnSpc>
                <a:spcPct val="150000"/>
              </a:lnSpc>
              <a:spcBef>
                <a:spcPts val="0"/>
              </a:spcBef>
              <a:buNone/>
              <a:defRPr sz="2000"/>
            </a:lvl1pPr>
            <a:lvl2pPr marL="457200" indent="0" algn="ctr">
              <a:buNone/>
              <a:defRPr/>
            </a:lvl2pPr>
          </a:lstStyle>
          <a:p>
            <a:pPr lvl="0"/>
            <a:r>
              <a:rPr lang="en-US" dirty="0"/>
              <a:t>Edit Master text styles</a:t>
            </a:r>
          </a:p>
        </p:txBody>
      </p:sp>
      <p:sp>
        <p:nvSpPr>
          <p:cNvPr id="15" name="Text Placeholder 13">
            <a:extLst>
              <a:ext uri="{FF2B5EF4-FFF2-40B4-BE49-F238E27FC236}">
                <a16:creationId xmlns:a16="http://schemas.microsoft.com/office/drawing/2014/main" xmlns="" id="{DFBA4873-BB1F-4B66-B04B-BF715E1FE2A8}"/>
              </a:ext>
            </a:extLst>
          </p:cNvPr>
          <p:cNvSpPr>
            <a:spLocks noGrp="1"/>
          </p:cNvSpPr>
          <p:nvPr>
            <p:ph type="body" sz="quarter" idx="13"/>
          </p:nvPr>
        </p:nvSpPr>
        <p:spPr>
          <a:xfrm>
            <a:off x="6835138" y="5492020"/>
            <a:ext cx="3924300" cy="1009650"/>
          </a:xfrm>
          <a:prstGeom prst="rect">
            <a:avLst/>
          </a:prstGeom>
        </p:spPr>
        <p:txBody>
          <a:bodyPr/>
          <a:lstStyle>
            <a:lvl1pPr marL="0" indent="0" algn="ctr">
              <a:lnSpc>
                <a:spcPct val="150000"/>
              </a:lnSpc>
              <a:spcBef>
                <a:spcPts val="0"/>
              </a:spcBef>
              <a:buNone/>
              <a:defRPr sz="2000"/>
            </a:lvl1pPr>
            <a:lvl2pPr marL="457200" indent="0" algn="ctr">
              <a:buNone/>
              <a:defRPr/>
            </a:lvl2pPr>
          </a:lstStyle>
          <a:p>
            <a:pPr lvl="0"/>
            <a:r>
              <a:rPr lang="en-US" dirty="0"/>
              <a:t>Edit Master text styles</a:t>
            </a:r>
          </a:p>
        </p:txBody>
      </p:sp>
    </p:spTree>
    <p:extLst>
      <p:ext uri="{BB962C8B-B14F-4D97-AF65-F5344CB8AC3E}">
        <p14:creationId xmlns:p14="http://schemas.microsoft.com/office/powerpoint/2010/main" val="36298835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500"/>
                                  </p:stCondLst>
                                  <p:childTnLst>
                                    <p:set>
                                      <p:cBhvr>
                                        <p:cTn id="16" dur="1" fill="hold">
                                          <p:stCondLst>
                                            <p:cond delay="0"/>
                                          </p:stCondLst>
                                        </p:cTn>
                                        <p:tgtEl>
                                          <p:spTgt spid="14">
                                            <p:txEl>
                                              <p:pRg st="0" end="0"/>
                                            </p:txEl>
                                          </p:spTgt>
                                        </p:tgtEl>
                                        <p:attrNameLst>
                                          <p:attrName>style.visibility</p:attrName>
                                        </p:attrNameLst>
                                      </p:cBhvr>
                                      <p:to>
                                        <p:strVal val="visible"/>
                                      </p:to>
                                    </p:set>
                                    <p:anim calcmode="lin" valueType="num">
                                      <p:cBhvr additive="base">
                                        <p:cTn id="17"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1+#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500"/>
                                  </p:stCondLst>
                                  <p:childTnLst>
                                    <p:set>
                                      <p:cBhvr>
                                        <p:cTn id="26" dur="1" fill="hold">
                                          <p:stCondLst>
                                            <p:cond delay="0"/>
                                          </p:stCondLst>
                                        </p:cTn>
                                        <p:tgtEl>
                                          <p:spTgt spid="15">
                                            <p:txEl>
                                              <p:pRg st="0" end="0"/>
                                            </p:txEl>
                                          </p:spTgt>
                                        </p:tgtEl>
                                        <p:attrNameLst>
                                          <p:attrName>style.visibility</p:attrName>
                                        </p:attrNameLst>
                                      </p:cBhvr>
                                      <p:to>
                                        <p:strVal val="visible"/>
                                      </p:to>
                                    </p:set>
                                    <p:anim calcmode="lin" valueType="num">
                                      <p:cBhvr additive="base">
                                        <p:cTn id="27"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p:bldP spid="14" grpId="0" build="p">
        <p:tmplLst>
          <p:tmpl lvl="1">
            <p:tnLst>
              <p:par>
                <p:cTn presetID="2" presetClass="entr" presetSubtype="8"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mplate 7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BDF6E710-2AB2-4F7D-AEFD-AD6AEF50AAE7}"/>
              </a:ext>
            </a:extLst>
          </p:cNvPr>
          <p:cNvSpPr>
            <a:spLocks noGrp="1"/>
          </p:cNvSpPr>
          <p:nvPr>
            <p:ph type="pic" sz="quarter" idx="10"/>
          </p:nvPr>
        </p:nvSpPr>
        <p:spPr>
          <a:xfrm>
            <a:off x="1" y="1289794"/>
            <a:ext cx="7086955" cy="5568207"/>
          </a:xfrm>
          <a:custGeom>
            <a:avLst/>
            <a:gdLst>
              <a:gd name="connsiteX0" fmla="*/ 4808966 w 7086955"/>
              <a:gd name="connsiteY0" fmla="*/ 2024489 h 5568207"/>
              <a:gd name="connsiteX1" fmla="*/ 3556191 w 7086955"/>
              <a:gd name="connsiteY1" fmla="*/ 2213598 h 5568207"/>
              <a:gd name="connsiteX2" fmla="*/ 2522247 w 7086955"/>
              <a:gd name="connsiteY2" fmla="*/ 2756903 h 5568207"/>
              <a:gd name="connsiteX3" fmla="*/ 1593761 w 7086955"/>
              <a:gd name="connsiteY3" fmla="*/ 3618370 h 5568207"/>
              <a:gd name="connsiteX4" fmla="*/ 1538395 w 7086955"/>
              <a:gd name="connsiteY4" fmla="*/ 3699944 h 5568207"/>
              <a:gd name="connsiteX5" fmla="*/ 1518622 w 7086955"/>
              <a:gd name="connsiteY5" fmla="*/ 3796347 h 5568207"/>
              <a:gd name="connsiteX6" fmla="*/ 1593268 w 7086955"/>
              <a:gd name="connsiteY6" fmla="*/ 3974819 h 5568207"/>
              <a:gd name="connsiteX7" fmla="*/ 1771724 w 7086955"/>
              <a:gd name="connsiteY7" fmla="*/ 4049469 h 5568207"/>
              <a:gd name="connsiteX8" fmla="*/ 1868122 w 7086955"/>
              <a:gd name="connsiteY8" fmla="*/ 4029695 h 5568207"/>
              <a:gd name="connsiteX9" fmla="*/ 1949688 w 7086955"/>
              <a:gd name="connsiteY9" fmla="*/ 3974324 h 5568207"/>
              <a:gd name="connsiteX10" fmla="*/ 2229980 w 7086955"/>
              <a:gd name="connsiteY10" fmla="*/ 3704886 h 5568207"/>
              <a:gd name="connsiteX11" fmla="*/ 2507307 w 7086955"/>
              <a:gd name="connsiteY11" fmla="*/ 3432484 h 5568207"/>
              <a:gd name="connsiteX12" fmla="*/ 3205979 w 7086955"/>
              <a:gd name="connsiteY12" fmla="*/ 2912176 h 5568207"/>
              <a:gd name="connsiteX13" fmla="*/ 3938923 w 7086955"/>
              <a:gd name="connsiteY13" fmla="*/ 2621261 h 5568207"/>
              <a:gd name="connsiteX14" fmla="*/ 4808966 w 7086955"/>
              <a:gd name="connsiteY14" fmla="*/ 2530733 h 5568207"/>
              <a:gd name="connsiteX15" fmla="*/ 4987424 w 7086955"/>
              <a:gd name="connsiteY15" fmla="*/ 2456081 h 5568207"/>
              <a:gd name="connsiteX16" fmla="*/ 5062070 w 7086955"/>
              <a:gd name="connsiteY16" fmla="*/ 2277611 h 5568207"/>
              <a:gd name="connsiteX17" fmla="*/ 4987424 w 7086955"/>
              <a:gd name="connsiteY17" fmla="*/ 2099140 h 5568207"/>
              <a:gd name="connsiteX18" fmla="*/ 4808966 w 7086955"/>
              <a:gd name="connsiteY18" fmla="*/ 2024489 h 5568207"/>
              <a:gd name="connsiteX19" fmla="*/ 6493686 w 7086955"/>
              <a:gd name="connsiteY19" fmla="*/ 0 h 5568207"/>
              <a:gd name="connsiteX20" fmla="*/ 6774912 w 7086955"/>
              <a:gd name="connsiteY20" fmla="*/ 186292 h 5568207"/>
              <a:gd name="connsiteX21" fmla="*/ 6957898 w 7086955"/>
              <a:gd name="connsiteY21" fmla="*/ 621339 h 5568207"/>
              <a:gd name="connsiteX22" fmla="*/ 7057091 w 7086955"/>
              <a:gd name="connsiteY22" fmla="*/ 1119394 h 5568207"/>
              <a:gd name="connsiteX23" fmla="*/ 7086944 w 7086955"/>
              <a:gd name="connsiteY23" fmla="*/ 1494714 h 5568207"/>
              <a:gd name="connsiteX24" fmla="*/ 7066653 w 7086955"/>
              <a:gd name="connsiteY24" fmla="*/ 1876241 h 5568207"/>
              <a:gd name="connsiteX25" fmla="*/ 7007802 w 7086955"/>
              <a:gd name="connsiteY25" fmla="*/ 2257835 h 5568207"/>
              <a:gd name="connsiteX26" fmla="*/ 6253437 w 7086955"/>
              <a:gd name="connsiteY26" fmla="*/ 3801785 h 5568207"/>
              <a:gd name="connsiteX27" fmla="*/ 4864333 w 7086955"/>
              <a:gd name="connsiteY27" fmla="*/ 4832568 h 5568207"/>
              <a:gd name="connsiteX28" fmla="*/ 4023455 w 7086955"/>
              <a:gd name="connsiteY28" fmla="*/ 5146995 h 5568207"/>
              <a:gd name="connsiteX29" fmla="*/ 3132156 w 7086955"/>
              <a:gd name="connsiteY29" fmla="*/ 5259714 h 5568207"/>
              <a:gd name="connsiteX30" fmla="*/ 2559213 w 7086955"/>
              <a:gd name="connsiteY30" fmla="*/ 5212747 h 5568207"/>
              <a:gd name="connsiteX31" fmla="*/ 2001100 w 7086955"/>
              <a:gd name="connsiteY31" fmla="*/ 5073826 h 5568207"/>
              <a:gd name="connsiteX32" fmla="*/ 1763229 w 7086955"/>
              <a:gd name="connsiteY32" fmla="*/ 4964696 h 5568207"/>
              <a:gd name="connsiteX33" fmla="*/ 1490207 w 7086955"/>
              <a:gd name="connsiteY33" fmla="*/ 4828321 h 5568207"/>
              <a:gd name="connsiteX34" fmla="*/ 1273426 w 7086955"/>
              <a:gd name="connsiteY34" fmla="*/ 4761379 h 5568207"/>
              <a:gd name="connsiteX35" fmla="*/ 1116659 w 7086955"/>
              <a:gd name="connsiteY35" fmla="*/ 4887444 h 5568207"/>
              <a:gd name="connsiteX36" fmla="*/ 938758 w 7086955"/>
              <a:gd name="connsiteY36" fmla="*/ 5164793 h 5568207"/>
              <a:gd name="connsiteX37" fmla="*/ 733419 w 7086955"/>
              <a:gd name="connsiteY37" fmla="*/ 5442140 h 5568207"/>
              <a:gd name="connsiteX38" fmla="*/ 494343 w 7086955"/>
              <a:gd name="connsiteY38" fmla="*/ 5568207 h 5568207"/>
              <a:gd name="connsiteX39" fmla="*/ 225420 w 7086955"/>
              <a:gd name="connsiteY39" fmla="*/ 5484162 h 5568207"/>
              <a:gd name="connsiteX40" fmla="*/ 63275 w 7086955"/>
              <a:gd name="connsiteY40" fmla="*/ 5263669 h 5568207"/>
              <a:gd name="connsiteX41" fmla="*/ 18292 w 7086955"/>
              <a:gd name="connsiteY41" fmla="*/ 5182591 h 5568207"/>
              <a:gd name="connsiteX42" fmla="*/ 0 w 7086955"/>
              <a:gd name="connsiteY42" fmla="*/ 5089646 h 5568207"/>
              <a:gd name="connsiteX43" fmla="*/ 122349 w 7086955"/>
              <a:gd name="connsiteY43" fmla="*/ 4798210 h 5568207"/>
              <a:gd name="connsiteX44" fmla="*/ 391519 w 7086955"/>
              <a:gd name="connsiteY44" fmla="*/ 4540884 h 5568207"/>
              <a:gd name="connsiteX45" fmla="*/ 660688 w 7086955"/>
              <a:gd name="connsiteY45" fmla="*/ 4317671 h 5568207"/>
              <a:gd name="connsiteX46" fmla="*/ 783039 w 7086955"/>
              <a:gd name="connsiteY46" fmla="*/ 4128572 h 5568207"/>
              <a:gd name="connsiteX47" fmla="*/ 729649 w 7086955"/>
              <a:gd name="connsiteY47" fmla="*/ 3982728 h 5568207"/>
              <a:gd name="connsiteX48" fmla="*/ 664397 w 7086955"/>
              <a:gd name="connsiteY48" fmla="*/ 3804258 h 5568207"/>
              <a:gd name="connsiteX49" fmla="*/ 628803 w 7086955"/>
              <a:gd name="connsiteY49" fmla="*/ 3392933 h 5568207"/>
              <a:gd name="connsiteX50" fmla="*/ 929803 w 7086955"/>
              <a:gd name="connsiteY50" fmla="*/ 2261435 h 5568207"/>
              <a:gd name="connsiteX51" fmla="*/ 1702736 w 7086955"/>
              <a:gd name="connsiteY51" fmla="*/ 1406886 h 5568207"/>
              <a:gd name="connsiteX52" fmla="*/ 2752501 w 7086955"/>
              <a:gd name="connsiteY52" fmla="*/ 866103 h 5568207"/>
              <a:gd name="connsiteX53" fmla="*/ 3499205 w 7086955"/>
              <a:gd name="connsiteY53" fmla="*/ 751302 h 5568207"/>
              <a:gd name="connsiteX54" fmla="*/ 4392729 w 7086955"/>
              <a:gd name="connsiteY54" fmla="*/ 721764 h 5568207"/>
              <a:gd name="connsiteX55" fmla="*/ 5237314 w 7086955"/>
              <a:gd name="connsiteY55" fmla="*/ 644765 h 5568207"/>
              <a:gd name="connsiteX56" fmla="*/ 5837200 w 7086955"/>
              <a:gd name="connsiteY56" fmla="*/ 387594 h 5568207"/>
              <a:gd name="connsiteX57" fmla="*/ 6030249 w 7086955"/>
              <a:gd name="connsiteY57" fmla="*/ 197459 h 5568207"/>
              <a:gd name="connsiteX58" fmla="*/ 6224178 w 7086955"/>
              <a:gd name="connsiteY58" fmla="*/ 55663 h 5568207"/>
              <a:gd name="connsiteX59" fmla="*/ 6493686 w 7086955"/>
              <a:gd name="connsiteY59" fmla="*/ 0 h 556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086955" h="5568207">
                <a:moveTo>
                  <a:pt x="4808966" y="2024489"/>
                </a:moveTo>
                <a:cubicBezTo>
                  <a:pt x="4345457" y="2025490"/>
                  <a:pt x="3927864" y="2088525"/>
                  <a:pt x="3556191" y="2213598"/>
                </a:cubicBezTo>
                <a:cubicBezTo>
                  <a:pt x="3184520" y="2338669"/>
                  <a:pt x="2839872" y="2519772"/>
                  <a:pt x="2522247" y="2756903"/>
                </a:cubicBezTo>
                <a:cubicBezTo>
                  <a:pt x="2204623" y="2994036"/>
                  <a:pt x="1895126" y="3281191"/>
                  <a:pt x="1593761" y="3618370"/>
                </a:cubicBezTo>
                <a:cubicBezTo>
                  <a:pt x="1569869" y="3643830"/>
                  <a:pt x="1551412" y="3671022"/>
                  <a:pt x="1538395" y="3699944"/>
                </a:cubicBezTo>
                <a:cubicBezTo>
                  <a:pt x="1525377" y="3728864"/>
                  <a:pt x="1518785" y="3761000"/>
                  <a:pt x="1518622" y="3796347"/>
                </a:cubicBezTo>
                <a:cubicBezTo>
                  <a:pt x="1520516" y="3867455"/>
                  <a:pt x="1545397" y="3926947"/>
                  <a:pt x="1593268" y="3974819"/>
                </a:cubicBezTo>
                <a:cubicBezTo>
                  <a:pt x="1641136" y="4022692"/>
                  <a:pt x="1700622" y="4047575"/>
                  <a:pt x="1771724" y="4049469"/>
                </a:cubicBezTo>
                <a:cubicBezTo>
                  <a:pt x="1807070" y="4049306"/>
                  <a:pt x="1839203" y="4042714"/>
                  <a:pt x="1868122" y="4029695"/>
                </a:cubicBezTo>
                <a:cubicBezTo>
                  <a:pt x="1897040" y="4016677"/>
                  <a:pt x="1924229" y="3998218"/>
                  <a:pt x="1949688" y="3974324"/>
                </a:cubicBezTo>
                <a:cubicBezTo>
                  <a:pt x="2045838" y="3886737"/>
                  <a:pt x="2139269" y="3796924"/>
                  <a:pt x="2229980" y="3704886"/>
                </a:cubicBezTo>
                <a:cubicBezTo>
                  <a:pt x="2320693" y="3612851"/>
                  <a:pt x="2413134" y="3522049"/>
                  <a:pt x="2507307" y="3432484"/>
                </a:cubicBezTo>
                <a:cubicBezTo>
                  <a:pt x="2743053" y="3218398"/>
                  <a:pt x="2975943" y="3044962"/>
                  <a:pt x="3205979" y="2912176"/>
                </a:cubicBezTo>
                <a:cubicBezTo>
                  <a:pt x="3436013" y="2779388"/>
                  <a:pt x="3680328" y="2682416"/>
                  <a:pt x="3938923" y="2621261"/>
                </a:cubicBezTo>
                <a:cubicBezTo>
                  <a:pt x="4197519" y="2560104"/>
                  <a:pt x="4487533" y="2529929"/>
                  <a:pt x="4808966" y="2530733"/>
                </a:cubicBezTo>
                <a:cubicBezTo>
                  <a:pt x="4880070" y="2528839"/>
                  <a:pt x="4939556" y="2503954"/>
                  <a:pt x="4987424" y="2456081"/>
                </a:cubicBezTo>
                <a:cubicBezTo>
                  <a:pt x="5035293" y="2408209"/>
                  <a:pt x="5060176" y="2348719"/>
                  <a:pt x="5062070" y="2277611"/>
                </a:cubicBezTo>
                <a:cubicBezTo>
                  <a:pt x="5060176" y="2206503"/>
                  <a:pt x="5035293" y="2147013"/>
                  <a:pt x="4987424" y="2099140"/>
                </a:cubicBezTo>
                <a:cubicBezTo>
                  <a:pt x="4939556" y="2051266"/>
                  <a:pt x="4880070" y="2026383"/>
                  <a:pt x="4808966" y="2024489"/>
                </a:cubicBezTo>
                <a:close/>
                <a:moveTo>
                  <a:pt x="6493686" y="0"/>
                </a:moveTo>
                <a:cubicBezTo>
                  <a:pt x="6605006" y="5160"/>
                  <a:pt x="6698749" y="67258"/>
                  <a:pt x="6774912" y="186292"/>
                </a:cubicBezTo>
                <a:cubicBezTo>
                  <a:pt x="6851077" y="305327"/>
                  <a:pt x="6912071" y="450342"/>
                  <a:pt x="6957898" y="621339"/>
                </a:cubicBezTo>
                <a:cubicBezTo>
                  <a:pt x="7003722" y="792333"/>
                  <a:pt x="7036789" y="958353"/>
                  <a:pt x="7057091" y="1119394"/>
                </a:cubicBezTo>
                <a:cubicBezTo>
                  <a:pt x="7077395" y="1280436"/>
                  <a:pt x="7087346" y="1405542"/>
                  <a:pt x="7086944" y="1494714"/>
                </a:cubicBezTo>
                <a:cubicBezTo>
                  <a:pt x="7086860" y="1621389"/>
                  <a:pt x="7080095" y="1748566"/>
                  <a:pt x="7066653" y="1876241"/>
                </a:cubicBezTo>
                <a:cubicBezTo>
                  <a:pt x="7053209" y="2003917"/>
                  <a:pt x="7033593" y="2131115"/>
                  <a:pt x="7007802" y="2257835"/>
                </a:cubicBezTo>
                <a:cubicBezTo>
                  <a:pt x="6876474" y="2869138"/>
                  <a:pt x="6625016" y="3383786"/>
                  <a:pt x="6253437" y="3801785"/>
                </a:cubicBezTo>
                <a:cubicBezTo>
                  <a:pt x="5881855" y="4219784"/>
                  <a:pt x="5418821" y="4563379"/>
                  <a:pt x="4864333" y="4832568"/>
                </a:cubicBezTo>
                <a:cubicBezTo>
                  <a:pt x="4596153" y="4968029"/>
                  <a:pt x="4315859" y="5072837"/>
                  <a:pt x="4023455" y="5146995"/>
                </a:cubicBezTo>
                <a:cubicBezTo>
                  <a:pt x="3731052" y="5221151"/>
                  <a:pt x="3433951" y="5258725"/>
                  <a:pt x="3132156" y="5259714"/>
                </a:cubicBezTo>
                <a:cubicBezTo>
                  <a:pt x="2941421" y="5259630"/>
                  <a:pt x="2750441" y="5243975"/>
                  <a:pt x="2559213" y="5212747"/>
                </a:cubicBezTo>
                <a:cubicBezTo>
                  <a:pt x="2367984" y="5181518"/>
                  <a:pt x="2181946" y="5135212"/>
                  <a:pt x="2001100" y="5073826"/>
                </a:cubicBezTo>
                <a:cubicBezTo>
                  <a:pt x="1935284" y="5050048"/>
                  <a:pt x="1855995" y="5013671"/>
                  <a:pt x="1763229" y="4964696"/>
                </a:cubicBezTo>
                <a:cubicBezTo>
                  <a:pt x="1670464" y="4915722"/>
                  <a:pt x="1579456" y="4870264"/>
                  <a:pt x="1490207" y="4828321"/>
                </a:cubicBezTo>
                <a:cubicBezTo>
                  <a:pt x="1400955" y="4786379"/>
                  <a:pt x="1328697" y="4764064"/>
                  <a:pt x="1273426" y="4761379"/>
                </a:cubicBezTo>
                <a:cubicBezTo>
                  <a:pt x="1224167" y="4765581"/>
                  <a:pt x="1171912" y="4807604"/>
                  <a:pt x="1116659" y="4887444"/>
                </a:cubicBezTo>
                <a:cubicBezTo>
                  <a:pt x="1061406" y="4967287"/>
                  <a:pt x="1002104" y="5059737"/>
                  <a:pt x="938758" y="5164793"/>
                </a:cubicBezTo>
                <a:cubicBezTo>
                  <a:pt x="875409" y="5269847"/>
                  <a:pt x="806963" y="5362297"/>
                  <a:pt x="733419" y="5442140"/>
                </a:cubicBezTo>
                <a:cubicBezTo>
                  <a:pt x="659876" y="5521982"/>
                  <a:pt x="580183" y="5564005"/>
                  <a:pt x="494343" y="5568207"/>
                </a:cubicBezTo>
                <a:cubicBezTo>
                  <a:pt x="374053" y="5566888"/>
                  <a:pt x="284413" y="5538873"/>
                  <a:pt x="225420" y="5484162"/>
                </a:cubicBezTo>
                <a:cubicBezTo>
                  <a:pt x="166429" y="5429451"/>
                  <a:pt x="112381" y="5355954"/>
                  <a:pt x="63275" y="5263669"/>
                </a:cubicBezTo>
                <a:cubicBezTo>
                  <a:pt x="45067" y="5232192"/>
                  <a:pt x="30073" y="5205166"/>
                  <a:pt x="18292" y="5182591"/>
                </a:cubicBezTo>
                <a:cubicBezTo>
                  <a:pt x="6508" y="5160014"/>
                  <a:pt x="412" y="5129032"/>
                  <a:pt x="0" y="5089646"/>
                </a:cubicBezTo>
                <a:cubicBezTo>
                  <a:pt x="4078" y="4986816"/>
                  <a:pt x="44861" y="4889669"/>
                  <a:pt x="122349" y="4798210"/>
                </a:cubicBezTo>
                <a:cubicBezTo>
                  <a:pt x="199837" y="4706750"/>
                  <a:pt x="289561" y="4620973"/>
                  <a:pt x="391519" y="4540884"/>
                </a:cubicBezTo>
                <a:cubicBezTo>
                  <a:pt x="493478" y="4460794"/>
                  <a:pt x="583200" y="4386391"/>
                  <a:pt x="660688" y="4317671"/>
                </a:cubicBezTo>
                <a:cubicBezTo>
                  <a:pt x="738178" y="4248953"/>
                  <a:pt x="778961" y="4185919"/>
                  <a:pt x="783039" y="4128572"/>
                </a:cubicBezTo>
                <a:cubicBezTo>
                  <a:pt x="779084" y="4104429"/>
                  <a:pt x="761288" y="4055814"/>
                  <a:pt x="729649" y="3982728"/>
                </a:cubicBezTo>
                <a:cubicBezTo>
                  <a:pt x="698013" y="3909643"/>
                  <a:pt x="676262" y="3850153"/>
                  <a:pt x="664397" y="3804258"/>
                </a:cubicBezTo>
                <a:cubicBezTo>
                  <a:pt x="640668" y="3669127"/>
                  <a:pt x="628803" y="3532019"/>
                  <a:pt x="628803" y="3392933"/>
                </a:cubicBezTo>
                <a:cubicBezTo>
                  <a:pt x="634224" y="2972677"/>
                  <a:pt x="734557" y="2595509"/>
                  <a:pt x="929803" y="2261435"/>
                </a:cubicBezTo>
                <a:cubicBezTo>
                  <a:pt x="1125052" y="1927359"/>
                  <a:pt x="1382695" y="1642509"/>
                  <a:pt x="1702736" y="1406886"/>
                </a:cubicBezTo>
                <a:cubicBezTo>
                  <a:pt x="2022777" y="1171263"/>
                  <a:pt x="2372699" y="991001"/>
                  <a:pt x="2752501" y="866103"/>
                </a:cubicBezTo>
                <a:cubicBezTo>
                  <a:pt x="2960620" y="802566"/>
                  <a:pt x="3209520" y="764299"/>
                  <a:pt x="3499205" y="751302"/>
                </a:cubicBezTo>
                <a:cubicBezTo>
                  <a:pt x="3788891" y="738306"/>
                  <a:pt x="4086732" y="728458"/>
                  <a:pt x="4392729" y="721764"/>
                </a:cubicBezTo>
                <a:cubicBezTo>
                  <a:pt x="4698728" y="715067"/>
                  <a:pt x="4980255" y="689401"/>
                  <a:pt x="5237314" y="644765"/>
                </a:cubicBezTo>
                <a:cubicBezTo>
                  <a:pt x="5494374" y="600129"/>
                  <a:pt x="5694335" y="514408"/>
                  <a:pt x="5837200" y="387594"/>
                </a:cubicBezTo>
                <a:cubicBezTo>
                  <a:pt x="5907628" y="319309"/>
                  <a:pt x="5971977" y="255930"/>
                  <a:pt x="6030249" y="197459"/>
                </a:cubicBezTo>
                <a:cubicBezTo>
                  <a:pt x="6088521" y="138989"/>
                  <a:pt x="6153164" y="91723"/>
                  <a:pt x="6224178" y="55663"/>
                </a:cubicBezTo>
                <a:cubicBezTo>
                  <a:pt x="6295193" y="19605"/>
                  <a:pt x="6385028" y="1049"/>
                  <a:pt x="6493686" y="0"/>
                </a:cubicBezTo>
                <a:close/>
              </a:path>
            </a:pathLst>
          </a:custGeom>
          <a:effectLst>
            <a:glow rad="889000">
              <a:schemeClr val="bg1">
                <a:alpha val="60000"/>
              </a:schemeClr>
            </a:glow>
          </a:effectLst>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105016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mplate 7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874819BB-C504-41DF-A494-0B9047E43714}"/>
              </a:ext>
            </a:extLst>
          </p:cNvPr>
          <p:cNvSpPr>
            <a:spLocks noGrp="1"/>
          </p:cNvSpPr>
          <p:nvPr>
            <p:ph type="pic" sz="quarter" idx="10"/>
          </p:nvPr>
        </p:nvSpPr>
        <p:spPr>
          <a:xfrm>
            <a:off x="5105046" y="1289794"/>
            <a:ext cx="7086955" cy="5568207"/>
          </a:xfrm>
          <a:custGeom>
            <a:avLst/>
            <a:gdLst>
              <a:gd name="connsiteX0" fmla="*/ 2277990 w 7086955"/>
              <a:gd name="connsiteY0" fmla="*/ 2024489 h 5568207"/>
              <a:gd name="connsiteX1" fmla="*/ 2099531 w 7086955"/>
              <a:gd name="connsiteY1" fmla="*/ 2099140 h 5568207"/>
              <a:gd name="connsiteX2" fmla="*/ 2024885 w 7086955"/>
              <a:gd name="connsiteY2" fmla="*/ 2277611 h 5568207"/>
              <a:gd name="connsiteX3" fmla="*/ 2099531 w 7086955"/>
              <a:gd name="connsiteY3" fmla="*/ 2456081 h 5568207"/>
              <a:gd name="connsiteX4" fmla="*/ 2277990 w 7086955"/>
              <a:gd name="connsiteY4" fmla="*/ 2530733 h 5568207"/>
              <a:gd name="connsiteX5" fmla="*/ 3148033 w 7086955"/>
              <a:gd name="connsiteY5" fmla="*/ 2621261 h 5568207"/>
              <a:gd name="connsiteX6" fmla="*/ 3880977 w 7086955"/>
              <a:gd name="connsiteY6" fmla="*/ 2912176 h 5568207"/>
              <a:gd name="connsiteX7" fmla="*/ 4579648 w 7086955"/>
              <a:gd name="connsiteY7" fmla="*/ 3432484 h 5568207"/>
              <a:gd name="connsiteX8" fmla="*/ 4856975 w 7086955"/>
              <a:gd name="connsiteY8" fmla="*/ 3704886 h 5568207"/>
              <a:gd name="connsiteX9" fmla="*/ 5137267 w 7086955"/>
              <a:gd name="connsiteY9" fmla="*/ 3974324 h 5568207"/>
              <a:gd name="connsiteX10" fmla="*/ 5218833 w 7086955"/>
              <a:gd name="connsiteY10" fmla="*/ 4029695 h 5568207"/>
              <a:gd name="connsiteX11" fmla="*/ 5315231 w 7086955"/>
              <a:gd name="connsiteY11" fmla="*/ 4049469 h 5568207"/>
              <a:gd name="connsiteX12" fmla="*/ 5493688 w 7086955"/>
              <a:gd name="connsiteY12" fmla="*/ 3974819 h 5568207"/>
              <a:gd name="connsiteX13" fmla="*/ 5568333 w 7086955"/>
              <a:gd name="connsiteY13" fmla="*/ 3796347 h 5568207"/>
              <a:gd name="connsiteX14" fmla="*/ 5548560 w 7086955"/>
              <a:gd name="connsiteY14" fmla="*/ 3699944 h 5568207"/>
              <a:gd name="connsiteX15" fmla="*/ 5493194 w 7086955"/>
              <a:gd name="connsiteY15" fmla="*/ 3618370 h 5568207"/>
              <a:gd name="connsiteX16" fmla="*/ 4564708 w 7086955"/>
              <a:gd name="connsiteY16" fmla="*/ 2756903 h 5568207"/>
              <a:gd name="connsiteX17" fmla="*/ 3530764 w 7086955"/>
              <a:gd name="connsiteY17" fmla="*/ 2213598 h 5568207"/>
              <a:gd name="connsiteX18" fmla="*/ 2277990 w 7086955"/>
              <a:gd name="connsiteY18" fmla="*/ 2024489 h 5568207"/>
              <a:gd name="connsiteX19" fmla="*/ 593270 w 7086955"/>
              <a:gd name="connsiteY19" fmla="*/ 0 h 5568207"/>
              <a:gd name="connsiteX20" fmla="*/ 862777 w 7086955"/>
              <a:gd name="connsiteY20" fmla="*/ 55663 h 5568207"/>
              <a:gd name="connsiteX21" fmla="*/ 1056706 w 7086955"/>
              <a:gd name="connsiteY21" fmla="*/ 197459 h 5568207"/>
              <a:gd name="connsiteX22" fmla="*/ 1249755 w 7086955"/>
              <a:gd name="connsiteY22" fmla="*/ 387594 h 5568207"/>
              <a:gd name="connsiteX23" fmla="*/ 1849642 w 7086955"/>
              <a:gd name="connsiteY23" fmla="*/ 644765 h 5568207"/>
              <a:gd name="connsiteX24" fmla="*/ 2694227 w 7086955"/>
              <a:gd name="connsiteY24" fmla="*/ 721764 h 5568207"/>
              <a:gd name="connsiteX25" fmla="*/ 3587750 w 7086955"/>
              <a:gd name="connsiteY25" fmla="*/ 751302 h 5568207"/>
              <a:gd name="connsiteX26" fmla="*/ 4334455 w 7086955"/>
              <a:gd name="connsiteY26" fmla="*/ 866103 h 5568207"/>
              <a:gd name="connsiteX27" fmla="*/ 5384219 w 7086955"/>
              <a:gd name="connsiteY27" fmla="*/ 1406886 h 5568207"/>
              <a:gd name="connsiteX28" fmla="*/ 6157152 w 7086955"/>
              <a:gd name="connsiteY28" fmla="*/ 2261435 h 5568207"/>
              <a:gd name="connsiteX29" fmla="*/ 6458152 w 7086955"/>
              <a:gd name="connsiteY29" fmla="*/ 3392933 h 5568207"/>
              <a:gd name="connsiteX30" fmla="*/ 6422558 w 7086955"/>
              <a:gd name="connsiteY30" fmla="*/ 3804258 h 5568207"/>
              <a:gd name="connsiteX31" fmla="*/ 6357306 w 7086955"/>
              <a:gd name="connsiteY31" fmla="*/ 3982728 h 5568207"/>
              <a:gd name="connsiteX32" fmla="*/ 6303916 w 7086955"/>
              <a:gd name="connsiteY32" fmla="*/ 4128572 h 5568207"/>
              <a:gd name="connsiteX33" fmla="*/ 6426267 w 7086955"/>
              <a:gd name="connsiteY33" fmla="*/ 4317671 h 5568207"/>
              <a:gd name="connsiteX34" fmla="*/ 6695436 w 7086955"/>
              <a:gd name="connsiteY34" fmla="*/ 4540884 h 5568207"/>
              <a:gd name="connsiteX35" fmla="*/ 6964606 w 7086955"/>
              <a:gd name="connsiteY35" fmla="*/ 4798210 h 5568207"/>
              <a:gd name="connsiteX36" fmla="*/ 7086955 w 7086955"/>
              <a:gd name="connsiteY36" fmla="*/ 5089646 h 5568207"/>
              <a:gd name="connsiteX37" fmla="*/ 7068664 w 7086955"/>
              <a:gd name="connsiteY37" fmla="*/ 5182591 h 5568207"/>
              <a:gd name="connsiteX38" fmla="*/ 7023680 w 7086955"/>
              <a:gd name="connsiteY38" fmla="*/ 5263669 h 5568207"/>
              <a:gd name="connsiteX39" fmla="*/ 6861535 w 7086955"/>
              <a:gd name="connsiteY39" fmla="*/ 5484162 h 5568207"/>
              <a:gd name="connsiteX40" fmla="*/ 6592612 w 7086955"/>
              <a:gd name="connsiteY40" fmla="*/ 5568207 h 5568207"/>
              <a:gd name="connsiteX41" fmla="*/ 6353537 w 7086955"/>
              <a:gd name="connsiteY41" fmla="*/ 5442140 h 5568207"/>
              <a:gd name="connsiteX42" fmla="*/ 6148198 w 7086955"/>
              <a:gd name="connsiteY42" fmla="*/ 5164793 h 5568207"/>
              <a:gd name="connsiteX43" fmla="*/ 5970296 w 7086955"/>
              <a:gd name="connsiteY43" fmla="*/ 4887444 h 5568207"/>
              <a:gd name="connsiteX44" fmla="*/ 5813529 w 7086955"/>
              <a:gd name="connsiteY44" fmla="*/ 4761379 h 5568207"/>
              <a:gd name="connsiteX45" fmla="*/ 5596749 w 7086955"/>
              <a:gd name="connsiteY45" fmla="*/ 4828321 h 5568207"/>
              <a:gd name="connsiteX46" fmla="*/ 5323727 w 7086955"/>
              <a:gd name="connsiteY46" fmla="*/ 4964696 h 5568207"/>
              <a:gd name="connsiteX47" fmla="*/ 5085855 w 7086955"/>
              <a:gd name="connsiteY47" fmla="*/ 5073826 h 5568207"/>
              <a:gd name="connsiteX48" fmla="*/ 4527743 w 7086955"/>
              <a:gd name="connsiteY48" fmla="*/ 5212747 h 5568207"/>
              <a:gd name="connsiteX49" fmla="*/ 3954799 w 7086955"/>
              <a:gd name="connsiteY49" fmla="*/ 5259714 h 5568207"/>
              <a:gd name="connsiteX50" fmla="*/ 3063500 w 7086955"/>
              <a:gd name="connsiteY50" fmla="*/ 5146995 h 5568207"/>
              <a:gd name="connsiteX51" fmla="*/ 2222622 w 7086955"/>
              <a:gd name="connsiteY51" fmla="*/ 4832568 h 5568207"/>
              <a:gd name="connsiteX52" fmla="*/ 833519 w 7086955"/>
              <a:gd name="connsiteY52" fmla="*/ 3801785 h 5568207"/>
              <a:gd name="connsiteX53" fmla="*/ 79153 w 7086955"/>
              <a:gd name="connsiteY53" fmla="*/ 2257835 h 5568207"/>
              <a:gd name="connsiteX54" fmla="*/ 20302 w 7086955"/>
              <a:gd name="connsiteY54" fmla="*/ 1876241 h 5568207"/>
              <a:gd name="connsiteX55" fmla="*/ 12 w 7086955"/>
              <a:gd name="connsiteY55" fmla="*/ 1494714 h 5568207"/>
              <a:gd name="connsiteX56" fmla="*/ 29865 w 7086955"/>
              <a:gd name="connsiteY56" fmla="*/ 1119394 h 5568207"/>
              <a:gd name="connsiteX57" fmla="*/ 129058 w 7086955"/>
              <a:gd name="connsiteY57" fmla="*/ 621339 h 5568207"/>
              <a:gd name="connsiteX58" fmla="*/ 312043 w 7086955"/>
              <a:gd name="connsiteY58" fmla="*/ 186292 h 5568207"/>
              <a:gd name="connsiteX59" fmla="*/ 593270 w 7086955"/>
              <a:gd name="connsiteY59" fmla="*/ 0 h 556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086955" h="5568207">
                <a:moveTo>
                  <a:pt x="2277990" y="2024489"/>
                </a:moveTo>
                <a:cubicBezTo>
                  <a:pt x="2206886" y="2026383"/>
                  <a:pt x="2147400" y="2051266"/>
                  <a:pt x="2099531" y="2099140"/>
                </a:cubicBezTo>
                <a:cubicBezTo>
                  <a:pt x="2051663" y="2147013"/>
                  <a:pt x="2026780" y="2206503"/>
                  <a:pt x="2024885" y="2277611"/>
                </a:cubicBezTo>
                <a:cubicBezTo>
                  <a:pt x="2026780" y="2348719"/>
                  <a:pt x="2051663" y="2408209"/>
                  <a:pt x="2099531" y="2456081"/>
                </a:cubicBezTo>
                <a:cubicBezTo>
                  <a:pt x="2147400" y="2503954"/>
                  <a:pt x="2206886" y="2528839"/>
                  <a:pt x="2277990" y="2530733"/>
                </a:cubicBezTo>
                <a:cubicBezTo>
                  <a:pt x="2599422" y="2529929"/>
                  <a:pt x="2889436" y="2560104"/>
                  <a:pt x="3148033" y="2621261"/>
                </a:cubicBezTo>
                <a:cubicBezTo>
                  <a:pt x="3406627" y="2682416"/>
                  <a:pt x="3650943" y="2779388"/>
                  <a:pt x="3880977" y="2912176"/>
                </a:cubicBezTo>
                <a:cubicBezTo>
                  <a:pt x="4111013" y="3044962"/>
                  <a:pt x="4343903" y="3218398"/>
                  <a:pt x="4579648" y="3432484"/>
                </a:cubicBezTo>
                <a:cubicBezTo>
                  <a:pt x="4673821" y="3522049"/>
                  <a:pt x="4766263" y="3612851"/>
                  <a:pt x="4856975" y="3704886"/>
                </a:cubicBezTo>
                <a:cubicBezTo>
                  <a:pt x="4947686" y="3796924"/>
                  <a:pt x="5041117" y="3886737"/>
                  <a:pt x="5137267" y="3974324"/>
                </a:cubicBezTo>
                <a:cubicBezTo>
                  <a:pt x="5162726" y="3998218"/>
                  <a:pt x="5189915" y="4016677"/>
                  <a:pt x="5218833" y="4029695"/>
                </a:cubicBezTo>
                <a:cubicBezTo>
                  <a:pt x="5247752" y="4042714"/>
                  <a:pt x="5279886" y="4049306"/>
                  <a:pt x="5315231" y="4049469"/>
                </a:cubicBezTo>
                <a:cubicBezTo>
                  <a:pt x="5386333" y="4047575"/>
                  <a:pt x="5445819" y="4022692"/>
                  <a:pt x="5493688" y="3974819"/>
                </a:cubicBezTo>
                <a:cubicBezTo>
                  <a:pt x="5541558" y="3926947"/>
                  <a:pt x="5566439" y="3867455"/>
                  <a:pt x="5568333" y="3796347"/>
                </a:cubicBezTo>
                <a:cubicBezTo>
                  <a:pt x="5568170" y="3761000"/>
                  <a:pt x="5561578" y="3728864"/>
                  <a:pt x="5548560" y="3699944"/>
                </a:cubicBezTo>
                <a:cubicBezTo>
                  <a:pt x="5535543" y="3671022"/>
                  <a:pt x="5517087" y="3643830"/>
                  <a:pt x="5493194" y="3618370"/>
                </a:cubicBezTo>
                <a:cubicBezTo>
                  <a:pt x="5191829" y="3281191"/>
                  <a:pt x="4882333" y="2994036"/>
                  <a:pt x="4564708" y="2756903"/>
                </a:cubicBezTo>
                <a:cubicBezTo>
                  <a:pt x="4247084" y="2519772"/>
                  <a:pt x="3902435" y="2338669"/>
                  <a:pt x="3530764" y="2213598"/>
                </a:cubicBezTo>
                <a:cubicBezTo>
                  <a:pt x="3159091" y="2088525"/>
                  <a:pt x="2741498" y="2025490"/>
                  <a:pt x="2277990" y="2024489"/>
                </a:cubicBezTo>
                <a:close/>
                <a:moveTo>
                  <a:pt x="593270" y="0"/>
                </a:moveTo>
                <a:cubicBezTo>
                  <a:pt x="701928" y="1049"/>
                  <a:pt x="791762" y="19605"/>
                  <a:pt x="862777" y="55663"/>
                </a:cubicBezTo>
                <a:cubicBezTo>
                  <a:pt x="933792" y="91723"/>
                  <a:pt x="998434" y="138989"/>
                  <a:pt x="1056706" y="197459"/>
                </a:cubicBezTo>
                <a:cubicBezTo>
                  <a:pt x="1114978" y="255930"/>
                  <a:pt x="1179327" y="319309"/>
                  <a:pt x="1249755" y="387594"/>
                </a:cubicBezTo>
                <a:cubicBezTo>
                  <a:pt x="1392620" y="514408"/>
                  <a:pt x="1592582" y="600129"/>
                  <a:pt x="1849642" y="644765"/>
                </a:cubicBezTo>
                <a:cubicBezTo>
                  <a:pt x="2106700" y="689401"/>
                  <a:pt x="2388228" y="715067"/>
                  <a:pt x="2694227" y="721764"/>
                </a:cubicBezTo>
                <a:cubicBezTo>
                  <a:pt x="3000223" y="728458"/>
                  <a:pt x="3298065" y="738306"/>
                  <a:pt x="3587750" y="751302"/>
                </a:cubicBezTo>
                <a:cubicBezTo>
                  <a:pt x="3877435" y="764299"/>
                  <a:pt x="4126335" y="802566"/>
                  <a:pt x="4334455" y="866103"/>
                </a:cubicBezTo>
                <a:cubicBezTo>
                  <a:pt x="4714256" y="991001"/>
                  <a:pt x="5064178" y="1171263"/>
                  <a:pt x="5384219" y="1406886"/>
                </a:cubicBezTo>
                <a:cubicBezTo>
                  <a:pt x="5704261" y="1642510"/>
                  <a:pt x="5961904" y="1927359"/>
                  <a:pt x="6157152" y="2261435"/>
                </a:cubicBezTo>
                <a:cubicBezTo>
                  <a:pt x="6352398" y="2595509"/>
                  <a:pt x="6452732" y="2972677"/>
                  <a:pt x="6458152" y="3392933"/>
                </a:cubicBezTo>
                <a:cubicBezTo>
                  <a:pt x="6458152" y="3532019"/>
                  <a:pt x="6446287" y="3669127"/>
                  <a:pt x="6422558" y="3804258"/>
                </a:cubicBezTo>
                <a:cubicBezTo>
                  <a:pt x="6410694" y="3850153"/>
                  <a:pt x="6388942" y="3909643"/>
                  <a:pt x="6357306" y="3982728"/>
                </a:cubicBezTo>
                <a:cubicBezTo>
                  <a:pt x="6325667" y="4055814"/>
                  <a:pt x="6307871" y="4104429"/>
                  <a:pt x="6303916" y="4128572"/>
                </a:cubicBezTo>
                <a:cubicBezTo>
                  <a:pt x="6307994" y="4185919"/>
                  <a:pt x="6348777" y="4248953"/>
                  <a:pt x="6426267" y="4317671"/>
                </a:cubicBezTo>
                <a:cubicBezTo>
                  <a:pt x="6503755" y="4386391"/>
                  <a:pt x="6593477" y="4460794"/>
                  <a:pt x="6695436" y="4540884"/>
                </a:cubicBezTo>
                <a:cubicBezTo>
                  <a:pt x="6797394" y="4620973"/>
                  <a:pt x="6887118" y="4706750"/>
                  <a:pt x="6964606" y="4798210"/>
                </a:cubicBezTo>
                <a:cubicBezTo>
                  <a:pt x="7042094" y="4889669"/>
                  <a:pt x="7082877" y="4986816"/>
                  <a:pt x="7086955" y="5089646"/>
                </a:cubicBezTo>
                <a:cubicBezTo>
                  <a:pt x="7086543" y="5129032"/>
                  <a:pt x="7080447" y="5160014"/>
                  <a:pt x="7068664" y="5182591"/>
                </a:cubicBezTo>
                <a:cubicBezTo>
                  <a:pt x="7056883" y="5205166"/>
                  <a:pt x="7041888" y="5232192"/>
                  <a:pt x="7023680" y="5263669"/>
                </a:cubicBezTo>
                <a:cubicBezTo>
                  <a:pt x="6974574" y="5355954"/>
                  <a:pt x="6920526" y="5429451"/>
                  <a:pt x="6861535" y="5484162"/>
                </a:cubicBezTo>
                <a:cubicBezTo>
                  <a:pt x="6802542" y="5538873"/>
                  <a:pt x="6712902" y="5566888"/>
                  <a:pt x="6592612" y="5568207"/>
                </a:cubicBezTo>
                <a:cubicBezTo>
                  <a:pt x="6506772" y="5564005"/>
                  <a:pt x="6427079" y="5521982"/>
                  <a:pt x="6353537" y="5442140"/>
                </a:cubicBezTo>
                <a:cubicBezTo>
                  <a:pt x="6279993" y="5362297"/>
                  <a:pt x="6211546" y="5269847"/>
                  <a:pt x="6148198" y="5164793"/>
                </a:cubicBezTo>
                <a:cubicBezTo>
                  <a:pt x="6084851" y="5059737"/>
                  <a:pt x="6025549" y="4967287"/>
                  <a:pt x="5970296" y="4887444"/>
                </a:cubicBezTo>
                <a:cubicBezTo>
                  <a:pt x="5915043" y="4807604"/>
                  <a:pt x="5862788" y="4765581"/>
                  <a:pt x="5813529" y="4761379"/>
                </a:cubicBezTo>
                <a:cubicBezTo>
                  <a:pt x="5758259" y="4764064"/>
                  <a:pt x="5686000" y="4786379"/>
                  <a:pt x="5596749" y="4828321"/>
                </a:cubicBezTo>
                <a:cubicBezTo>
                  <a:pt x="5507499" y="4870264"/>
                  <a:pt x="5416491" y="4915722"/>
                  <a:pt x="5323727" y="4964696"/>
                </a:cubicBezTo>
                <a:cubicBezTo>
                  <a:pt x="5230960" y="5013671"/>
                  <a:pt x="5151671" y="5050048"/>
                  <a:pt x="5085855" y="5073826"/>
                </a:cubicBezTo>
                <a:cubicBezTo>
                  <a:pt x="4905009" y="5135212"/>
                  <a:pt x="4718971" y="5181518"/>
                  <a:pt x="4527743" y="5212747"/>
                </a:cubicBezTo>
                <a:cubicBezTo>
                  <a:pt x="4336514" y="5243975"/>
                  <a:pt x="4145534" y="5259630"/>
                  <a:pt x="3954799" y="5259714"/>
                </a:cubicBezTo>
                <a:cubicBezTo>
                  <a:pt x="3653004" y="5258725"/>
                  <a:pt x="3355903" y="5221151"/>
                  <a:pt x="3063500" y="5146995"/>
                </a:cubicBezTo>
                <a:cubicBezTo>
                  <a:pt x="2771097" y="5072837"/>
                  <a:pt x="2490803" y="4968029"/>
                  <a:pt x="2222622" y="4832568"/>
                </a:cubicBezTo>
                <a:cubicBezTo>
                  <a:pt x="1668135" y="4563379"/>
                  <a:pt x="1205100" y="4219784"/>
                  <a:pt x="833519" y="3801785"/>
                </a:cubicBezTo>
                <a:cubicBezTo>
                  <a:pt x="461939" y="3383786"/>
                  <a:pt x="210482" y="2869138"/>
                  <a:pt x="79153" y="2257835"/>
                </a:cubicBezTo>
                <a:cubicBezTo>
                  <a:pt x="53363" y="2131115"/>
                  <a:pt x="33746" y="2003917"/>
                  <a:pt x="20302" y="1876241"/>
                </a:cubicBezTo>
                <a:cubicBezTo>
                  <a:pt x="6860" y="1748566"/>
                  <a:pt x="95" y="1621390"/>
                  <a:pt x="12" y="1494714"/>
                </a:cubicBezTo>
                <a:cubicBezTo>
                  <a:pt x="-390" y="1405542"/>
                  <a:pt x="9561" y="1280436"/>
                  <a:pt x="29865" y="1119394"/>
                </a:cubicBezTo>
                <a:cubicBezTo>
                  <a:pt x="50167" y="958353"/>
                  <a:pt x="83233" y="792333"/>
                  <a:pt x="129058" y="621339"/>
                </a:cubicBezTo>
                <a:cubicBezTo>
                  <a:pt x="174884" y="450342"/>
                  <a:pt x="235878" y="305327"/>
                  <a:pt x="312043" y="186292"/>
                </a:cubicBezTo>
                <a:cubicBezTo>
                  <a:pt x="388206" y="67258"/>
                  <a:pt x="481950" y="5160"/>
                  <a:pt x="593270" y="0"/>
                </a:cubicBezTo>
                <a:close/>
              </a:path>
            </a:pathLst>
          </a:custGeom>
          <a:effectLst>
            <a:glow rad="889000">
              <a:schemeClr val="bg1">
                <a:alpha val="60000"/>
              </a:schemeClr>
            </a:glow>
          </a:effectLst>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121303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mplate 7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779A9170-35D2-42AE-A816-C13658CF60B6}"/>
              </a:ext>
            </a:extLst>
          </p:cNvPr>
          <p:cNvSpPr>
            <a:spLocks noGrp="1"/>
          </p:cNvSpPr>
          <p:nvPr>
            <p:ph type="pic" sz="quarter" idx="10"/>
          </p:nvPr>
        </p:nvSpPr>
        <p:spPr>
          <a:xfrm>
            <a:off x="407056" y="298499"/>
            <a:ext cx="6031844" cy="6032407"/>
          </a:xfrm>
          <a:custGeom>
            <a:avLst/>
            <a:gdLst>
              <a:gd name="connsiteX0" fmla="*/ 3015535 w 6031844"/>
              <a:gd name="connsiteY0" fmla="*/ 1999258 h 6032407"/>
              <a:gd name="connsiteX1" fmla="*/ 3528846 w 6031844"/>
              <a:gd name="connsiteY1" fmla="*/ 2137870 h 6032407"/>
              <a:gd name="connsiteX2" fmla="*/ 3893323 w 6031844"/>
              <a:gd name="connsiteY2" fmla="*/ 2502347 h 6032407"/>
              <a:gd name="connsiteX3" fmla="*/ 4031932 w 6031844"/>
              <a:gd name="connsiteY3" fmla="*/ 3015655 h 6032407"/>
              <a:gd name="connsiteX4" fmla="*/ 3893323 w 6031844"/>
              <a:gd name="connsiteY4" fmla="*/ 3528965 h 6032407"/>
              <a:gd name="connsiteX5" fmla="*/ 3528846 w 6031844"/>
              <a:gd name="connsiteY5" fmla="*/ 3893443 h 6032407"/>
              <a:gd name="connsiteX6" fmla="*/ 3015535 w 6031844"/>
              <a:gd name="connsiteY6" fmla="*/ 4032052 h 6032407"/>
              <a:gd name="connsiteX7" fmla="*/ 2502228 w 6031844"/>
              <a:gd name="connsiteY7" fmla="*/ 3893443 h 6032407"/>
              <a:gd name="connsiteX8" fmla="*/ 2137750 w 6031844"/>
              <a:gd name="connsiteY8" fmla="*/ 3528965 h 6032407"/>
              <a:gd name="connsiteX9" fmla="*/ 1999138 w 6031844"/>
              <a:gd name="connsiteY9" fmla="*/ 3015655 h 6032407"/>
              <a:gd name="connsiteX10" fmla="*/ 2137750 w 6031844"/>
              <a:gd name="connsiteY10" fmla="*/ 2502347 h 6032407"/>
              <a:gd name="connsiteX11" fmla="*/ 2502228 w 6031844"/>
              <a:gd name="connsiteY11" fmla="*/ 2137870 h 6032407"/>
              <a:gd name="connsiteX12" fmla="*/ 3015535 w 6031844"/>
              <a:gd name="connsiteY12" fmla="*/ 1999258 h 6032407"/>
              <a:gd name="connsiteX13" fmla="*/ 5829138 w 6031844"/>
              <a:gd name="connsiteY13" fmla="*/ 1931949 h 6032407"/>
              <a:gd name="connsiteX14" fmla="*/ 6031678 w 6031844"/>
              <a:gd name="connsiteY14" fmla="*/ 2976953 h 6032407"/>
              <a:gd name="connsiteX15" fmla="*/ 5864081 w 6031844"/>
              <a:gd name="connsiteY15" fmla="*/ 4006811 h 6032407"/>
              <a:gd name="connsiteX16" fmla="*/ 5352553 w 6031844"/>
              <a:gd name="connsiteY16" fmla="*/ 4923084 h 6032407"/>
              <a:gd name="connsiteX17" fmla="*/ 4523303 w 6031844"/>
              <a:gd name="connsiteY17" fmla="*/ 5627326 h 6032407"/>
              <a:gd name="connsiteX18" fmla="*/ 3699165 w 6031844"/>
              <a:gd name="connsiteY18" fmla="*/ 5953784 h 6032407"/>
              <a:gd name="connsiteX19" fmla="*/ 2847259 w 6031844"/>
              <a:gd name="connsiteY19" fmla="*/ 6027826 h 6032407"/>
              <a:gd name="connsiteX20" fmla="*/ 4210309 w 6031844"/>
              <a:gd name="connsiteY20" fmla="*/ 3931087 h 6032407"/>
              <a:gd name="connsiteX21" fmla="*/ 4463845 w 6031844"/>
              <a:gd name="connsiteY21" fmla="*/ 3290386 h 6032407"/>
              <a:gd name="connsiteX22" fmla="*/ 4441410 w 6031844"/>
              <a:gd name="connsiteY22" fmla="*/ 2622011 h 6032407"/>
              <a:gd name="connsiteX23" fmla="*/ 4129533 w 6031844"/>
              <a:gd name="connsiteY23" fmla="*/ 2019452 h 6032407"/>
              <a:gd name="connsiteX24" fmla="*/ 491371 w 6031844"/>
              <a:gd name="connsiteY24" fmla="*/ 1363169 h 6032407"/>
              <a:gd name="connsiteX25" fmla="*/ 1625563 w 6031844"/>
              <a:gd name="connsiteY25" fmla="*/ 3594532 h 6032407"/>
              <a:gd name="connsiteX26" fmla="*/ 2051866 w 6031844"/>
              <a:gd name="connsiteY26" fmla="*/ 4132022 h 6032407"/>
              <a:gd name="connsiteX27" fmla="*/ 2641960 w 6031844"/>
              <a:gd name="connsiteY27" fmla="*/ 4445890 h 6032407"/>
              <a:gd name="connsiteX28" fmla="*/ 3321802 w 6031844"/>
              <a:gd name="connsiteY28" fmla="*/ 4476306 h 6032407"/>
              <a:gd name="connsiteX29" fmla="*/ 2547723 w 6031844"/>
              <a:gd name="connsiteY29" fmla="*/ 5994171 h 6032407"/>
              <a:gd name="connsiteX30" fmla="*/ 1245504 w 6031844"/>
              <a:gd name="connsiteY30" fmla="*/ 5458299 h 6032407"/>
              <a:gd name="connsiteX31" fmla="*/ 339673 w 6031844"/>
              <a:gd name="connsiteY31" fmla="*/ 4408621 h 6032407"/>
              <a:gd name="connsiteX32" fmla="*/ 0 w 6031844"/>
              <a:gd name="connsiteY32" fmla="*/ 3015655 h 6032407"/>
              <a:gd name="connsiteX33" fmla="*/ 129575 w 6031844"/>
              <a:gd name="connsiteY33" fmla="*/ 2138930 h 6032407"/>
              <a:gd name="connsiteX34" fmla="*/ 491371 w 6031844"/>
              <a:gd name="connsiteY34" fmla="*/ 1363169 h 6032407"/>
              <a:gd name="connsiteX35" fmla="*/ 3005441 w 6031844"/>
              <a:gd name="connsiteY35" fmla="*/ 79 h 6032407"/>
              <a:gd name="connsiteX36" fmla="*/ 3778256 w 6031844"/>
              <a:gd name="connsiteY36" fmla="*/ 97282 h 6032407"/>
              <a:gd name="connsiteX37" fmla="*/ 4523303 w 6031844"/>
              <a:gd name="connsiteY37" fmla="*/ 403987 h 6032407"/>
              <a:gd name="connsiteX38" fmla="*/ 5217869 w 6031844"/>
              <a:gd name="connsiteY38" fmla="*/ 955517 h 6032407"/>
              <a:gd name="connsiteX39" fmla="*/ 5707979 w 6031844"/>
              <a:gd name="connsiteY39" fmla="*/ 1655972 h 6032407"/>
              <a:gd name="connsiteX40" fmla="*/ 3210737 w 6031844"/>
              <a:gd name="connsiteY40" fmla="*/ 1524715 h 6032407"/>
              <a:gd name="connsiteX41" fmla="*/ 2530274 w 6031844"/>
              <a:gd name="connsiteY41" fmla="*/ 1623938 h 6032407"/>
              <a:gd name="connsiteX42" fmla="*/ 1962740 w 6031844"/>
              <a:gd name="connsiteY42" fmla="*/ 1977444 h 6032407"/>
              <a:gd name="connsiteX43" fmla="*/ 1598638 w 6031844"/>
              <a:gd name="connsiteY43" fmla="*/ 2547846 h 6032407"/>
              <a:gd name="connsiteX44" fmla="*/ 669744 w 6031844"/>
              <a:gd name="connsiteY44" fmla="*/ 1120851 h 6032407"/>
              <a:gd name="connsiteX45" fmla="*/ 1721482 w 6031844"/>
              <a:gd name="connsiteY45" fmla="*/ 291655 h 6032407"/>
              <a:gd name="connsiteX46" fmla="*/ 3005441 w 6031844"/>
              <a:gd name="connsiteY46" fmla="*/ 79 h 603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31844" h="6032407">
                <a:moveTo>
                  <a:pt x="3015535" y="1999258"/>
                </a:moveTo>
                <a:cubicBezTo>
                  <a:pt x="3205026" y="2001398"/>
                  <a:pt x="3376128" y="2047601"/>
                  <a:pt x="3528846" y="2137870"/>
                </a:cubicBezTo>
                <a:cubicBezTo>
                  <a:pt x="3681563" y="2228138"/>
                  <a:pt x="3803055" y="2349630"/>
                  <a:pt x="3893323" y="2502347"/>
                </a:cubicBezTo>
                <a:cubicBezTo>
                  <a:pt x="3983589" y="2655062"/>
                  <a:pt x="4029795" y="2826167"/>
                  <a:pt x="4031932" y="3015655"/>
                </a:cubicBezTo>
                <a:cubicBezTo>
                  <a:pt x="4029795" y="3205146"/>
                  <a:pt x="3983589" y="3376247"/>
                  <a:pt x="3893323" y="3528965"/>
                </a:cubicBezTo>
                <a:cubicBezTo>
                  <a:pt x="3803055" y="3681683"/>
                  <a:pt x="3681563" y="3803174"/>
                  <a:pt x="3528846" y="3893443"/>
                </a:cubicBezTo>
                <a:cubicBezTo>
                  <a:pt x="3376128" y="3983709"/>
                  <a:pt x="3205026" y="4029914"/>
                  <a:pt x="3015535" y="4032052"/>
                </a:cubicBezTo>
                <a:cubicBezTo>
                  <a:pt x="2826047" y="4029914"/>
                  <a:pt x="2654946" y="3983709"/>
                  <a:pt x="2502228" y="3893443"/>
                </a:cubicBezTo>
                <a:cubicBezTo>
                  <a:pt x="2349510" y="3803174"/>
                  <a:pt x="2228019" y="3681683"/>
                  <a:pt x="2137750" y="3528965"/>
                </a:cubicBezTo>
                <a:cubicBezTo>
                  <a:pt x="2047482" y="3376247"/>
                  <a:pt x="2001279" y="3205146"/>
                  <a:pt x="1999138" y="3015655"/>
                </a:cubicBezTo>
                <a:cubicBezTo>
                  <a:pt x="2001279" y="2826167"/>
                  <a:pt x="2047482" y="2655062"/>
                  <a:pt x="2137750" y="2502347"/>
                </a:cubicBezTo>
                <a:cubicBezTo>
                  <a:pt x="2228019" y="2349630"/>
                  <a:pt x="2349510" y="2228138"/>
                  <a:pt x="2502228" y="2137870"/>
                </a:cubicBezTo>
                <a:cubicBezTo>
                  <a:pt x="2654946" y="2047601"/>
                  <a:pt x="2826047" y="2001398"/>
                  <a:pt x="3015535" y="1999258"/>
                </a:cubicBezTo>
                <a:close/>
                <a:moveTo>
                  <a:pt x="5829138" y="1931949"/>
                </a:moveTo>
                <a:cubicBezTo>
                  <a:pt x="5960524" y="2274602"/>
                  <a:pt x="6028036" y="2622940"/>
                  <a:pt x="6031678" y="2976953"/>
                </a:cubicBezTo>
                <a:cubicBezTo>
                  <a:pt x="6035317" y="3330967"/>
                  <a:pt x="5979452" y="3674253"/>
                  <a:pt x="5864081" y="4006811"/>
                </a:cubicBezTo>
                <a:cubicBezTo>
                  <a:pt x="5748709" y="4339370"/>
                  <a:pt x="5578201" y="4644794"/>
                  <a:pt x="5352553" y="4923084"/>
                </a:cubicBezTo>
                <a:cubicBezTo>
                  <a:pt x="5126907" y="5201373"/>
                  <a:pt x="4850492" y="5436122"/>
                  <a:pt x="4523303" y="5627326"/>
                </a:cubicBezTo>
                <a:cubicBezTo>
                  <a:pt x="4257635" y="5779898"/>
                  <a:pt x="3982921" y="5888716"/>
                  <a:pt x="3699165" y="5953784"/>
                </a:cubicBezTo>
                <a:cubicBezTo>
                  <a:pt x="3415405" y="6018852"/>
                  <a:pt x="3131437" y="6043534"/>
                  <a:pt x="2847259" y="6027826"/>
                </a:cubicBezTo>
                <a:lnTo>
                  <a:pt x="4210309" y="3931087"/>
                </a:lnTo>
                <a:cubicBezTo>
                  <a:pt x="4339694" y="3729923"/>
                  <a:pt x="4424207" y="3516355"/>
                  <a:pt x="4463845" y="3290386"/>
                </a:cubicBezTo>
                <a:cubicBezTo>
                  <a:pt x="4503484" y="3064414"/>
                  <a:pt x="4496005" y="2841622"/>
                  <a:pt x="4441410" y="2622011"/>
                </a:cubicBezTo>
                <a:cubicBezTo>
                  <a:pt x="4386812" y="2402397"/>
                  <a:pt x="4282856" y="2201545"/>
                  <a:pt x="4129533" y="2019452"/>
                </a:cubicBezTo>
                <a:close/>
                <a:moveTo>
                  <a:pt x="491371" y="1363169"/>
                </a:moveTo>
                <a:lnTo>
                  <a:pt x="1625563" y="3594532"/>
                </a:lnTo>
                <a:cubicBezTo>
                  <a:pt x="1734195" y="3805980"/>
                  <a:pt x="1876297" y="3985144"/>
                  <a:pt x="2051866" y="4132022"/>
                </a:cubicBezTo>
                <a:cubicBezTo>
                  <a:pt x="2227437" y="4278904"/>
                  <a:pt x="2424134" y="4383524"/>
                  <a:pt x="2641960" y="4445890"/>
                </a:cubicBezTo>
                <a:cubicBezTo>
                  <a:pt x="2859786" y="4508259"/>
                  <a:pt x="3086400" y="4518397"/>
                  <a:pt x="3321802" y="4476306"/>
                </a:cubicBezTo>
                <a:lnTo>
                  <a:pt x="2547723" y="5994171"/>
                </a:lnTo>
                <a:cubicBezTo>
                  <a:pt x="2061734" y="5915392"/>
                  <a:pt x="1627661" y="5736769"/>
                  <a:pt x="1245504" y="5458299"/>
                </a:cubicBezTo>
                <a:cubicBezTo>
                  <a:pt x="863347" y="5179832"/>
                  <a:pt x="561404" y="4829938"/>
                  <a:pt x="339673" y="4408621"/>
                </a:cubicBezTo>
                <a:cubicBezTo>
                  <a:pt x="117942" y="3987305"/>
                  <a:pt x="4716" y="3522982"/>
                  <a:pt x="0" y="3015655"/>
                </a:cubicBezTo>
                <a:cubicBezTo>
                  <a:pt x="1123" y="2709953"/>
                  <a:pt x="44315" y="2417709"/>
                  <a:pt x="129575" y="2138930"/>
                </a:cubicBezTo>
                <a:cubicBezTo>
                  <a:pt x="214835" y="1860150"/>
                  <a:pt x="335435" y="1601562"/>
                  <a:pt x="491371" y="1363169"/>
                </a:cubicBezTo>
                <a:close/>
                <a:moveTo>
                  <a:pt x="3005441" y="79"/>
                </a:moveTo>
                <a:cubicBezTo>
                  <a:pt x="3264097" y="-1812"/>
                  <a:pt x="3521702" y="30589"/>
                  <a:pt x="3778256" y="97282"/>
                </a:cubicBezTo>
                <a:cubicBezTo>
                  <a:pt x="4034809" y="163972"/>
                  <a:pt x="4283156" y="266206"/>
                  <a:pt x="4523303" y="403987"/>
                </a:cubicBezTo>
                <a:cubicBezTo>
                  <a:pt x="4787851" y="558593"/>
                  <a:pt x="5019373" y="742433"/>
                  <a:pt x="5217869" y="955517"/>
                </a:cubicBezTo>
                <a:cubicBezTo>
                  <a:pt x="5416369" y="1168598"/>
                  <a:pt x="5579737" y="1402083"/>
                  <a:pt x="5707979" y="1655972"/>
                </a:cubicBezTo>
                <a:lnTo>
                  <a:pt x="3210737" y="1524715"/>
                </a:lnTo>
                <a:cubicBezTo>
                  <a:pt x="2972636" y="1512291"/>
                  <a:pt x="2745813" y="1545365"/>
                  <a:pt x="2530274" y="1623938"/>
                </a:cubicBezTo>
                <a:cubicBezTo>
                  <a:pt x="2314731" y="1702510"/>
                  <a:pt x="2125555" y="1820346"/>
                  <a:pt x="1962740" y="1977444"/>
                </a:cubicBezTo>
                <a:cubicBezTo>
                  <a:pt x="1799928" y="2134546"/>
                  <a:pt x="1678560" y="2324679"/>
                  <a:pt x="1598638" y="2547846"/>
                </a:cubicBezTo>
                <a:lnTo>
                  <a:pt x="669744" y="1120851"/>
                </a:lnTo>
                <a:cubicBezTo>
                  <a:pt x="964793" y="759264"/>
                  <a:pt x="1315371" y="482865"/>
                  <a:pt x="1721482" y="291655"/>
                </a:cubicBezTo>
                <a:cubicBezTo>
                  <a:pt x="2127590" y="100445"/>
                  <a:pt x="2555577" y="3254"/>
                  <a:pt x="3005441" y="79"/>
                </a:cubicBezTo>
                <a:close/>
              </a:path>
            </a:pathLst>
          </a:custGeom>
          <a:effectLst>
            <a:glow rad="889000">
              <a:schemeClr val="bg1">
                <a:alpha val="60000"/>
              </a:schemeClr>
            </a:glow>
          </a:effectLst>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253790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mplate 7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6F6D34-7B76-4DBB-A16F-4B66ADFAF420}"/>
              </a:ext>
            </a:extLst>
          </p:cNvPr>
          <p:cNvSpPr>
            <a:spLocks noGrp="1"/>
          </p:cNvSpPr>
          <p:nvPr>
            <p:ph type="title"/>
          </p:nvPr>
        </p:nvSpPr>
        <p:spPr>
          <a:xfrm>
            <a:off x="838200" y="681038"/>
            <a:ext cx="10515600" cy="1009650"/>
          </a:xfrm>
          <a:prstGeom prst="rect">
            <a:avLst/>
          </a:prstGeom>
        </p:spPr>
        <p:txBody>
          <a:bodyPr anchor="ctr"/>
          <a:lstStyle>
            <a:lvl1pPr algn="ctr">
              <a:defRPr sz="3200"/>
            </a:lvl1pPr>
          </a:lstStyle>
          <a:p>
            <a:r>
              <a:rPr lang="en-US"/>
              <a:t>Click to edit Master title style</a:t>
            </a:r>
          </a:p>
        </p:txBody>
      </p:sp>
      <p:sp>
        <p:nvSpPr>
          <p:cNvPr id="6" name="Picture Placeholder 8">
            <a:extLst>
              <a:ext uri="{FF2B5EF4-FFF2-40B4-BE49-F238E27FC236}">
                <a16:creationId xmlns:a16="http://schemas.microsoft.com/office/drawing/2014/main" xmlns="" id="{6ADF1EBE-446B-4734-8E88-385B3A02EF10}"/>
              </a:ext>
            </a:extLst>
          </p:cNvPr>
          <p:cNvSpPr>
            <a:spLocks noGrp="1"/>
          </p:cNvSpPr>
          <p:nvPr>
            <p:ph type="pic" sz="quarter" idx="10"/>
          </p:nvPr>
        </p:nvSpPr>
        <p:spPr>
          <a:xfrm>
            <a:off x="838200" y="2112401"/>
            <a:ext cx="3011768" cy="3012049"/>
          </a:xfrm>
          <a:custGeom>
            <a:avLst/>
            <a:gdLst>
              <a:gd name="connsiteX0" fmla="*/ 3015535 w 6031844"/>
              <a:gd name="connsiteY0" fmla="*/ 1999258 h 6032407"/>
              <a:gd name="connsiteX1" fmla="*/ 3528846 w 6031844"/>
              <a:gd name="connsiteY1" fmla="*/ 2137870 h 6032407"/>
              <a:gd name="connsiteX2" fmla="*/ 3893323 w 6031844"/>
              <a:gd name="connsiteY2" fmla="*/ 2502347 h 6032407"/>
              <a:gd name="connsiteX3" fmla="*/ 4031932 w 6031844"/>
              <a:gd name="connsiteY3" fmla="*/ 3015655 h 6032407"/>
              <a:gd name="connsiteX4" fmla="*/ 3893323 w 6031844"/>
              <a:gd name="connsiteY4" fmla="*/ 3528965 h 6032407"/>
              <a:gd name="connsiteX5" fmla="*/ 3528846 w 6031844"/>
              <a:gd name="connsiteY5" fmla="*/ 3893443 h 6032407"/>
              <a:gd name="connsiteX6" fmla="*/ 3015535 w 6031844"/>
              <a:gd name="connsiteY6" fmla="*/ 4032052 h 6032407"/>
              <a:gd name="connsiteX7" fmla="*/ 2502228 w 6031844"/>
              <a:gd name="connsiteY7" fmla="*/ 3893443 h 6032407"/>
              <a:gd name="connsiteX8" fmla="*/ 2137750 w 6031844"/>
              <a:gd name="connsiteY8" fmla="*/ 3528965 h 6032407"/>
              <a:gd name="connsiteX9" fmla="*/ 1999138 w 6031844"/>
              <a:gd name="connsiteY9" fmla="*/ 3015655 h 6032407"/>
              <a:gd name="connsiteX10" fmla="*/ 2137750 w 6031844"/>
              <a:gd name="connsiteY10" fmla="*/ 2502347 h 6032407"/>
              <a:gd name="connsiteX11" fmla="*/ 2502228 w 6031844"/>
              <a:gd name="connsiteY11" fmla="*/ 2137870 h 6032407"/>
              <a:gd name="connsiteX12" fmla="*/ 3015535 w 6031844"/>
              <a:gd name="connsiteY12" fmla="*/ 1999258 h 6032407"/>
              <a:gd name="connsiteX13" fmla="*/ 5829138 w 6031844"/>
              <a:gd name="connsiteY13" fmla="*/ 1931949 h 6032407"/>
              <a:gd name="connsiteX14" fmla="*/ 6031678 w 6031844"/>
              <a:gd name="connsiteY14" fmla="*/ 2976953 h 6032407"/>
              <a:gd name="connsiteX15" fmla="*/ 5864081 w 6031844"/>
              <a:gd name="connsiteY15" fmla="*/ 4006811 h 6032407"/>
              <a:gd name="connsiteX16" fmla="*/ 5352553 w 6031844"/>
              <a:gd name="connsiteY16" fmla="*/ 4923084 h 6032407"/>
              <a:gd name="connsiteX17" fmla="*/ 4523303 w 6031844"/>
              <a:gd name="connsiteY17" fmla="*/ 5627326 h 6032407"/>
              <a:gd name="connsiteX18" fmla="*/ 3699165 w 6031844"/>
              <a:gd name="connsiteY18" fmla="*/ 5953784 h 6032407"/>
              <a:gd name="connsiteX19" fmla="*/ 2847259 w 6031844"/>
              <a:gd name="connsiteY19" fmla="*/ 6027826 h 6032407"/>
              <a:gd name="connsiteX20" fmla="*/ 4210309 w 6031844"/>
              <a:gd name="connsiteY20" fmla="*/ 3931087 h 6032407"/>
              <a:gd name="connsiteX21" fmla="*/ 4463845 w 6031844"/>
              <a:gd name="connsiteY21" fmla="*/ 3290386 h 6032407"/>
              <a:gd name="connsiteX22" fmla="*/ 4441410 w 6031844"/>
              <a:gd name="connsiteY22" fmla="*/ 2622011 h 6032407"/>
              <a:gd name="connsiteX23" fmla="*/ 4129533 w 6031844"/>
              <a:gd name="connsiteY23" fmla="*/ 2019452 h 6032407"/>
              <a:gd name="connsiteX24" fmla="*/ 491371 w 6031844"/>
              <a:gd name="connsiteY24" fmla="*/ 1363169 h 6032407"/>
              <a:gd name="connsiteX25" fmla="*/ 1625563 w 6031844"/>
              <a:gd name="connsiteY25" fmla="*/ 3594532 h 6032407"/>
              <a:gd name="connsiteX26" fmla="*/ 2051866 w 6031844"/>
              <a:gd name="connsiteY26" fmla="*/ 4132022 h 6032407"/>
              <a:gd name="connsiteX27" fmla="*/ 2641960 w 6031844"/>
              <a:gd name="connsiteY27" fmla="*/ 4445890 h 6032407"/>
              <a:gd name="connsiteX28" fmla="*/ 3321802 w 6031844"/>
              <a:gd name="connsiteY28" fmla="*/ 4476306 h 6032407"/>
              <a:gd name="connsiteX29" fmla="*/ 2547723 w 6031844"/>
              <a:gd name="connsiteY29" fmla="*/ 5994171 h 6032407"/>
              <a:gd name="connsiteX30" fmla="*/ 1245504 w 6031844"/>
              <a:gd name="connsiteY30" fmla="*/ 5458299 h 6032407"/>
              <a:gd name="connsiteX31" fmla="*/ 339673 w 6031844"/>
              <a:gd name="connsiteY31" fmla="*/ 4408621 h 6032407"/>
              <a:gd name="connsiteX32" fmla="*/ 0 w 6031844"/>
              <a:gd name="connsiteY32" fmla="*/ 3015655 h 6032407"/>
              <a:gd name="connsiteX33" fmla="*/ 129575 w 6031844"/>
              <a:gd name="connsiteY33" fmla="*/ 2138930 h 6032407"/>
              <a:gd name="connsiteX34" fmla="*/ 491371 w 6031844"/>
              <a:gd name="connsiteY34" fmla="*/ 1363169 h 6032407"/>
              <a:gd name="connsiteX35" fmla="*/ 3005441 w 6031844"/>
              <a:gd name="connsiteY35" fmla="*/ 79 h 6032407"/>
              <a:gd name="connsiteX36" fmla="*/ 3778256 w 6031844"/>
              <a:gd name="connsiteY36" fmla="*/ 97282 h 6032407"/>
              <a:gd name="connsiteX37" fmla="*/ 4523303 w 6031844"/>
              <a:gd name="connsiteY37" fmla="*/ 403987 h 6032407"/>
              <a:gd name="connsiteX38" fmla="*/ 5217869 w 6031844"/>
              <a:gd name="connsiteY38" fmla="*/ 955517 h 6032407"/>
              <a:gd name="connsiteX39" fmla="*/ 5707979 w 6031844"/>
              <a:gd name="connsiteY39" fmla="*/ 1655972 h 6032407"/>
              <a:gd name="connsiteX40" fmla="*/ 3210737 w 6031844"/>
              <a:gd name="connsiteY40" fmla="*/ 1524715 h 6032407"/>
              <a:gd name="connsiteX41" fmla="*/ 2530274 w 6031844"/>
              <a:gd name="connsiteY41" fmla="*/ 1623938 h 6032407"/>
              <a:gd name="connsiteX42" fmla="*/ 1962740 w 6031844"/>
              <a:gd name="connsiteY42" fmla="*/ 1977444 h 6032407"/>
              <a:gd name="connsiteX43" fmla="*/ 1598638 w 6031844"/>
              <a:gd name="connsiteY43" fmla="*/ 2547846 h 6032407"/>
              <a:gd name="connsiteX44" fmla="*/ 669744 w 6031844"/>
              <a:gd name="connsiteY44" fmla="*/ 1120851 h 6032407"/>
              <a:gd name="connsiteX45" fmla="*/ 1721482 w 6031844"/>
              <a:gd name="connsiteY45" fmla="*/ 291655 h 6032407"/>
              <a:gd name="connsiteX46" fmla="*/ 3005441 w 6031844"/>
              <a:gd name="connsiteY46" fmla="*/ 79 h 603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31844" h="6032407">
                <a:moveTo>
                  <a:pt x="3015535" y="1999258"/>
                </a:moveTo>
                <a:cubicBezTo>
                  <a:pt x="3205026" y="2001398"/>
                  <a:pt x="3376128" y="2047601"/>
                  <a:pt x="3528846" y="2137870"/>
                </a:cubicBezTo>
                <a:cubicBezTo>
                  <a:pt x="3681563" y="2228138"/>
                  <a:pt x="3803055" y="2349630"/>
                  <a:pt x="3893323" y="2502347"/>
                </a:cubicBezTo>
                <a:cubicBezTo>
                  <a:pt x="3983589" y="2655062"/>
                  <a:pt x="4029795" y="2826167"/>
                  <a:pt x="4031932" y="3015655"/>
                </a:cubicBezTo>
                <a:cubicBezTo>
                  <a:pt x="4029795" y="3205146"/>
                  <a:pt x="3983589" y="3376247"/>
                  <a:pt x="3893323" y="3528965"/>
                </a:cubicBezTo>
                <a:cubicBezTo>
                  <a:pt x="3803055" y="3681683"/>
                  <a:pt x="3681563" y="3803174"/>
                  <a:pt x="3528846" y="3893443"/>
                </a:cubicBezTo>
                <a:cubicBezTo>
                  <a:pt x="3376128" y="3983709"/>
                  <a:pt x="3205026" y="4029914"/>
                  <a:pt x="3015535" y="4032052"/>
                </a:cubicBezTo>
                <a:cubicBezTo>
                  <a:pt x="2826047" y="4029914"/>
                  <a:pt x="2654946" y="3983709"/>
                  <a:pt x="2502228" y="3893443"/>
                </a:cubicBezTo>
                <a:cubicBezTo>
                  <a:pt x="2349510" y="3803174"/>
                  <a:pt x="2228019" y="3681683"/>
                  <a:pt x="2137750" y="3528965"/>
                </a:cubicBezTo>
                <a:cubicBezTo>
                  <a:pt x="2047482" y="3376247"/>
                  <a:pt x="2001279" y="3205146"/>
                  <a:pt x="1999138" y="3015655"/>
                </a:cubicBezTo>
                <a:cubicBezTo>
                  <a:pt x="2001279" y="2826167"/>
                  <a:pt x="2047482" y="2655062"/>
                  <a:pt x="2137750" y="2502347"/>
                </a:cubicBezTo>
                <a:cubicBezTo>
                  <a:pt x="2228019" y="2349630"/>
                  <a:pt x="2349510" y="2228138"/>
                  <a:pt x="2502228" y="2137870"/>
                </a:cubicBezTo>
                <a:cubicBezTo>
                  <a:pt x="2654946" y="2047601"/>
                  <a:pt x="2826047" y="2001398"/>
                  <a:pt x="3015535" y="1999258"/>
                </a:cubicBezTo>
                <a:close/>
                <a:moveTo>
                  <a:pt x="5829138" y="1931949"/>
                </a:moveTo>
                <a:cubicBezTo>
                  <a:pt x="5960524" y="2274602"/>
                  <a:pt x="6028036" y="2622940"/>
                  <a:pt x="6031678" y="2976953"/>
                </a:cubicBezTo>
                <a:cubicBezTo>
                  <a:pt x="6035317" y="3330967"/>
                  <a:pt x="5979452" y="3674253"/>
                  <a:pt x="5864081" y="4006811"/>
                </a:cubicBezTo>
                <a:cubicBezTo>
                  <a:pt x="5748709" y="4339370"/>
                  <a:pt x="5578201" y="4644794"/>
                  <a:pt x="5352553" y="4923084"/>
                </a:cubicBezTo>
                <a:cubicBezTo>
                  <a:pt x="5126907" y="5201373"/>
                  <a:pt x="4850492" y="5436122"/>
                  <a:pt x="4523303" y="5627326"/>
                </a:cubicBezTo>
                <a:cubicBezTo>
                  <a:pt x="4257635" y="5779898"/>
                  <a:pt x="3982921" y="5888716"/>
                  <a:pt x="3699165" y="5953784"/>
                </a:cubicBezTo>
                <a:cubicBezTo>
                  <a:pt x="3415405" y="6018852"/>
                  <a:pt x="3131437" y="6043534"/>
                  <a:pt x="2847259" y="6027826"/>
                </a:cubicBezTo>
                <a:lnTo>
                  <a:pt x="4210309" y="3931087"/>
                </a:lnTo>
                <a:cubicBezTo>
                  <a:pt x="4339694" y="3729923"/>
                  <a:pt x="4424207" y="3516355"/>
                  <a:pt x="4463845" y="3290386"/>
                </a:cubicBezTo>
                <a:cubicBezTo>
                  <a:pt x="4503484" y="3064414"/>
                  <a:pt x="4496005" y="2841622"/>
                  <a:pt x="4441410" y="2622011"/>
                </a:cubicBezTo>
                <a:cubicBezTo>
                  <a:pt x="4386812" y="2402397"/>
                  <a:pt x="4282856" y="2201545"/>
                  <a:pt x="4129533" y="2019452"/>
                </a:cubicBezTo>
                <a:close/>
                <a:moveTo>
                  <a:pt x="491371" y="1363169"/>
                </a:moveTo>
                <a:lnTo>
                  <a:pt x="1625563" y="3594532"/>
                </a:lnTo>
                <a:cubicBezTo>
                  <a:pt x="1734195" y="3805980"/>
                  <a:pt x="1876297" y="3985144"/>
                  <a:pt x="2051866" y="4132022"/>
                </a:cubicBezTo>
                <a:cubicBezTo>
                  <a:pt x="2227437" y="4278904"/>
                  <a:pt x="2424134" y="4383524"/>
                  <a:pt x="2641960" y="4445890"/>
                </a:cubicBezTo>
                <a:cubicBezTo>
                  <a:pt x="2859786" y="4508259"/>
                  <a:pt x="3086400" y="4518397"/>
                  <a:pt x="3321802" y="4476306"/>
                </a:cubicBezTo>
                <a:lnTo>
                  <a:pt x="2547723" y="5994171"/>
                </a:lnTo>
                <a:cubicBezTo>
                  <a:pt x="2061734" y="5915392"/>
                  <a:pt x="1627661" y="5736769"/>
                  <a:pt x="1245504" y="5458299"/>
                </a:cubicBezTo>
                <a:cubicBezTo>
                  <a:pt x="863347" y="5179832"/>
                  <a:pt x="561404" y="4829938"/>
                  <a:pt x="339673" y="4408621"/>
                </a:cubicBezTo>
                <a:cubicBezTo>
                  <a:pt x="117942" y="3987305"/>
                  <a:pt x="4716" y="3522982"/>
                  <a:pt x="0" y="3015655"/>
                </a:cubicBezTo>
                <a:cubicBezTo>
                  <a:pt x="1123" y="2709953"/>
                  <a:pt x="44315" y="2417709"/>
                  <a:pt x="129575" y="2138930"/>
                </a:cubicBezTo>
                <a:cubicBezTo>
                  <a:pt x="214835" y="1860150"/>
                  <a:pt x="335435" y="1601562"/>
                  <a:pt x="491371" y="1363169"/>
                </a:cubicBezTo>
                <a:close/>
                <a:moveTo>
                  <a:pt x="3005441" y="79"/>
                </a:moveTo>
                <a:cubicBezTo>
                  <a:pt x="3264097" y="-1812"/>
                  <a:pt x="3521702" y="30589"/>
                  <a:pt x="3778256" y="97282"/>
                </a:cubicBezTo>
                <a:cubicBezTo>
                  <a:pt x="4034809" y="163972"/>
                  <a:pt x="4283156" y="266206"/>
                  <a:pt x="4523303" y="403987"/>
                </a:cubicBezTo>
                <a:cubicBezTo>
                  <a:pt x="4787851" y="558593"/>
                  <a:pt x="5019373" y="742433"/>
                  <a:pt x="5217869" y="955517"/>
                </a:cubicBezTo>
                <a:cubicBezTo>
                  <a:pt x="5416369" y="1168598"/>
                  <a:pt x="5579737" y="1402083"/>
                  <a:pt x="5707979" y="1655972"/>
                </a:cubicBezTo>
                <a:lnTo>
                  <a:pt x="3210737" y="1524715"/>
                </a:lnTo>
                <a:cubicBezTo>
                  <a:pt x="2972636" y="1512291"/>
                  <a:pt x="2745813" y="1545365"/>
                  <a:pt x="2530274" y="1623938"/>
                </a:cubicBezTo>
                <a:cubicBezTo>
                  <a:pt x="2314731" y="1702510"/>
                  <a:pt x="2125555" y="1820346"/>
                  <a:pt x="1962740" y="1977444"/>
                </a:cubicBezTo>
                <a:cubicBezTo>
                  <a:pt x="1799928" y="2134546"/>
                  <a:pt x="1678560" y="2324679"/>
                  <a:pt x="1598638" y="2547846"/>
                </a:cubicBezTo>
                <a:lnTo>
                  <a:pt x="669744" y="1120851"/>
                </a:lnTo>
                <a:cubicBezTo>
                  <a:pt x="964793" y="759264"/>
                  <a:pt x="1315371" y="482865"/>
                  <a:pt x="1721482" y="291655"/>
                </a:cubicBezTo>
                <a:cubicBezTo>
                  <a:pt x="2127590" y="100445"/>
                  <a:pt x="2555577" y="3254"/>
                  <a:pt x="3005441" y="79"/>
                </a:cubicBezTo>
                <a:close/>
              </a:path>
            </a:pathLst>
          </a:custGeom>
          <a:effectLst>
            <a:glow rad="889000">
              <a:schemeClr val="bg1">
                <a:alpha val="60000"/>
              </a:schemeClr>
            </a:glow>
          </a:effectLst>
        </p:spPr>
        <p:txBody>
          <a:bodyPr wrap="square" anchor="ctr">
            <a:noAutofit/>
          </a:bodyPr>
          <a:lstStyle>
            <a:lvl1pPr marL="0" indent="0" algn="ctr">
              <a:buNone/>
              <a:defRPr sz="2000"/>
            </a:lvl1pPr>
          </a:lstStyle>
          <a:p>
            <a:endParaRPr lang="en-US"/>
          </a:p>
        </p:txBody>
      </p:sp>
      <p:sp>
        <p:nvSpPr>
          <p:cNvPr id="7" name="Picture Placeholder 8">
            <a:extLst>
              <a:ext uri="{FF2B5EF4-FFF2-40B4-BE49-F238E27FC236}">
                <a16:creationId xmlns:a16="http://schemas.microsoft.com/office/drawing/2014/main" xmlns="" id="{E7244121-57CE-4ADD-B76C-12963B55DB20}"/>
              </a:ext>
            </a:extLst>
          </p:cNvPr>
          <p:cNvSpPr>
            <a:spLocks noGrp="1"/>
          </p:cNvSpPr>
          <p:nvPr>
            <p:ph type="pic" sz="quarter" idx="11"/>
          </p:nvPr>
        </p:nvSpPr>
        <p:spPr>
          <a:xfrm>
            <a:off x="4590116" y="2112401"/>
            <a:ext cx="3011768" cy="3012049"/>
          </a:xfrm>
          <a:custGeom>
            <a:avLst/>
            <a:gdLst>
              <a:gd name="connsiteX0" fmla="*/ 3015535 w 6031844"/>
              <a:gd name="connsiteY0" fmla="*/ 1999258 h 6032407"/>
              <a:gd name="connsiteX1" fmla="*/ 3528846 w 6031844"/>
              <a:gd name="connsiteY1" fmla="*/ 2137870 h 6032407"/>
              <a:gd name="connsiteX2" fmla="*/ 3893323 w 6031844"/>
              <a:gd name="connsiteY2" fmla="*/ 2502347 h 6032407"/>
              <a:gd name="connsiteX3" fmla="*/ 4031932 w 6031844"/>
              <a:gd name="connsiteY3" fmla="*/ 3015655 h 6032407"/>
              <a:gd name="connsiteX4" fmla="*/ 3893323 w 6031844"/>
              <a:gd name="connsiteY4" fmla="*/ 3528965 h 6032407"/>
              <a:gd name="connsiteX5" fmla="*/ 3528846 w 6031844"/>
              <a:gd name="connsiteY5" fmla="*/ 3893443 h 6032407"/>
              <a:gd name="connsiteX6" fmla="*/ 3015535 w 6031844"/>
              <a:gd name="connsiteY6" fmla="*/ 4032052 h 6032407"/>
              <a:gd name="connsiteX7" fmla="*/ 2502228 w 6031844"/>
              <a:gd name="connsiteY7" fmla="*/ 3893443 h 6032407"/>
              <a:gd name="connsiteX8" fmla="*/ 2137750 w 6031844"/>
              <a:gd name="connsiteY8" fmla="*/ 3528965 h 6032407"/>
              <a:gd name="connsiteX9" fmla="*/ 1999138 w 6031844"/>
              <a:gd name="connsiteY9" fmla="*/ 3015655 h 6032407"/>
              <a:gd name="connsiteX10" fmla="*/ 2137750 w 6031844"/>
              <a:gd name="connsiteY10" fmla="*/ 2502347 h 6032407"/>
              <a:gd name="connsiteX11" fmla="*/ 2502228 w 6031844"/>
              <a:gd name="connsiteY11" fmla="*/ 2137870 h 6032407"/>
              <a:gd name="connsiteX12" fmla="*/ 3015535 w 6031844"/>
              <a:gd name="connsiteY12" fmla="*/ 1999258 h 6032407"/>
              <a:gd name="connsiteX13" fmla="*/ 5829138 w 6031844"/>
              <a:gd name="connsiteY13" fmla="*/ 1931949 h 6032407"/>
              <a:gd name="connsiteX14" fmla="*/ 6031678 w 6031844"/>
              <a:gd name="connsiteY14" fmla="*/ 2976953 h 6032407"/>
              <a:gd name="connsiteX15" fmla="*/ 5864081 w 6031844"/>
              <a:gd name="connsiteY15" fmla="*/ 4006811 h 6032407"/>
              <a:gd name="connsiteX16" fmla="*/ 5352553 w 6031844"/>
              <a:gd name="connsiteY16" fmla="*/ 4923084 h 6032407"/>
              <a:gd name="connsiteX17" fmla="*/ 4523303 w 6031844"/>
              <a:gd name="connsiteY17" fmla="*/ 5627326 h 6032407"/>
              <a:gd name="connsiteX18" fmla="*/ 3699165 w 6031844"/>
              <a:gd name="connsiteY18" fmla="*/ 5953784 h 6032407"/>
              <a:gd name="connsiteX19" fmla="*/ 2847259 w 6031844"/>
              <a:gd name="connsiteY19" fmla="*/ 6027826 h 6032407"/>
              <a:gd name="connsiteX20" fmla="*/ 4210309 w 6031844"/>
              <a:gd name="connsiteY20" fmla="*/ 3931087 h 6032407"/>
              <a:gd name="connsiteX21" fmla="*/ 4463845 w 6031844"/>
              <a:gd name="connsiteY21" fmla="*/ 3290386 h 6032407"/>
              <a:gd name="connsiteX22" fmla="*/ 4441410 w 6031844"/>
              <a:gd name="connsiteY22" fmla="*/ 2622011 h 6032407"/>
              <a:gd name="connsiteX23" fmla="*/ 4129533 w 6031844"/>
              <a:gd name="connsiteY23" fmla="*/ 2019452 h 6032407"/>
              <a:gd name="connsiteX24" fmla="*/ 491371 w 6031844"/>
              <a:gd name="connsiteY24" fmla="*/ 1363169 h 6032407"/>
              <a:gd name="connsiteX25" fmla="*/ 1625563 w 6031844"/>
              <a:gd name="connsiteY25" fmla="*/ 3594532 h 6032407"/>
              <a:gd name="connsiteX26" fmla="*/ 2051866 w 6031844"/>
              <a:gd name="connsiteY26" fmla="*/ 4132022 h 6032407"/>
              <a:gd name="connsiteX27" fmla="*/ 2641960 w 6031844"/>
              <a:gd name="connsiteY27" fmla="*/ 4445890 h 6032407"/>
              <a:gd name="connsiteX28" fmla="*/ 3321802 w 6031844"/>
              <a:gd name="connsiteY28" fmla="*/ 4476306 h 6032407"/>
              <a:gd name="connsiteX29" fmla="*/ 2547723 w 6031844"/>
              <a:gd name="connsiteY29" fmla="*/ 5994171 h 6032407"/>
              <a:gd name="connsiteX30" fmla="*/ 1245504 w 6031844"/>
              <a:gd name="connsiteY30" fmla="*/ 5458299 h 6032407"/>
              <a:gd name="connsiteX31" fmla="*/ 339673 w 6031844"/>
              <a:gd name="connsiteY31" fmla="*/ 4408621 h 6032407"/>
              <a:gd name="connsiteX32" fmla="*/ 0 w 6031844"/>
              <a:gd name="connsiteY32" fmla="*/ 3015655 h 6032407"/>
              <a:gd name="connsiteX33" fmla="*/ 129575 w 6031844"/>
              <a:gd name="connsiteY33" fmla="*/ 2138930 h 6032407"/>
              <a:gd name="connsiteX34" fmla="*/ 491371 w 6031844"/>
              <a:gd name="connsiteY34" fmla="*/ 1363169 h 6032407"/>
              <a:gd name="connsiteX35" fmla="*/ 3005441 w 6031844"/>
              <a:gd name="connsiteY35" fmla="*/ 79 h 6032407"/>
              <a:gd name="connsiteX36" fmla="*/ 3778256 w 6031844"/>
              <a:gd name="connsiteY36" fmla="*/ 97282 h 6032407"/>
              <a:gd name="connsiteX37" fmla="*/ 4523303 w 6031844"/>
              <a:gd name="connsiteY37" fmla="*/ 403987 h 6032407"/>
              <a:gd name="connsiteX38" fmla="*/ 5217869 w 6031844"/>
              <a:gd name="connsiteY38" fmla="*/ 955517 h 6032407"/>
              <a:gd name="connsiteX39" fmla="*/ 5707979 w 6031844"/>
              <a:gd name="connsiteY39" fmla="*/ 1655972 h 6032407"/>
              <a:gd name="connsiteX40" fmla="*/ 3210737 w 6031844"/>
              <a:gd name="connsiteY40" fmla="*/ 1524715 h 6032407"/>
              <a:gd name="connsiteX41" fmla="*/ 2530274 w 6031844"/>
              <a:gd name="connsiteY41" fmla="*/ 1623938 h 6032407"/>
              <a:gd name="connsiteX42" fmla="*/ 1962740 w 6031844"/>
              <a:gd name="connsiteY42" fmla="*/ 1977444 h 6032407"/>
              <a:gd name="connsiteX43" fmla="*/ 1598638 w 6031844"/>
              <a:gd name="connsiteY43" fmla="*/ 2547846 h 6032407"/>
              <a:gd name="connsiteX44" fmla="*/ 669744 w 6031844"/>
              <a:gd name="connsiteY44" fmla="*/ 1120851 h 6032407"/>
              <a:gd name="connsiteX45" fmla="*/ 1721482 w 6031844"/>
              <a:gd name="connsiteY45" fmla="*/ 291655 h 6032407"/>
              <a:gd name="connsiteX46" fmla="*/ 3005441 w 6031844"/>
              <a:gd name="connsiteY46" fmla="*/ 79 h 603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31844" h="6032407">
                <a:moveTo>
                  <a:pt x="3015535" y="1999258"/>
                </a:moveTo>
                <a:cubicBezTo>
                  <a:pt x="3205026" y="2001398"/>
                  <a:pt x="3376128" y="2047601"/>
                  <a:pt x="3528846" y="2137870"/>
                </a:cubicBezTo>
                <a:cubicBezTo>
                  <a:pt x="3681563" y="2228138"/>
                  <a:pt x="3803055" y="2349630"/>
                  <a:pt x="3893323" y="2502347"/>
                </a:cubicBezTo>
                <a:cubicBezTo>
                  <a:pt x="3983589" y="2655062"/>
                  <a:pt x="4029795" y="2826167"/>
                  <a:pt x="4031932" y="3015655"/>
                </a:cubicBezTo>
                <a:cubicBezTo>
                  <a:pt x="4029795" y="3205146"/>
                  <a:pt x="3983589" y="3376247"/>
                  <a:pt x="3893323" y="3528965"/>
                </a:cubicBezTo>
                <a:cubicBezTo>
                  <a:pt x="3803055" y="3681683"/>
                  <a:pt x="3681563" y="3803174"/>
                  <a:pt x="3528846" y="3893443"/>
                </a:cubicBezTo>
                <a:cubicBezTo>
                  <a:pt x="3376128" y="3983709"/>
                  <a:pt x="3205026" y="4029914"/>
                  <a:pt x="3015535" y="4032052"/>
                </a:cubicBezTo>
                <a:cubicBezTo>
                  <a:pt x="2826047" y="4029914"/>
                  <a:pt x="2654946" y="3983709"/>
                  <a:pt x="2502228" y="3893443"/>
                </a:cubicBezTo>
                <a:cubicBezTo>
                  <a:pt x="2349510" y="3803174"/>
                  <a:pt x="2228019" y="3681683"/>
                  <a:pt x="2137750" y="3528965"/>
                </a:cubicBezTo>
                <a:cubicBezTo>
                  <a:pt x="2047482" y="3376247"/>
                  <a:pt x="2001279" y="3205146"/>
                  <a:pt x="1999138" y="3015655"/>
                </a:cubicBezTo>
                <a:cubicBezTo>
                  <a:pt x="2001279" y="2826167"/>
                  <a:pt x="2047482" y="2655062"/>
                  <a:pt x="2137750" y="2502347"/>
                </a:cubicBezTo>
                <a:cubicBezTo>
                  <a:pt x="2228019" y="2349630"/>
                  <a:pt x="2349510" y="2228138"/>
                  <a:pt x="2502228" y="2137870"/>
                </a:cubicBezTo>
                <a:cubicBezTo>
                  <a:pt x="2654946" y="2047601"/>
                  <a:pt x="2826047" y="2001398"/>
                  <a:pt x="3015535" y="1999258"/>
                </a:cubicBezTo>
                <a:close/>
                <a:moveTo>
                  <a:pt x="5829138" y="1931949"/>
                </a:moveTo>
                <a:cubicBezTo>
                  <a:pt x="5960524" y="2274602"/>
                  <a:pt x="6028036" y="2622940"/>
                  <a:pt x="6031678" y="2976953"/>
                </a:cubicBezTo>
                <a:cubicBezTo>
                  <a:pt x="6035317" y="3330967"/>
                  <a:pt x="5979452" y="3674253"/>
                  <a:pt x="5864081" y="4006811"/>
                </a:cubicBezTo>
                <a:cubicBezTo>
                  <a:pt x="5748709" y="4339370"/>
                  <a:pt x="5578201" y="4644794"/>
                  <a:pt x="5352553" y="4923084"/>
                </a:cubicBezTo>
                <a:cubicBezTo>
                  <a:pt x="5126907" y="5201373"/>
                  <a:pt x="4850492" y="5436122"/>
                  <a:pt x="4523303" y="5627326"/>
                </a:cubicBezTo>
                <a:cubicBezTo>
                  <a:pt x="4257635" y="5779898"/>
                  <a:pt x="3982921" y="5888716"/>
                  <a:pt x="3699165" y="5953784"/>
                </a:cubicBezTo>
                <a:cubicBezTo>
                  <a:pt x="3415405" y="6018852"/>
                  <a:pt x="3131437" y="6043534"/>
                  <a:pt x="2847259" y="6027826"/>
                </a:cubicBezTo>
                <a:lnTo>
                  <a:pt x="4210309" y="3931087"/>
                </a:lnTo>
                <a:cubicBezTo>
                  <a:pt x="4339694" y="3729923"/>
                  <a:pt x="4424207" y="3516355"/>
                  <a:pt x="4463845" y="3290386"/>
                </a:cubicBezTo>
                <a:cubicBezTo>
                  <a:pt x="4503484" y="3064414"/>
                  <a:pt x="4496005" y="2841622"/>
                  <a:pt x="4441410" y="2622011"/>
                </a:cubicBezTo>
                <a:cubicBezTo>
                  <a:pt x="4386812" y="2402397"/>
                  <a:pt x="4282856" y="2201545"/>
                  <a:pt x="4129533" y="2019452"/>
                </a:cubicBezTo>
                <a:close/>
                <a:moveTo>
                  <a:pt x="491371" y="1363169"/>
                </a:moveTo>
                <a:lnTo>
                  <a:pt x="1625563" y="3594532"/>
                </a:lnTo>
                <a:cubicBezTo>
                  <a:pt x="1734195" y="3805980"/>
                  <a:pt x="1876297" y="3985144"/>
                  <a:pt x="2051866" y="4132022"/>
                </a:cubicBezTo>
                <a:cubicBezTo>
                  <a:pt x="2227437" y="4278904"/>
                  <a:pt x="2424134" y="4383524"/>
                  <a:pt x="2641960" y="4445890"/>
                </a:cubicBezTo>
                <a:cubicBezTo>
                  <a:pt x="2859786" y="4508259"/>
                  <a:pt x="3086400" y="4518397"/>
                  <a:pt x="3321802" y="4476306"/>
                </a:cubicBezTo>
                <a:lnTo>
                  <a:pt x="2547723" y="5994171"/>
                </a:lnTo>
                <a:cubicBezTo>
                  <a:pt x="2061734" y="5915392"/>
                  <a:pt x="1627661" y="5736769"/>
                  <a:pt x="1245504" y="5458299"/>
                </a:cubicBezTo>
                <a:cubicBezTo>
                  <a:pt x="863347" y="5179832"/>
                  <a:pt x="561404" y="4829938"/>
                  <a:pt x="339673" y="4408621"/>
                </a:cubicBezTo>
                <a:cubicBezTo>
                  <a:pt x="117942" y="3987305"/>
                  <a:pt x="4716" y="3522982"/>
                  <a:pt x="0" y="3015655"/>
                </a:cubicBezTo>
                <a:cubicBezTo>
                  <a:pt x="1123" y="2709953"/>
                  <a:pt x="44315" y="2417709"/>
                  <a:pt x="129575" y="2138930"/>
                </a:cubicBezTo>
                <a:cubicBezTo>
                  <a:pt x="214835" y="1860150"/>
                  <a:pt x="335435" y="1601562"/>
                  <a:pt x="491371" y="1363169"/>
                </a:cubicBezTo>
                <a:close/>
                <a:moveTo>
                  <a:pt x="3005441" y="79"/>
                </a:moveTo>
                <a:cubicBezTo>
                  <a:pt x="3264097" y="-1812"/>
                  <a:pt x="3521702" y="30589"/>
                  <a:pt x="3778256" y="97282"/>
                </a:cubicBezTo>
                <a:cubicBezTo>
                  <a:pt x="4034809" y="163972"/>
                  <a:pt x="4283156" y="266206"/>
                  <a:pt x="4523303" y="403987"/>
                </a:cubicBezTo>
                <a:cubicBezTo>
                  <a:pt x="4787851" y="558593"/>
                  <a:pt x="5019373" y="742433"/>
                  <a:pt x="5217869" y="955517"/>
                </a:cubicBezTo>
                <a:cubicBezTo>
                  <a:pt x="5416369" y="1168598"/>
                  <a:pt x="5579737" y="1402083"/>
                  <a:pt x="5707979" y="1655972"/>
                </a:cubicBezTo>
                <a:lnTo>
                  <a:pt x="3210737" y="1524715"/>
                </a:lnTo>
                <a:cubicBezTo>
                  <a:pt x="2972636" y="1512291"/>
                  <a:pt x="2745813" y="1545365"/>
                  <a:pt x="2530274" y="1623938"/>
                </a:cubicBezTo>
                <a:cubicBezTo>
                  <a:pt x="2314731" y="1702510"/>
                  <a:pt x="2125555" y="1820346"/>
                  <a:pt x="1962740" y="1977444"/>
                </a:cubicBezTo>
                <a:cubicBezTo>
                  <a:pt x="1799928" y="2134546"/>
                  <a:pt x="1678560" y="2324679"/>
                  <a:pt x="1598638" y="2547846"/>
                </a:cubicBezTo>
                <a:lnTo>
                  <a:pt x="669744" y="1120851"/>
                </a:lnTo>
                <a:cubicBezTo>
                  <a:pt x="964793" y="759264"/>
                  <a:pt x="1315371" y="482865"/>
                  <a:pt x="1721482" y="291655"/>
                </a:cubicBezTo>
                <a:cubicBezTo>
                  <a:pt x="2127590" y="100445"/>
                  <a:pt x="2555577" y="3254"/>
                  <a:pt x="3005441" y="79"/>
                </a:cubicBezTo>
                <a:close/>
              </a:path>
            </a:pathLst>
          </a:custGeom>
          <a:effectLst>
            <a:glow rad="889000">
              <a:schemeClr val="bg1">
                <a:alpha val="60000"/>
              </a:schemeClr>
            </a:glow>
          </a:effectLst>
        </p:spPr>
        <p:txBody>
          <a:bodyPr wrap="square" anchor="ctr">
            <a:noAutofit/>
          </a:bodyPr>
          <a:lstStyle>
            <a:lvl1pPr marL="0" indent="0" algn="ctr">
              <a:buNone/>
              <a:defRPr sz="2000"/>
            </a:lvl1pPr>
          </a:lstStyle>
          <a:p>
            <a:endParaRPr lang="en-US"/>
          </a:p>
        </p:txBody>
      </p:sp>
      <p:sp>
        <p:nvSpPr>
          <p:cNvPr id="8" name="Picture Placeholder 8">
            <a:extLst>
              <a:ext uri="{FF2B5EF4-FFF2-40B4-BE49-F238E27FC236}">
                <a16:creationId xmlns:a16="http://schemas.microsoft.com/office/drawing/2014/main" xmlns="" id="{01067F87-C0AA-4F4A-969B-AEB6BAA822E4}"/>
              </a:ext>
            </a:extLst>
          </p:cNvPr>
          <p:cNvSpPr>
            <a:spLocks noGrp="1"/>
          </p:cNvSpPr>
          <p:nvPr>
            <p:ph type="pic" sz="quarter" idx="12"/>
          </p:nvPr>
        </p:nvSpPr>
        <p:spPr>
          <a:xfrm>
            <a:off x="8342032" y="1995952"/>
            <a:ext cx="3011768" cy="3012049"/>
          </a:xfrm>
          <a:custGeom>
            <a:avLst/>
            <a:gdLst>
              <a:gd name="connsiteX0" fmla="*/ 3015535 w 6031844"/>
              <a:gd name="connsiteY0" fmla="*/ 1999258 h 6032407"/>
              <a:gd name="connsiteX1" fmla="*/ 3528846 w 6031844"/>
              <a:gd name="connsiteY1" fmla="*/ 2137870 h 6032407"/>
              <a:gd name="connsiteX2" fmla="*/ 3893323 w 6031844"/>
              <a:gd name="connsiteY2" fmla="*/ 2502347 h 6032407"/>
              <a:gd name="connsiteX3" fmla="*/ 4031932 w 6031844"/>
              <a:gd name="connsiteY3" fmla="*/ 3015655 h 6032407"/>
              <a:gd name="connsiteX4" fmla="*/ 3893323 w 6031844"/>
              <a:gd name="connsiteY4" fmla="*/ 3528965 h 6032407"/>
              <a:gd name="connsiteX5" fmla="*/ 3528846 w 6031844"/>
              <a:gd name="connsiteY5" fmla="*/ 3893443 h 6032407"/>
              <a:gd name="connsiteX6" fmla="*/ 3015535 w 6031844"/>
              <a:gd name="connsiteY6" fmla="*/ 4032052 h 6032407"/>
              <a:gd name="connsiteX7" fmla="*/ 2502228 w 6031844"/>
              <a:gd name="connsiteY7" fmla="*/ 3893443 h 6032407"/>
              <a:gd name="connsiteX8" fmla="*/ 2137750 w 6031844"/>
              <a:gd name="connsiteY8" fmla="*/ 3528965 h 6032407"/>
              <a:gd name="connsiteX9" fmla="*/ 1999138 w 6031844"/>
              <a:gd name="connsiteY9" fmla="*/ 3015655 h 6032407"/>
              <a:gd name="connsiteX10" fmla="*/ 2137750 w 6031844"/>
              <a:gd name="connsiteY10" fmla="*/ 2502347 h 6032407"/>
              <a:gd name="connsiteX11" fmla="*/ 2502228 w 6031844"/>
              <a:gd name="connsiteY11" fmla="*/ 2137870 h 6032407"/>
              <a:gd name="connsiteX12" fmla="*/ 3015535 w 6031844"/>
              <a:gd name="connsiteY12" fmla="*/ 1999258 h 6032407"/>
              <a:gd name="connsiteX13" fmla="*/ 5829138 w 6031844"/>
              <a:gd name="connsiteY13" fmla="*/ 1931949 h 6032407"/>
              <a:gd name="connsiteX14" fmla="*/ 6031678 w 6031844"/>
              <a:gd name="connsiteY14" fmla="*/ 2976953 h 6032407"/>
              <a:gd name="connsiteX15" fmla="*/ 5864081 w 6031844"/>
              <a:gd name="connsiteY15" fmla="*/ 4006811 h 6032407"/>
              <a:gd name="connsiteX16" fmla="*/ 5352553 w 6031844"/>
              <a:gd name="connsiteY16" fmla="*/ 4923084 h 6032407"/>
              <a:gd name="connsiteX17" fmla="*/ 4523303 w 6031844"/>
              <a:gd name="connsiteY17" fmla="*/ 5627326 h 6032407"/>
              <a:gd name="connsiteX18" fmla="*/ 3699165 w 6031844"/>
              <a:gd name="connsiteY18" fmla="*/ 5953784 h 6032407"/>
              <a:gd name="connsiteX19" fmla="*/ 2847259 w 6031844"/>
              <a:gd name="connsiteY19" fmla="*/ 6027826 h 6032407"/>
              <a:gd name="connsiteX20" fmla="*/ 4210309 w 6031844"/>
              <a:gd name="connsiteY20" fmla="*/ 3931087 h 6032407"/>
              <a:gd name="connsiteX21" fmla="*/ 4463845 w 6031844"/>
              <a:gd name="connsiteY21" fmla="*/ 3290386 h 6032407"/>
              <a:gd name="connsiteX22" fmla="*/ 4441410 w 6031844"/>
              <a:gd name="connsiteY22" fmla="*/ 2622011 h 6032407"/>
              <a:gd name="connsiteX23" fmla="*/ 4129533 w 6031844"/>
              <a:gd name="connsiteY23" fmla="*/ 2019452 h 6032407"/>
              <a:gd name="connsiteX24" fmla="*/ 491371 w 6031844"/>
              <a:gd name="connsiteY24" fmla="*/ 1363169 h 6032407"/>
              <a:gd name="connsiteX25" fmla="*/ 1625563 w 6031844"/>
              <a:gd name="connsiteY25" fmla="*/ 3594532 h 6032407"/>
              <a:gd name="connsiteX26" fmla="*/ 2051866 w 6031844"/>
              <a:gd name="connsiteY26" fmla="*/ 4132022 h 6032407"/>
              <a:gd name="connsiteX27" fmla="*/ 2641960 w 6031844"/>
              <a:gd name="connsiteY27" fmla="*/ 4445890 h 6032407"/>
              <a:gd name="connsiteX28" fmla="*/ 3321802 w 6031844"/>
              <a:gd name="connsiteY28" fmla="*/ 4476306 h 6032407"/>
              <a:gd name="connsiteX29" fmla="*/ 2547723 w 6031844"/>
              <a:gd name="connsiteY29" fmla="*/ 5994171 h 6032407"/>
              <a:gd name="connsiteX30" fmla="*/ 1245504 w 6031844"/>
              <a:gd name="connsiteY30" fmla="*/ 5458299 h 6032407"/>
              <a:gd name="connsiteX31" fmla="*/ 339673 w 6031844"/>
              <a:gd name="connsiteY31" fmla="*/ 4408621 h 6032407"/>
              <a:gd name="connsiteX32" fmla="*/ 0 w 6031844"/>
              <a:gd name="connsiteY32" fmla="*/ 3015655 h 6032407"/>
              <a:gd name="connsiteX33" fmla="*/ 129575 w 6031844"/>
              <a:gd name="connsiteY33" fmla="*/ 2138930 h 6032407"/>
              <a:gd name="connsiteX34" fmla="*/ 491371 w 6031844"/>
              <a:gd name="connsiteY34" fmla="*/ 1363169 h 6032407"/>
              <a:gd name="connsiteX35" fmla="*/ 3005441 w 6031844"/>
              <a:gd name="connsiteY35" fmla="*/ 79 h 6032407"/>
              <a:gd name="connsiteX36" fmla="*/ 3778256 w 6031844"/>
              <a:gd name="connsiteY36" fmla="*/ 97282 h 6032407"/>
              <a:gd name="connsiteX37" fmla="*/ 4523303 w 6031844"/>
              <a:gd name="connsiteY37" fmla="*/ 403987 h 6032407"/>
              <a:gd name="connsiteX38" fmla="*/ 5217869 w 6031844"/>
              <a:gd name="connsiteY38" fmla="*/ 955517 h 6032407"/>
              <a:gd name="connsiteX39" fmla="*/ 5707979 w 6031844"/>
              <a:gd name="connsiteY39" fmla="*/ 1655972 h 6032407"/>
              <a:gd name="connsiteX40" fmla="*/ 3210737 w 6031844"/>
              <a:gd name="connsiteY40" fmla="*/ 1524715 h 6032407"/>
              <a:gd name="connsiteX41" fmla="*/ 2530274 w 6031844"/>
              <a:gd name="connsiteY41" fmla="*/ 1623938 h 6032407"/>
              <a:gd name="connsiteX42" fmla="*/ 1962740 w 6031844"/>
              <a:gd name="connsiteY42" fmla="*/ 1977444 h 6032407"/>
              <a:gd name="connsiteX43" fmla="*/ 1598638 w 6031844"/>
              <a:gd name="connsiteY43" fmla="*/ 2547846 h 6032407"/>
              <a:gd name="connsiteX44" fmla="*/ 669744 w 6031844"/>
              <a:gd name="connsiteY44" fmla="*/ 1120851 h 6032407"/>
              <a:gd name="connsiteX45" fmla="*/ 1721482 w 6031844"/>
              <a:gd name="connsiteY45" fmla="*/ 291655 h 6032407"/>
              <a:gd name="connsiteX46" fmla="*/ 3005441 w 6031844"/>
              <a:gd name="connsiteY46" fmla="*/ 79 h 603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31844" h="6032407">
                <a:moveTo>
                  <a:pt x="3015535" y="1999258"/>
                </a:moveTo>
                <a:cubicBezTo>
                  <a:pt x="3205026" y="2001398"/>
                  <a:pt x="3376128" y="2047601"/>
                  <a:pt x="3528846" y="2137870"/>
                </a:cubicBezTo>
                <a:cubicBezTo>
                  <a:pt x="3681563" y="2228138"/>
                  <a:pt x="3803055" y="2349630"/>
                  <a:pt x="3893323" y="2502347"/>
                </a:cubicBezTo>
                <a:cubicBezTo>
                  <a:pt x="3983589" y="2655062"/>
                  <a:pt x="4029795" y="2826167"/>
                  <a:pt x="4031932" y="3015655"/>
                </a:cubicBezTo>
                <a:cubicBezTo>
                  <a:pt x="4029795" y="3205146"/>
                  <a:pt x="3983589" y="3376247"/>
                  <a:pt x="3893323" y="3528965"/>
                </a:cubicBezTo>
                <a:cubicBezTo>
                  <a:pt x="3803055" y="3681683"/>
                  <a:pt x="3681563" y="3803174"/>
                  <a:pt x="3528846" y="3893443"/>
                </a:cubicBezTo>
                <a:cubicBezTo>
                  <a:pt x="3376128" y="3983709"/>
                  <a:pt x="3205026" y="4029914"/>
                  <a:pt x="3015535" y="4032052"/>
                </a:cubicBezTo>
                <a:cubicBezTo>
                  <a:pt x="2826047" y="4029914"/>
                  <a:pt x="2654946" y="3983709"/>
                  <a:pt x="2502228" y="3893443"/>
                </a:cubicBezTo>
                <a:cubicBezTo>
                  <a:pt x="2349510" y="3803174"/>
                  <a:pt x="2228019" y="3681683"/>
                  <a:pt x="2137750" y="3528965"/>
                </a:cubicBezTo>
                <a:cubicBezTo>
                  <a:pt x="2047482" y="3376247"/>
                  <a:pt x="2001279" y="3205146"/>
                  <a:pt x="1999138" y="3015655"/>
                </a:cubicBezTo>
                <a:cubicBezTo>
                  <a:pt x="2001279" y="2826167"/>
                  <a:pt x="2047482" y="2655062"/>
                  <a:pt x="2137750" y="2502347"/>
                </a:cubicBezTo>
                <a:cubicBezTo>
                  <a:pt x="2228019" y="2349630"/>
                  <a:pt x="2349510" y="2228138"/>
                  <a:pt x="2502228" y="2137870"/>
                </a:cubicBezTo>
                <a:cubicBezTo>
                  <a:pt x="2654946" y="2047601"/>
                  <a:pt x="2826047" y="2001398"/>
                  <a:pt x="3015535" y="1999258"/>
                </a:cubicBezTo>
                <a:close/>
                <a:moveTo>
                  <a:pt x="5829138" y="1931949"/>
                </a:moveTo>
                <a:cubicBezTo>
                  <a:pt x="5960524" y="2274602"/>
                  <a:pt x="6028036" y="2622940"/>
                  <a:pt x="6031678" y="2976953"/>
                </a:cubicBezTo>
                <a:cubicBezTo>
                  <a:pt x="6035317" y="3330967"/>
                  <a:pt x="5979452" y="3674253"/>
                  <a:pt x="5864081" y="4006811"/>
                </a:cubicBezTo>
                <a:cubicBezTo>
                  <a:pt x="5748709" y="4339370"/>
                  <a:pt x="5578201" y="4644794"/>
                  <a:pt x="5352553" y="4923084"/>
                </a:cubicBezTo>
                <a:cubicBezTo>
                  <a:pt x="5126907" y="5201373"/>
                  <a:pt x="4850492" y="5436122"/>
                  <a:pt x="4523303" y="5627326"/>
                </a:cubicBezTo>
                <a:cubicBezTo>
                  <a:pt x="4257635" y="5779898"/>
                  <a:pt x="3982921" y="5888716"/>
                  <a:pt x="3699165" y="5953784"/>
                </a:cubicBezTo>
                <a:cubicBezTo>
                  <a:pt x="3415405" y="6018852"/>
                  <a:pt x="3131437" y="6043534"/>
                  <a:pt x="2847259" y="6027826"/>
                </a:cubicBezTo>
                <a:lnTo>
                  <a:pt x="4210309" y="3931087"/>
                </a:lnTo>
                <a:cubicBezTo>
                  <a:pt x="4339694" y="3729923"/>
                  <a:pt x="4424207" y="3516355"/>
                  <a:pt x="4463845" y="3290386"/>
                </a:cubicBezTo>
                <a:cubicBezTo>
                  <a:pt x="4503484" y="3064414"/>
                  <a:pt x="4496005" y="2841622"/>
                  <a:pt x="4441410" y="2622011"/>
                </a:cubicBezTo>
                <a:cubicBezTo>
                  <a:pt x="4386812" y="2402397"/>
                  <a:pt x="4282856" y="2201545"/>
                  <a:pt x="4129533" y="2019452"/>
                </a:cubicBezTo>
                <a:close/>
                <a:moveTo>
                  <a:pt x="491371" y="1363169"/>
                </a:moveTo>
                <a:lnTo>
                  <a:pt x="1625563" y="3594532"/>
                </a:lnTo>
                <a:cubicBezTo>
                  <a:pt x="1734195" y="3805980"/>
                  <a:pt x="1876297" y="3985144"/>
                  <a:pt x="2051866" y="4132022"/>
                </a:cubicBezTo>
                <a:cubicBezTo>
                  <a:pt x="2227437" y="4278904"/>
                  <a:pt x="2424134" y="4383524"/>
                  <a:pt x="2641960" y="4445890"/>
                </a:cubicBezTo>
                <a:cubicBezTo>
                  <a:pt x="2859786" y="4508259"/>
                  <a:pt x="3086400" y="4518397"/>
                  <a:pt x="3321802" y="4476306"/>
                </a:cubicBezTo>
                <a:lnTo>
                  <a:pt x="2547723" y="5994171"/>
                </a:lnTo>
                <a:cubicBezTo>
                  <a:pt x="2061734" y="5915392"/>
                  <a:pt x="1627661" y="5736769"/>
                  <a:pt x="1245504" y="5458299"/>
                </a:cubicBezTo>
                <a:cubicBezTo>
                  <a:pt x="863347" y="5179832"/>
                  <a:pt x="561404" y="4829938"/>
                  <a:pt x="339673" y="4408621"/>
                </a:cubicBezTo>
                <a:cubicBezTo>
                  <a:pt x="117942" y="3987305"/>
                  <a:pt x="4716" y="3522982"/>
                  <a:pt x="0" y="3015655"/>
                </a:cubicBezTo>
                <a:cubicBezTo>
                  <a:pt x="1123" y="2709953"/>
                  <a:pt x="44315" y="2417709"/>
                  <a:pt x="129575" y="2138930"/>
                </a:cubicBezTo>
                <a:cubicBezTo>
                  <a:pt x="214835" y="1860150"/>
                  <a:pt x="335435" y="1601562"/>
                  <a:pt x="491371" y="1363169"/>
                </a:cubicBezTo>
                <a:close/>
                <a:moveTo>
                  <a:pt x="3005441" y="79"/>
                </a:moveTo>
                <a:cubicBezTo>
                  <a:pt x="3264097" y="-1812"/>
                  <a:pt x="3521702" y="30589"/>
                  <a:pt x="3778256" y="97282"/>
                </a:cubicBezTo>
                <a:cubicBezTo>
                  <a:pt x="4034809" y="163972"/>
                  <a:pt x="4283156" y="266206"/>
                  <a:pt x="4523303" y="403987"/>
                </a:cubicBezTo>
                <a:cubicBezTo>
                  <a:pt x="4787851" y="558593"/>
                  <a:pt x="5019373" y="742433"/>
                  <a:pt x="5217869" y="955517"/>
                </a:cubicBezTo>
                <a:cubicBezTo>
                  <a:pt x="5416369" y="1168598"/>
                  <a:pt x="5579737" y="1402083"/>
                  <a:pt x="5707979" y="1655972"/>
                </a:cubicBezTo>
                <a:lnTo>
                  <a:pt x="3210737" y="1524715"/>
                </a:lnTo>
                <a:cubicBezTo>
                  <a:pt x="2972636" y="1512291"/>
                  <a:pt x="2745813" y="1545365"/>
                  <a:pt x="2530274" y="1623938"/>
                </a:cubicBezTo>
                <a:cubicBezTo>
                  <a:pt x="2314731" y="1702510"/>
                  <a:pt x="2125555" y="1820346"/>
                  <a:pt x="1962740" y="1977444"/>
                </a:cubicBezTo>
                <a:cubicBezTo>
                  <a:pt x="1799928" y="2134546"/>
                  <a:pt x="1678560" y="2324679"/>
                  <a:pt x="1598638" y="2547846"/>
                </a:cubicBezTo>
                <a:lnTo>
                  <a:pt x="669744" y="1120851"/>
                </a:lnTo>
                <a:cubicBezTo>
                  <a:pt x="964793" y="759264"/>
                  <a:pt x="1315371" y="482865"/>
                  <a:pt x="1721482" y="291655"/>
                </a:cubicBezTo>
                <a:cubicBezTo>
                  <a:pt x="2127590" y="100445"/>
                  <a:pt x="2555577" y="3254"/>
                  <a:pt x="3005441" y="79"/>
                </a:cubicBezTo>
                <a:close/>
              </a:path>
            </a:pathLst>
          </a:custGeom>
          <a:effectLst>
            <a:glow rad="889000">
              <a:schemeClr val="bg1">
                <a:alpha val="60000"/>
              </a:schemeClr>
            </a:glow>
          </a:effectLst>
        </p:spPr>
        <p:txBody>
          <a:bodyPr wrap="square" anchor="ctr">
            <a:noAutofit/>
          </a:bodyPr>
          <a:lstStyle>
            <a:lvl1pPr marL="0" indent="0" algn="ctr">
              <a:buNone/>
              <a:defRPr sz="2000"/>
            </a:lvl1pPr>
          </a:lstStyle>
          <a:p>
            <a:endParaRPr lang="en-US"/>
          </a:p>
        </p:txBody>
      </p:sp>
      <p:sp>
        <p:nvSpPr>
          <p:cNvPr id="9" name="Text Placeholder 13">
            <a:extLst>
              <a:ext uri="{FF2B5EF4-FFF2-40B4-BE49-F238E27FC236}">
                <a16:creationId xmlns:a16="http://schemas.microsoft.com/office/drawing/2014/main" xmlns="" id="{490C5C48-A14B-405E-A82F-935C9C557582}"/>
              </a:ext>
            </a:extLst>
          </p:cNvPr>
          <p:cNvSpPr>
            <a:spLocks noGrp="1"/>
          </p:cNvSpPr>
          <p:nvPr>
            <p:ph type="body" sz="quarter" idx="13"/>
          </p:nvPr>
        </p:nvSpPr>
        <p:spPr>
          <a:xfrm>
            <a:off x="838200" y="5330826"/>
            <a:ext cx="3011768" cy="1009650"/>
          </a:xfrm>
          <a:prstGeom prst="rect">
            <a:avLst/>
          </a:prstGeom>
        </p:spPr>
        <p:txBody>
          <a:bodyPr>
            <a:normAutofit/>
          </a:bodyPr>
          <a:lstStyle>
            <a:lvl1pPr marL="0" indent="0" algn="ctr">
              <a:lnSpc>
                <a:spcPct val="150000"/>
              </a:lnSpc>
              <a:spcBef>
                <a:spcPts val="0"/>
              </a:spcBef>
              <a:buNone/>
              <a:defRPr sz="2000"/>
            </a:lvl1pPr>
            <a:lvl2pPr marL="457200" indent="0" algn="ctr">
              <a:buNone/>
              <a:defRPr/>
            </a:lvl2pPr>
          </a:lstStyle>
          <a:p>
            <a:pPr lvl="0"/>
            <a:r>
              <a:rPr lang="en-US" dirty="0"/>
              <a:t>Edit Master text styles</a:t>
            </a:r>
          </a:p>
        </p:txBody>
      </p:sp>
      <p:sp>
        <p:nvSpPr>
          <p:cNvPr id="10" name="Text Placeholder 13">
            <a:extLst>
              <a:ext uri="{FF2B5EF4-FFF2-40B4-BE49-F238E27FC236}">
                <a16:creationId xmlns:a16="http://schemas.microsoft.com/office/drawing/2014/main" xmlns="" id="{5AED3A99-8432-4A08-BE30-B226A2B51A57}"/>
              </a:ext>
            </a:extLst>
          </p:cNvPr>
          <p:cNvSpPr>
            <a:spLocks noGrp="1"/>
          </p:cNvSpPr>
          <p:nvPr>
            <p:ph type="body" sz="quarter" idx="14"/>
          </p:nvPr>
        </p:nvSpPr>
        <p:spPr>
          <a:xfrm>
            <a:off x="4590116" y="5330826"/>
            <a:ext cx="3011768" cy="1009650"/>
          </a:xfrm>
          <a:prstGeom prst="rect">
            <a:avLst/>
          </a:prstGeom>
        </p:spPr>
        <p:txBody>
          <a:bodyPr>
            <a:normAutofit/>
          </a:bodyPr>
          <a:lstStyle>
            <a:lvl1pPr marL="0" indent="0" algn="ctr">
              <a:lnSpc>
                <a:spcPct val="150000"/>
              </a:lnSpc>
              <a:spcBef>
                <a:spcPts val="0"/>
              </a:spcBef>
              <a:buNone/>
              <a:defRPr sz="2000"/>
            </a:lvl1pPr>
            <a:lvl2pPr marL="457200" indent="0" algn="ctr">
              <a:buNone/>
              <a:defRPr/>
            </a:lvl2pPr>
          </a:lstStyle>
          <a:p>
            <a:pPr lvl="0"/>
            <a:r>
              <a:rPr lang="en-US" dirty="0"/>
              <a:t>Edit Master text styles</a:t>
            </a:r>
          </a:p>
        </p:txBody>
      </p:sp>
      <p:sp>
        <p:nvSpPr>
          <p:cNvPr id="11" name="Text Placeholder 13">
            <a:extLst>
              <a:ext uri="{FF2B5EF4-FFF2-40B4-BE49-F238E27FC236}">
                <a16:creationId xmlns:a16="http://schemas.microsoft.com/office/drawing/2014/main" xmlns="" id="{848F64BA-9461-48DF-816F-7E2CD9AB7BBE}"/>
              </a:ext>
            </a:extLst>
          </p:cNvPr>
          <p:cNvSpPr>
            <a:spLocks noGrp="1"/>
          </p:cNvSpPr>
          <p:nvPr>
            <p:ph type="body" sz="quarter" idx="15"/>
          </p:nvPr>
        </p:nvSpPr>
        <p:spPr>
          <a:xfrm>
            <a:off x="8342032" y="5313265"/>
            <a:ext cx="3011768" cy="1009650"/>
          </a:xfrm>
          <a:prstGeom prst="rect">
            <a:avLst/>
          </a:prstGeom>
        </p:spPr>
        <p:txBody>
          <a:bodyPr>
            <a:normAutofit/>
          </a:bodyPr>
          <a:lstStyle>
            <a:lvl1pPr marL="0" indent="0" algn="ctr">
              <a:lnSpc>
                <a:spcPct val="150000"/>
              </a:lnSpc>
              <a:spcBef>
                <a:spcPts val="0"/>
              </a:spcBef>
              <a:buNone/>
              <a:defRPr sz="2000"/>
            </a:lvl1pPr>
            <a:lvl2pPr marL="457200" indent="0" algn="ctr">
              <a:buNone/>
              <a:defRPr/>
            </a:lvl2pPr>
          </a:lstStyle>
          <a:p>
            <a:pPr lvl="0"/>
            <a:r>
              <a:rPr lang="en-US" dirty="0"/>
              <a:t>Edit Master text styles</a:t>
            </a:r>
          </a:p>
        </p:txBody>
      </p:sp>
    </p:spTree>
    <p:extLst>
      <p:ext uri="{BB962C8B-B14F-4D97-AF65-F5344CB8AC3E}">
        <p14:creationId xmlns:p14="http://schemas.microsoft.com/office/powerpoint/2010/main" val="110350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750"/>
                                        <p:tgtEl>
                                          <p:spTgt spid="9">
                                            <p:txEl>
                                              <p:pRg st="0" end="0"/>
                                            </p:txEl>
                                          </p:spTgt>
                                        </p:tgtEl>
                                      </p:cBhvr>
                                    </p:animEffect>
                                    <p:anim calcmode="lin" valueType="num">
                                      <p:cBhvr>
                                        <p:cTn id="19" dur="75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0" dur="75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nodePh="1">
                                  <p:stCondLst>
                                    <p:cond delay="0"/>
                                  </p:stCondLst>
                                  <p:endCondLst>
                                    <p:cond evt="begin" delay="0">
                                      <p:tn val="23"/>
                                    </p:cond>
                                  </p:end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par>
                          <p:cTn id="26" fill="hold">
                            <p:stCondLst>
                              <p:cond delay="500"/>
                            </p:stCondLst>
                            <p:childTnLst>
                              <p:par>
                                <p:cTn id="27" presetID="42" presetClass="entr" presetSubtype="0" fill="hold" grpId="0" nodeType="after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fade">
                                      <p:cBhvr>
                                        <p:cTn id="29" dur="750"/>
                                        <p:tgtEl>
                                          <p:spTgt spid="10">
                                            <p:txEl>
                                              <p:pRg st="0" end="0"/>
                                            </p:txEl>
                                          </p:spTgt>
                                        </p:tgtEl>
                                      </p:cBhvr>
                                    </p:animEffect>
                                    <p:anim calcmode="lin" valueType="num">
                                      <p:cBhvr>
                                        <p:cTn id="30" dur="75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1" dur="75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nodePh="1">
                                  <p:stCondLst>
                                    <p:cond delay="0"/>
                                  </p:stCondLst>
                                  <p:endCondLst>
                                    <p:cond evt="begin" delay="0">
                                      <p:tn val="34"/>
                                    </p:cond>
                                  </p:end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fade">
                                      <p:cBhvr>
                                        <p:cTn id="40" dur="750"/>
                                        <p:tgtEl>
                                          <p:spTgt spid="11">
                                            <p:txEl>
                                              <p:pRg st="0" end="0"/>
                                            </p:txEl>
                                          </p:spTgt>
                                        </p:tgtEl>
                                      </p:cBhvr>
                                    </p:animEffect>
                                    <p:anim calcmode="lin" valueType="num">
                                      <p:cBhvr>
                                        <p:cTn id="41" dur="75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2" dur="75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build="p">
        <p:tmplLst>
          <p:tmpl lvl="1">
            <p:tnLst>
              <p:par>
                <p:cTn presetID="42"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anim calcmode="lin" valueType="num">
                      <p:cBhvr>
                        <p:cTn dur="750" fill="hold"/>
                        <p:tgtEl>
                          <p:spTgt spid="9"/>
                        </p:tgtEl>
                        <p:attrNameLst>
                          <p:attrName>ppt_x</p:attrName>
                        </p:attrNameLst>
                      </p:cBhvr>
                      <p:tavLst>
                        <p:tav tm="0">
                          <p:val>
                            <p:strVal val="#ppt_x"/>
                          </p:val>
                        </p:tav>
                        <p:tav tm="100000">
                          <p:val>
                            <p:strVal val="#ppt_x"/>
                          </p:val>
                        </p:tav>
                      </p:tavLst>
                    </p:anim>
                    <p:anim calcmode="lin" valueType="num">
                      <p:cBhvr>
                        <p:cTn dur="75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bldP spid="11" grpId="0" build="p"/>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mplate 75">
    <p:spTree>
      <p:nvGrpSpPr>
        <p:cNvPr id="1" name=""/>
        <p:cNvGrpSpPr/>
        <p:nvPr/>
      </p:nvGrpSpPr>
      <p:grpSpPr>
        <a:xfrm>
          <a:off x="0" y="0"/>
          <a:ext cx="0" cy="0"/>
          <a:chOff x="0" y="0"/>
          <a:chExt cx="0" cy="0"/>
        </a:xfrm>
      </p:grpSpPr>
      <p:sp>
        <p:nvSpPr>
          <p:cNvPr id="6" name="Picture Placeholder 31"/>
          <p:cNvSpPr>
            <a:spLocks noGrp="1"/>
          </p:cNvSpPr>
          <p:nvPr>
            <p:ph type="pic" sz="quarter" idx="10"/>
          </p:nvPr>
        </p:nvSpPr>
        <p:spPr>
          <a:xfrm>
            <a:off x="0" y="0"/>
            <a:ext cx="5505450" cy="6858000"/>
          </a:xfrm>
          <a:prstGeom prst="rect">
            <a:avLst/>
          </a:prstGeom>
        </p:spPr>
        <p:txBody>
          <a:bodyPr anchor="ctr"/>
          <a:lstStyle>
            <a:lvl1pPr marL="0" indent="0" algn="ctr">
              <a:buNone/>
              <a:defRPr/>
            </a:lvl1pPr>
          </a:lstStyle>
          <a:p>
            <a:endParaRPr lang="en-US" dirty="0"/>
          </a:p>
        </p:txBody>
      </p:sp>
      <p:sp>
        <p:nvSpPr>
          <p:cNvPr id="3" name="Rectangle 7">
            <a:extLst>
              <a:ext uri="{FF2B5EF4-FFF2-40B4-BE49-F238E27FC236}">
                <a16:creationId xmlns:a16="http://schemas.microsoft.com/office/drawing/2014/main" xmlns="" id="{9F5AE62A-F9AE-4FD3-9B7D-3CFB765DF405}"/>
              </a:ext>
            </a:extLst>
          </p:cNvPr>
          <p:cNvSpPr/>
          <p:nvPr userDrawn="1"/>
        </p:nvSpPr>
        <p:spPr>
          <a:xfrm>
            <a:off x="5240742" y="609602"/>
            <a:ext cx="5991367" cy="3002508"/>
          </a:xfrm>
          <a:custGeom>
            <a:avLst/>
            <a:gdLst>
              <a:gd name="connsiteX0" fmla="*/ 0 w 5663821"/>
              <a:gd name="connsiteY0" fmla="*/ 0 h 3002508"/>
              <a:gd name="connsiteX1" fmla="*/ 5663821 w 5663821"/>
              <a:gd name="connsiteY1" fmla="*/ 0 h 3002508"/>
              <a:gd name="connsiteX2" fmla="*/ 5663821 w 5663821"/>
              <a:gd name="connsiteY2" fmla="*/ 3002508 h 3002508"/>
              <a:gd name="connsiteX3" fmla="*/ 0 w 5663821"/>
              <a:gd name="connsiteY3" fmla="*/ 3002508 h 3002508"/>
              <a:gd name="connsiteX4" fmla="*/ 0 w 5663821"/>
              <a:gd name="connsiteY4" fmla="*/ 0 h 3002508"/>
              <a:gd name="connsiteX0" fmla="*/ 0 w 5991367"/>
              <a:gd name="connsiteY0" fmla="*/ 436729 h 3002508"/>
              <a:gd name="connsiteX1" fmla="*/ 5991367 w 5991367"/>
              <a:gd name="connsiteY1" fmla="*/ 0 h 3002508"/>
              <a:gd name="connsiteX2" fmla="*/ 5991367 w 5991367"/>
              <a:gd name="connsiteY2" fmla="*/ 3002508 h 3002508"/>
              <a:gd name="connsiteX3" fmla="*/ 327546 w 5991367"/>
              <a:gd name="connsiteY3" fmla="*/ 3002508 h 3002508"/>
              <a:gd name="connsiteX4" fmla="*/ 0 w 5991367"/>
              <a:gd name="connsiteY4" fmla="*/ 436729 h 300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1367" h="3002508">
                <a:moveTo>
                  <a:pt x="0" y="436729"/>
                </a:moveTo>
                <a:lnTo>
                  <a:pt x="5991367" y="0"/>
                </a:lnTo>
                <a:lnTo>
                  <a:pt x="5991367" y="3002508"/>
                </a:lnTo>
                <a:lnTo>
                  <a:pt x="327546" y="3002508"/>
                </a:lnTo>
                <a:lnTo>
                  <a:pt x="0" y="436729"/>
                </a:lnTo>
                <a:close/>
              </a:path>
            </a:pathLst>
          </a:cu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ight Triangle 3">
            <a:extLst>
              <a:ext uri="{FF2B5EF4-FFF2-40B4-BE49-F238E27FC236}">
                <a16:creationId xmlns:a16="http://schemas.microsoft.com/office/drawing/2014/main" xmlns="" id="{892CC056-93CC-42B2-BBFF-C28D9801BA56}"/>
              </a:ext>
            </a:extLst>
          </p:cNvPr>
          <p:cNvSpPr/>
          <p:nvPr userDrawn="1"/>
        </p:nvSpPr>
        <p:spPr>
          <a:xfrm flipH="1" flipV="1">
            <a:off x="5553075" y="3650210"/>
            <a:ext cx="1925044" cy="55031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ight Triangle 4">
            <a:extLst>
              <a:ext uri="{FF2B5EF4-FFF2-40B4-BE49-F238E27FC236}">
                <a16:creationId xmlns:a16="http://schemas.microsoft.com/office/drawing/2014/main" xmlns="" id="{8ABDF7C8-5E4F-4EF9-96CC-0325D4AE4A7B}"/>
              </a:ext>
            </a:extLst>
          </p:cNvPr>
          <p:cNvSpPr/>
          <p:nvPr userDrawn="1"/>
        </p:nvSpPr>
        <p:spPr>
          <a:xfrm>
            <a:off x="6029325" y="3781428"/>
            <a:ext cx="1448795" cy="41910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ight Triangle 6">
            <a:extLst>
              <a:ext uri="{FF2B5EF4-FFF2-40B4-BE49-F238E27FC236}">
                <a16:creationId xmlns:a16="http://schemas.microsoft.com/office/drawing/2014/main" xmlns="" id="{8FB295D3-D4C9-4AEB-ACB9-4224C6D00CFE}"/>
              </a:ext>
            </a:extLst>
          </p:cNvPr>
          <p:cNvSpPr/>
          <p:nvPr userDrawn="1"/>
        </p:nvSpPr>
        <p:spPr>
          <a:xfrm flipH="1" flipV="1">
            <a:off x="6029323" y="4200528"/>
            <a:ext cx="928067" cy="550318"/>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Isosceles Triangle 11">
            <a:extLst>
              <a:ext uri="{FF2B5EF4-FFF2-40B4-BE49-F238E27FC236}">
                <a16:creationId xmlns:a16="http://schemas.microsoft.com/office/drawing/2014/main" xmlns="" id="{C3BF96E2-15FB-45E1-9D4D-06B507898BBF}"/>
              </a:ext>
            </a:extLst>
          </p:cNvPr>
          <p:cNvSpPr/>
          <p:nvPr userDrawn="1"/>
        </p:nvSpPr>
        <p:spPr>
          <a:xfrm rot="5400000">
            <a:off x="10017258" y="-470056"/>
            <a:ext cx="367407" cy="2051242"/>
          </a:xfrm>
          <a:custGeom>
            <a:avLst/>
            <a:gdLst>
              <a:gd name="connsiteX0" fmla="*/ 0 w 367407"/>
              <a:gd name="connsiteY0" fmla="*/ 1999620 h 1999620"/>
              <a:gd name="connsiteX1" fmla="*/ 183704 w 367407"/>
              <a:gd name="connsiteY1" fmla="*/ 0 h 1999620"/>
              <a:gd name="connsiteX2" fmla="*/ 367407 w 367407"/>
              <a:gd name="connsiteY2" fmla="*/ 1999620 h 1999620"/>
              <a:gd name="connsiteX3" fmla="*/ 0 w 367407"/>
              <a:gd name="connsiteY3" fmla="*/ 1999620 h 1999620"/>
              <a:gd name="connsiteX0" fmla="*/ 0 w 367407"/>
              <a:gd name="connsiteY0" fmla="*/ 2029119 h 2029119"/>
              <a:gd name="connsiteX1" fmla="*/ 213204 w 367407"/>
              <a:gd name="connsiteY1" fmla="*/ 0 h 2029119"/>
              <a:gd name="connsiteX2" fmla="*/ 367407 w 367407"/>
              <a:gd name="connsiteY2" fmla="*/ 2029119 h 2029119"/>
              <a:gd name="connsiteX3" fmla="*/ 0 w 367407"/>
              <a:gd name="connsiteY3" fmla="*/ 2029119 h 2029119"/>
              <a:gd name="connsiteX0" fmla="*/ 0 w 367407"/>
              <a:gd name="connsiteY0" fmla="*/ 2051242 h 2051242"/>
              <a:gd name="connsiteX1" fmla="*/ 220578 w 367407"/>
              <a:gd name="connsiteY1" fmla="*/ 0 h 2051242"/>
              <a:gd name="connsiteX2" fmla="*/ 367407 w 367407"/>
              <a:gd name="connsiteY2" fmla="*/ 2051242 h 2051242"/>
              <a:gd name="connsiteX3" fmla="*/ 0 w 367407"/>
              <a:gd name="connsiteY3" fmla="*/ 2051242 h 2051242"/>
            </a:gdLst>
            <a:ahLst/>
            <a:cxnLst>
              <a:cxn ang="0">
                <a:pos x="connsiteX0" y="connsiteY0"/>
              </a:cxn>
              <a:cxn ang="0">
                <a:pos x="connsiteX1" y="connsiteY1"/>
              </a:cxn>
              <a:cxn ang="0">
                <a:pos x="connsiteX2" y="connsiteY2"/>
              </a:cxn>
              <a:cxn ang="0">
                <a:pos x="connsiteX3" y="connsiteY3"/>
              </a:cxn>
            </a:cxnLst>
            <a:rect l="l" t="t" r="r" b="b"/>
            <a:pathLst>
              <a:path w="367407" h="2051242">
                <a:moveTo>
                  <a:pt x="0" y="2051242"/>
                </a:moveTo>
                <a:lnTo>
                  <a:pt x="220578" y="0"/>
                </a:lnTo>
                <a:lnTo>
                  <a:pt x="367407" y="2051242"/>
                </a:lnTo>
                <a:lnTo>
                  <a:pt x="0" y="2051242"/>
                </a:lnTo>
                <a:close/>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xmlns="" id="{335BBDCF-EE64-4E47-8ED5-900048F22BF8}"/>
              </a:ext>
            </a:extLst>
          </p:cNvPr>
          <p:cNvSpPr/>
          <p:nvPr userDrawn="1"/>
        </p:nvSpPr>
        <p:spPr>
          <a:xfrm rot="16200000">
            <a:off x="9625167" y="-204633"/>
            <a:ext cx="258098" cy="1157748"/>
          </a:xfrm>
          <a:prstGeom prst="triangl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1235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mplate 76">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F9619979-F028-445B-A639-A130BA972219}"/>
              </a:ext>
            </a:extLst>
          </p:cNvPr>
          <p:cNvSpPr/>
          <p:nvPr userDrawn="1"/>
        </p:nvSpPr>
        <p:spPr>
          <a:xfrm>
            <a:off x="0" y="0"/>
            <a:ext cx="6096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Picture Placeholder 25">
            <a:extLst>
              <a:ext uri="{FF2B5EF4-FFF2-40B4-BE49-F238E27FC236}">
                <a16:creationId xmlns:a16="http://schemas.microsoft.com/office/drawing/2014/main" xmlns="" id="{8C364031-7D3D-409E-A465-1BA1D01F5602}"/>
              </a:ext>
            </a:extLst>
          </p:cNvPr>
          <p:cNvSpPr>
            <a:spLocks noGrp="1"/>
          </p:cNvSpPr>
          <p:nvPr>
            <p:ph type="pic" sz="quarter" idx="10"/>
          </p:nvPr>
        </p:nvSpPr>
        <p:spPr>
          <a:xfrm>
            <a:off x="3691718" y="1024716"/>
            <a:ext cx="4763376" cy="4808564"/>
          </a:xfrm>
          <a:custGeom>
            <a:avLst/>
            <a:gdLst>
              <a:gd name="connsiteX0" fmla="*/ 2404282 w 4763376"/>
              <a:gd name="connsiteY0" fmla="*/ 0 h 4808564"/>
              <a:gd name="connsiteX1" fmla="*/ 4700472 w 4763376"/>
              <a:gd name="connsiteY1" fmla="*/ 1689322 h 4808564"/>
              <a:gd name="connsiteX2" fmla="*/ 4740866 w 4763376"/>
              <a:gd name="connsiteY2" fmla="*/ 1846419 h 4808564"/>
              <a:gd name="connsiteX3" fmla="*/ 2404282 w 4763376"/>
              <a:gd name="connsiteY3" fmla="*/ 1846419 h 4808564"/>
              <a:gd name="connsiteX4" fmla="*/ 2404282 w 4763376"/>
              <a:gd name="connsiteY4" fmla="*/ 2864860 h 4808564"/>
              <a:gd name="connsiteX5" fmla="*/ 4763376 w 4763376"/>
              <a:gd name="connsiteY5" fmla="*/ 2864860 h 4808564"/>
              <a:gd name="connsiteX6" fmla="*/ 4759718 w 4763376"/>
              <a:gd name="connsiteY6" fmla="*/ 2888829 h 4808564"/>
              <a:gd name="connsiteX7" fmla="*/ 2404282 w 4763376"/>
              <a:gd name="connsiteY7" fmla="*/ 4808564 h 4808564"/>
              <a:gd name="connsiteX8" fmla="*/ 0 w 4763376"/>
              <a:gd name="connsiteY8" fmla="*/ 2404282 h 4808564"/>
              <a:gd name="connsiteX9" fmla="*/ 2404282 w 4763376"/>
              <a:gd name="connsiteY9" fmla="*/ 0 h 480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3376" h="4808564">
                <a:moveTo>
                  <a:pt x="2404282" y="0"/>
                </a:moveTo>
                <a:cubicBezTo>
                  <a:pt x="3483159" y="0"/>
                  <a:pt x="4396063" y="710615"/>
                  <a:pt x="4700472" y="1689322"/>
                </a:cubicBezTo>
                <a:lnTo>
                  <a:pt x="4740866" y="1846419"/>
                </a:lnTo>
                <a:lnTo>
                  <a:pt x="2404282" y="1846419"/>
                </a:lnTo>
                <a:lnTo>
                  <a:pt x="2404282" y="2864860"/>
                </a:lnTo>
                <a:lnTo>
                  <a:pt x="4763376" y="2864860"/>
                </a:lnTo>
                <a:lnTo>
                  <a:pt x="4759718" y="2888829"/>
                </a:lnTo>
                <a:cubicBezTo>
                  <a:pt x="4535527" y="3984419"/>
                  <a:pt x="3566149" y="4808564"/>
                  <a:pt x="2404282" y="4808564"/>
                </a:cubicBezTo>
                <a:cubicBezTo>
                  <a:pt x="1076434" y="4808564"/>
                  <a:pt x="0" y="3732130"/>
                  <a:pt x="0" y="2404282"/>
                </a:cubicBezTo>
                <a:cubicBezTo>
                  <a:pt x="0" y="1076434"/>
                  <a:pt x="1076434" y="0"/>
                  <a:pt x="2404282" y="0"/>
                </a:cubicBezTo>
                <a:close/>
              </a:path>
            </a:pathLst>
          </a:custGeom>
        </p:spPr>
        <p:txBody>
          <a:bodyPr wrap="square" anchor="ctr">
            <a:noAutofit/>
          </a:bodyPr>
          <a:lstStyle>
            <a:lvl1pPr marL="0" indent="0" algn="ctr">
              <a:buNone/>
              <a:defRPr>
                <a:solidFill>
                  <a:schemeClr val="bg1"/>
                </a:solidFill>
              </a:defRPr>
            </a:lvl1pPr>
          </a:lstStyle>
          <a:p>
            <a:endParaRPr lang="en-US"/>
          </a:p>
        </p:txBody>
      </p:sp>
      <p:sp>
        <p:nvSpPr>
          <p:cNvPr id="27" name="Text Placeholder 21">
            <a:extLst>
              <a:ext uri="{FF2B5EF4-FFF2-40B4-BE49-F238E27FC236}">
                <a16:creationId xmlns:a16="http://schemas.microsoft.com/office/drawing/2014/main" xmlns="" id="{43C8C625-D6AE-476D-ABE0-1F50C907B67D}"/>
              </a:ext>
            </a:extLst>
          </p:cNvPr>
          <p:cNvSpPr>
            <a:spLocks noGrp="1"/>
          </p:cNvSpPr>
          <p:nvPr>
            <p:ph type="body" sz="quarter" idx="12"/>
          </p:nvPr>
        </p:nvSpPr>
        <p:spPr>
          <a:xfrm>
            <a:off x="6409658" y="2871136"/>
            <a:ext cx="4962387" cy="1018441"/>
          </a:xfrm>
          <a:prstGeom prst="rect">
            <a:avLst/>
          </a:prstGeom>
        </p:spPr>
        <p:txBody>
          <a:bodyPr anchor="ctr">
            <a:normAutofit/>
          </a:bodyPr>
          <a:lstStyle>
            <a:lvl1pPr marL="0" indent="0" algn="l">
              <a:buNone/>
              <a:defRPr sz="1800">
                <a:solidFill>
                  <a:schemeClr val="tx1">
                    <a:lumMod val="75000"/>
                    <a:lumOff val="25000"/>
                  </a:schemeClr>
                </a:solidFill>
              </a:defRPr>
            </a:lvl1pPr>
          </a:lstStyle>
          <a:p>
            <a:pPr lvl="0"/>
            <a:r>
              <a:rPr lang="en-US"/>
              <a:t>Click to edit Master text styles</a:t>
            </a:r>
          </a:p>
        </p:txBody>
      </p:sp>
      <p:sp>
        <p:nvSpPr>
          <p:cNvPr id="6" name="Rectangle 5">
            <a:extLst>
              <a:ext uri="{FF2B5EF4-FFF2-40B4-BE49-F238E27FC236}">
                <a16:creationId xmlns:a16="http://schemas.microsoft.com/office/drawing/2014/main" xmlns="" id="{94642ADC-E2C7-4BB5-9125-401981118A4F}"/>
              </a:ext>
            </a:extLst>
          </p:cNvPr>
          <p:cNvSpPr/>
          <p:nvPr userDrawn="1"/>
        </p:nvSpPr>
        <p:spPr>
          <a:xfrm>
            <a:off x="0" y="1828800"/>
            <a:ext cx="4353059" cy="2575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218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 presetClass="entr" presetSubtype="8"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0-#ppt_w/2"/>
                                          </p:val>
                                        </p:tav>
                                        <p:tav tm="100000">
                                          <p:val>
                                            <p:strVal val="#ppt_x"/>
                                          </p:val>
                                        </p:tav>
                                      </p:tavLst>
                                    </p:anim>
                                    <p:anim calcmode="lin" valueType="num">
                                      <p:cBhvr additive="base">
                                        <p:cTn id="11" dur="500" fill="hold"/>
                                        <p:tgtEl>
                                          <p:spTgt spid="6"/>
                                        </p:tgtEl>
                                        <p:attrNameLst>
                                          <p:attrName>ppt_y</p:attrName>
                                        </p:attrNameLst>
                                      </p:cBhvr>
                                      <p:tavLst>
                                        <p:tav tm="0">
                                          <p:val>
                                            <p:strVal val="#ppt_y"/>
                                          </p:val>
                                        </p:tav>
                                        <p:tav tm="100000">
                                          <p:val>
                                            <p:strVal val="#ppt_y"/>
                                          </p:val>
                                        </p:tav>
                                      </p:tavLst>
                                    </p:anim>
                                  </p:childTnLst>
                                </p:cTn>
                              </p:par>
                              <p:par>
                                <p:cTn id="12" presetID="22" presetClass="entr" presetSubtype="8" fill="hold" grpId="0" nodeType="withEffect" nodePh="1">
                                  <p:stCondLst>
                                    <p:cond delay="1000"/>
                                  </p:stCondLst>
                                  <p:endCondLst>
                                    <p:cond evt="begin" delay="0">
                                      <p:tn val="12"/>
                                    </p:cond>
                                  </p:end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par>
                                <p:cTn id="15" presetID="22" presetClass="entr" presetSubtype="8" fill="hold" grpId="0" nodeType="withEffect">
                                  <p:stCondLst>
                                    <p:cond delay="150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wipe(left)">
                                      <p:cBhvr>
                                        <p:cTn id="1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p:bldP spid="27" grpId="0" build="p">
        <p:tmplLst>
          <p:tmpl lvl="1">
            <p:tnLst>
              <p:par>
                <p:cTn presetID="22" presetClass="entr" presetSubtype="8" fill="hold" nodeType="withEffect">
                  <p:stCondLst>
                    <p:cond delay="1500"/>
                  </p:st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6" grpId="0" animBg="1"/>
    </p:bldLst>
  </p:timing>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mplate 77">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F9619979-F028-445B-A639-A130BA972219}"/>
              </a:ext>
            </a:extLst>
          </p:cNvPr>
          <p:cNvSpPr/>
          <p:nvPr userDrawn="1"/>
        </p:nvSpPr>
        <p:spPr>
          <a:xfrm>
            <a:off x="0" y="0"/>
            <a:ext cx="6096000" cy="676071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lumMod val="75000"/>
                  <a:lumOff val="25000"/>
                </a:schemeClr>
              </a:solidFill>
            </a:endParaRPr>
          </a:p>
        </p:txBody>
      </p:sp>
      <p:sp>
        <p:nvSpPr>
          <p:cNvPr id="16" name="Picture Placeholder 15">
            <a:extLst>
              <a:ext uri="{FF2B5EF4-FFF2-40B4-BE49-F238E27FC236}">
                <a16:creationId xmlns:a16="http://schemas.microsoft.com/office/drawing/2014/main" xmlns="" id="{ADFA7422-DB45-416E-86B3-F021AB07EB4E}"/>
              </a:ext>
            </a:extLst>
          </p:cNvPr>
          <p:cNvSpPr>
            <a:spLocks noGrp="1"/>
          </p:cNvSpPr>
          <p:nvPr>
            <p:ph type="pic" sz="quarter" idx="11"/>
          </p:nvPr>
        </p:nvSpPr>
        <p:spPr>
          <a:xfrm>
            <a:off x="3311566" y="644566"/>
            <a:ext cx="5568868" cy="5568868"/>
          </a:xfrm>
          <a:custGeom>
            <a:avLst/>
            <a:gdLst>
              <a:gd name="connsiteX0" fmla="*/ 2784434 w 5568868"/>
              <a:gd name="connsiteY0" fmla="*/ 0 h 5568868"/>
              <a:gd name="connsiteX1" fmla="*/ 5093330 w 5568868"/>
              <a:gd name="connsiteY1" fmla="*/ 1227631 h 5568868"/>
              <a:gd name="connsiteX2" fmla="*/ 5207899 w 5568868"/>
              <a:gd name="connsiteY2" fmla="*/ 1416217 h 5568868"/>
              <a:gd name="connsiteX3" fmla="*/ 2816142 w 5568868"/>
              <a:gd name="connsiteY3" fmla="*/ 1416217 h 5568868"/>
              <a:gd name="connsiteX4" fmla="*/ 2816142 w 5568868"/>
              <a:gd name="connsiteY4" fmla="*/ 1987717 h 5568868"/>
              <a:gd name="connsiteX5" fmla="*/ 5451730 w 5568868"/>
              <a:gd name="connsiteY5" fmla="*/ 1987717 h 5568868"/>
              <a:gd name="connsiteX6" fmla="*/ 5502236 w 5568868"/>
              <a:gd name="connsiteY6" fmla="*/ 2184141 h 5568868"/>
              <a:gd name="connsiteX7" fmla="*/ 2816142 w 5568868"/>
              <a:gd name="connsiteY7" fmla="*/ 2184141 h 5568868"/>
              <a:gd name="connsiteX8" fmla="*/ 2816142 w 5568868"/>
              <a:gd name="connsiteY8" fmla="*/ 2755641 h 5568868"/>
              <a:gd name="connsiteX9" fmla="*/ 5567414 w 5568868"/>
              <a:gd name="connsiteY9" fmla="*/ 2755641 h 5568868"/>
              <a:gd name="connsiteX10" fmla="*/ 5568868 w 5568868"/>
              <a:gd name="connsiteY10" fmla="*/ 2784434 h 5568868"/>
              <a:gd name="connsiteX11" fmla="*/ 5562145 w 5568868"/>
              <a:gd name="connsiteY11" fmla="*/ 2917566 h 5568868"/>
              <a:gd name="connsiteX12" fmla="*/ 2816142 w 5568868"/>
              <a:gd name="connsiteY12" fmla="*/ 2917566 h 5568868"/>
              <a:gd name="connsiteX13" fmla="*/ 2816142 w 5568868"/>
              <a:gd name="connsiteY13" fmla="*/ 3489066 h 5568868"/>
              <a:gd name="connsiteX14" fmla="*/ 5475408 w 5568868"/>
              <a:gd name="connsiteY14" fmla="*/ 3489066 h 5568868"/>
              <a:gd name="connsiteX15" fmla="*/ 5443685 w 5568868"/>
              <a:gd name="connsiteY15" fmla="*/ 3612439 h 5568868"/>
              <a:gd name="connsiteX16" fmla="*/ 2784434 w 5568868"/>
              <a:gd name="connsiteY16" fmla="*/ 5568868 h 5568868"/>
              <a:gd name="connsiteX17" fmla="*/ 0 w 5568868"/>
              <a:gd name="connsiteY17" fmla="*/ 2784434 h 5568868"/>
              <a:gd name="connsiteX18" fmla="*/ 2784434 w 5568868"/>
              <a:gd name="connsiteY18" fmla="*/ 0 h 556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68868" h="5568868">
                <a:moveTo>
                  <a:pt x="2784434" y="0"/>
                </a:moveTo>
                <a:cubicBezTo>
                  <a:pt x="3745559" y="0"/>
                  <a:pt x="4592948" y="486966"/>
                  <a:pt x="5093330" y="1227631"/>
                </a:cubicBezTo>
                <a:lnTo>
                  <a:pt x="5207899" y="1416217"/>
                </a:lnTo>
                <a:lnTo>
                  <a:pt x="2816142" y="1416217"/>
                </a:lnTo>
                <a:lnTo>
                  <a:pt x="2816142" y="1987717"/>
                </a:lnTo>
                <a:lnTo>
                  <a:pt x="5451730" y="1987717"/>
                </a:lnTo>
                <a:lnTo>
                  <a:pt x="5502236" y="2184141"/>
                </a:lnTo>
                <a:lnTo>
                  <a:pt x="2816142" y="2184141"/>
                </a:lnTo>
                <a:lnTo>
                  <a:pt x="2816142" y="2755641"/>
                </a:lnTo>
                <a:lnTo>
                  <a:pt x="5567414" y="2755641"/>
                </a:lnTo>
                <a:lnTo>
                  <a:pt x="5568868" y="2784434"/>
                </a:lnTo>
                <a:lnTo>
                  <a:pt x="5562145" y="2917566"/>
                </a:lnTo>
                <a:lnTo>
                  <a:pt x="2816142" y="2917566"/>
                </a:lnTo>
                <a:lnTo>
                  <a:pt x="2816142" y="3489066"/>
                </a:lnTo>
                <a:lnTo>
                  <a:pt x="5475408" y="3489066"/>
                </a:lnTo>
                <a:lnTo>
                  <a:pt x="5443685" y="3612439"/>
                </a:lnTo>
                <a:cubicBezTo>
                  <a:pt x="5091144" y="4745895"/>
                  <a:pt x="4033897" y="5568868"/>
                  <a:pt x="2784434" y="5568868"/>
                </a:cubicBezTo>
                <a:cubicBezTo>
                  <a:pt x="1246634" y="5568868"/>
                  <a:pt x="0" y="4322234"/>
                  <a:pt x="0" y="2784434"/>
                </a:cubicBezTo>
                <a:cubicBezTo>
                  <a:pt x="0" y="1246634"/>
                  <a:pt x="1246634" y="0"/>
                  <a:pt x="2784434" y="0"/>
                </a:cubicBezTo>
                <a:close/>
              </a:path>
            </a:pathLst>
          </a:custGeom>
        </p:spPr>
        <p:txBody>
          <a:bodyPr wrap="square" anchor="ctr">
            <a:noAutofit/>
          </a:bodyPr>
          <a:lstStyle>
            <a:lvl1pPr marL="0" indent="0" algn="ctr">
              <a:buNone/>
              <a:defRPr/>
            </a:lvl1pPr>
          </a:lstStyle>
          <a:p>
            <a:endParaRPr lang="en-US"/>
          </a:p>
        </p:txBody>
      </p:sp>
      <p:sp>
        <p:nvSpPr>
          <p:cNvPr id="22" name="Text Placeholder 21">
            <a:extLst>
              <a:ext uri="{FF2B5EF4-FFF2-40B4-BE49-F238E27FC236}">
                <a16:creationId xmlns:a16="http://schemas.microsoft.com/office/drawing/2014/main" xmlns="" id="{E01462AE-C82D-4B46-ACDA-57FB14EF8724}"/>
              </a:ext>
            </a:extLst>
          </p:cNvPr>
          <p:cNvSpPr>
            <a:spLocks noGrp="1"/>
          </p:cNvSpPr>
          <p:nvPr>
            <p:ph type="body" sz="quarter" idx="12"/>
          </p:nvPr>
        </p:nvSpPr>
        <p:spPr>
          <a:xfrm>
            <a:off x="6255109" y="2154084"/>
            <a:ext cx="5509261" cy="431654"/>
          </a:xfrm>
          <a:prstGeom prst="rect">
            <a:avLst/>
          </a:prstGeom>
        </p:spPr>
        <p:txBody>
          <a:bodyPr anchor="ctr">
            <a:normAutofit/>
          </a:bodyPr>
          <a:lstStyle>
            <a:lvl1pPr marL="0" indent="0" algn="l">
              <a:buNone/>
              <a:defRPr sz="1800">
                <a:solidFill>
                  <a:schemeClr val="tx1">
                    <a:lumMod val="75000"/>
                    <a:lumOff val="25000"/>
                  </a:schemeClr>
                </a:solidFill>
              </a:defRPr>
            </a:lvl1pPr>
          </a:lstStyle>
          <a:p>
            <a:pPr lvl="0"/>
            <a:r>
              <a:rPr lang="en-US"/>
              <a:t>Click to edit Master text styles</a:t>
            </a:r>
          </a:p>
        </p:txBody>
      </p:sp>
      <p:sp>
        <p:nvSpPr>
          <p:cNvPr id="23" name="Text Placeholder 21">
            <a:extLst>
              <a:ext uri="{FF2B5EF4-FFF2-40B4-BE49-F238E27FC236}">
                <a16:creationId xmlns:a16="http://schemas.microsoft.com/office/drawing/2014/main" xmlns="" id="{23D07FA6-9186-473A-A769-33D772CD5662}"/>
              </a:ext>
            </a:extLst>
          </p:cNvPr>
          <p:cNvSpPr>
            <a:spLocks noGrp="1"/>
          </p:cNvSpPr>
          <p:nvPr>
            <p:ph type="body" sz="quarter" idx="13"/>
          </p:nvPr>
        </p:nvSpPr>
        <p:spPr>
          <a:xfrm>
            <a:off x="6255108" y="2900060"/>
            <a:ext cx="5509261" cy="431654"/>
          </a:xfrm>
          <a:prstGeom prst="rect">
            <a:avLst/>
          </a:prstGeom>
        </p:spPr>
        <p:txBody>
          <a:bodyPr anchor="ctr">
            <a:normAutofit/>
          </a:bodyPr>
          <a:lstStyle>
            <a:lvl1pPr marL="0" indent="0" algn="l">
              <a:buNone/>
              <a:defRPr sz="1800">
                <a:solidFill>
                  <a:schemeClr val="tx1">
                    <a:lumMod val="75000"/>
                    <a:lumOff val="25000"/>
                  </a:schemeClr>
                </a:solidFill>
              </a:defRPr>
            </a:lvl1pPr>
          </a:lstStyle>
          <a:p>
            <a:pPr lvl="0"/>
            <a:r>
              <a:rPr lang="en-US"/>
              <a:t>Click to edit Master text styles</a:t>
            </a:r>
          </a:p>
        </p:txBody>
      </p:sp>
      <p:sp>
        <p:nvSpPr>
          <p:cNvPr id="24" name="Text Placeholder 21">
            <a:extLst>
              <a:ext uri="{FF2B5EF4-FFF2-40B4-BE49-F238E27FC236}">
                <a16:creationId xmlns:a16="http://schemas.microsoft.com/office/drawing/2014/main" xmlns="" id="{CDBA5FA5-6273-4E50-A498-21313F9030C7}"/>
              </a:ext>
            </a:extLst>
          </p:cNvPr>
          <p:cNvSpPr>
            <a:spLocks noGrp="1"/>
          </p:cNvSpPr>
          <p:nvPr>
            <p:ph type="body" sz="quarter" idx="14"/>
          </p:nvPr>
        </p:nvSpPr>
        <p:spPr>
          <a:xfrm>
            <a:off x="6255108" y="3626248"/>
            <a:ext cx="5509261" cy="431654"/>
          </a:xfrm>
          <a:prstGeom prst="rect">
            <a:avLst/>
          </a:prstGeom>
        </p:spPr>
        <p:txBody>
          <a:bodyPr anchor="ctr">
            <a:normAutofit/>
          </a:bodyPr>
          <a:lstStyle>
            <a:lvl1pPr marL="0" indent="0" algn="l">
              <a:buNone/>
              <a:defRPr sz="1800">
                <a:solidFill>
                  <a:schemeClr val="tx1">
                    <a:lumMod val="75000"/>
                    <a:lumOff val="25000"/>
                  </a:schemeClr>
                </a:solidFill>
              </a:defRPr>
            </a:lvl1pPr>
          </a:lstStyle>
          <a:p>
            <a:pPr lvl="0"/>
            <a:r>
              <a:rPr lang="en-US"/>
              <a:t>Click to edit Master text styles</a:t>
            </a:r>
          </a:p>
        </p:txBody>
      </p:sp>
      <p:sp>
        <p:nvSpPr>
          <p:cNvPr id="25" name="Title 24">
            <a:extLst>
              <a:ext uri="{FF2B5EF4-FFF2-40B4-BE49-F238E27FC236}">
                <a16:creationId xmlns:a16="http://schemas.microsoft.com/office/drawing/2014/main" xmlns="" id="{D0F94223-4A19-4002-A579-67D6334CC5AE}"/>
              </a:ext>
            </a:extLst>
          </p:cNvPr>
          <p:cNvSpPr>
            <a:spLocks noGrp="1"/>
          </p:cNvSpPr>
          <p:nvPr>
            <p:ph type="title"/>
          </p:nvPr>
        </p:nvSpPr>
        <p:spPr>
          <a:xfrm>
            <a:off x="798490" y="1963139"/>
            <a:ext cx="2477390" cy="2931721"/>
          </a:xfrm>
          <a:prstGeom prst="rect">
            <a:avLst/>
          </a:prstGeom>
        </p:spPr>
        <p:txBody>
          <a:bodyPr anchor="ctr">
            <a:normAutofit/>
          </a:bodyPr>
          <a:lstStyle>
            <a:lvl1pPr>
              <a:defRPr sz="3200">
                <a:solidFill>
                  <a:schemeClr val="tx1">
                    <a:lumMod val="75000"/>
                    <a:lumOff val="25000"/>
                  </a:schemeClr>
                </a:solidFill>
              </a:defRPr>
            </a:lvl1pPr>
          </a:lstStyle>
          <a:p>
            <a:r>
              <a:rPr lang="en-US"/>
              <a:t>Click to edit Master title style</a:t>
            </a:r>
          </a:p>
        </p:txBody>
      </p:sp>
      <p:sp>
        <p:nvSpPr>
          <p:cNvPr id="11" name="Rectangle 10">
            <a:extLst>
              <a:ext uri="{FF2B5EF4-FFF2-40B4-BE49-F238E27FC236}">
                <a16:creationId xmlns:a16="http://schemas.microsoft.com/office/drawing/2014/main" xmlns="" id="{E49C6BBD-4895-48F8-AB5E-AE7770807F5F}"/>
              </a:ext>
            </a:extLst>
          </p:cNvPr>
          <p:cNvSpPr/>
          <p:nvPr userDrawn="1"/>
        </p:nvSpPr>
        <p:spPr>
          <a:xfrm>
            <a:off x="0" y="1963139"/>
            <a:ext cx="798490" cy="2005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618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 presetClass="entr" presetSubtype="8"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0-#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par>
                                <p:cTn id="12" presetID="22" presetClass="entr" presetSubtype="8" fill="hold" grpId="0" nodeType="withEffect">
                                  <p:stCondLst>
                                    <p:cond delay="100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par>
                                <p:cTn id="15" presetID="22" presetClass="entr" presetSubtype="8" fill="hold" grpId="0" nodeType="withEffect" nodePh="1">
                                  <p:stCondLst>
                                    <p:cond delay="1500"/>
                                  </p:stCondLst>
                                  <p:endCondLst>
                                    <p:cond evt="begin" delay="0">
                                      <p:tn val="15"/>
                                    </p:cond>
                                  </p:end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wipe(left)">
                                      <p:cBhvr>
                                        <p:cTn id="22" dur="500"/>
                                        <p:tgtEl>
                                          <p:spTgt spid="2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wipe(left)">
                                      <p:cBhvr>
                                        <p:cTn id="27" dur="500"/>
                                        <p:tgtEl>
                                          <p:spTgt spid="2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wipe(left)">
                                      <p:cBhvr>
                                        <p:cTn id="3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p:bldP spid="22" grpId="0" build="p">
        <p:tmplLst>
          <p:tmpl lvl="1">
            <p:tnLst>
              <p:par>
                <p:cTn presetID="22" presetClass="entr" presetSubtype="8" fill="hold" nodeType="click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3" grpId="0" build="p">
        <p:tmplLst>
          <p:tmpl lvl="1">
            <p:tnLst>
              <p:par>
                <p:cTn presetID="22" presetClass="entr" presetSubtype="8" fill="hold" nodeType="click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build="p">
        <p:tmplLst>
          <p:tmpl lvl="1">
            <p:tnLst>
              <p:par>
                <p:cTn presetID="22" presetClass="entr" presetSubtype="8" fill="hold" nodeType="click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p:bldP spid="11" grpId="0" animBg="1"/>
    </p:bldLst>
  </p:timing>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mplate 78">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F9619979-F028-445B-A639-A130BA972219}"/>
              </a:ext>
            </a:extLst>
          </p:cNvPr>
          <p:cNvSpPr/>
          <p:nvPr userDrawn="1"/>
        </p:nvSpPr>
        <p:spPr>
          <a:xfrm>
            <a:off x="0" y="0"/>
            <a:ext cx="6096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Title 24">
            <a:extLst>
              <a:ext uri="{FF2B5EF4-FFF2-40B4-BE49-F238E27FC236}">
                <a16:creationId xmlns:a16="http://schemas.microsoft.com/office/drawing/2014/main" xmlns="" id="{D0F94223-4A19-4002-A579-67D6334CC5AE}"/>
              </a:ext>
            </a:extLst>
          </p:cNvPr>
          <p:cNvSpPr>
            <a:spLocks noGrp="1"/>
          </p:cNvSpPr>
          <p:nvPr>
            <p:ph type="title"/>
          </p:nvPr>
        </p:nvSpPr>
        <p:spPr>
          <a:xfrm>
            <a:off x="798490" y="1963139"/>
            <a:ext cx="3555146" cy="2931721"/>
          </a:xfrm>
          <a:prstGeom prst="rect">
            <a:avLst/>
          </a:prstGeom>
        </p:spPr>
        <p:txBody>
          <a:bodyPr anchor="ctr">
            <a:normAutofit/>
          </a:bodyPr>
          <a:lstStyle>
            <a:lvl1pPr algn="l">
              <a:defRPr sz="3200">
                <a:solidFill>
                  <a:schemeClr val="tx1">
                    <a:lumMod val="75000"/>
                    <a:lumOff val="25000"/>
                  </a:schemeClr>
                </a:solidFill>
              </a:defRPr>
            </a:lvl1pPr>
          </a:lstStyle>
          <a:p>
            <a:r>
              <a:rPr lang="en-US"/>
              <a:t>Click to edit Master title style</a:t>
            </a:r>
          </a:p>
        </p:txBody>
      </p:sp>
      <p:sp>
        <p:nvSpPr>
          <p:cNvPr id="21" name="Picture Placeholder 20">
            <a:extLst>
              <a:ext uri="{FF2B5EF4-FFF2-40B4-BE49-F238E27FC236}">
                <a16:creationId xmlns:a16="http://schemas.microsoft.com/office/drawing/2014/main" xmlns="" id="{D781CCD8-9640-411A-ABF9-B1CD6A0691FD}"/>
              </a:ext>
            </a:extLst>
          </p:cNvPr>
          <p:cNvSpPr>
            <a:spLocks noGrp="1"/>
          </p:cNvSpPr>
          <p:nvPr>
            <p:ph type="pic" sz="quarter" idx="10"/>
          </p:nvPr>
        </p:nvSpPr>
        <p:spPr>
          <a:xfrm>
            <a:off x="4998720" y="1137154"/>
            <a:ext cx="2194560" cy="2194560"/>
          </a:xfrm>
          <a:custGeom>
            <a:avLst/>
            <a:gdLst>
              <a:gd name="connsiteX0" fmla="*/ 1097280 w 2194560"/>
              <a:gd name="connsiteY0" fmla="*/ 0 h 2194560"/>
              <a:gd name="connsiteX1" fmla="*/ 2194560 w 2194560"/>
              <a:gd name="connsiteY1" fmla="*/ 1097280 h 2194560"/>
              <a:gd name="connsiteX2" fmla="*/ 1097280 w 2194560"/>
              <a:gd name="connsiteY2" fmla="*/ 2194560 h 2194560"/>
              <a:gd name="connsiteX3" fmla="*/ 0 w 2194560"/>
              <a:gd name="connsiteY3" fmla="*/ 1097280 h 2194560"/>
              <a:gd name="connsiteX4" fmla="*/ 1097280 w 2194560"/>
              <a:gd name="connsiteY4" fmla="*/ 0 h 219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560" h="2194560">
                <a:moveTo>
                  <a:pt x="1097280" y="0"/>
                </a:moveTo>
                <a:cubicBezTo>
                  <a:pt x="1703291" y="0"/>
                  <a:pt x="2194560" y="491269"/>
                  <a:pt x="2194560" y="1097280"/>
                </a:cubicBezTo>
                <a:cubicBezTo>
                  <a:pt x="2194560" y="1703291"/>
                  <a:pt x="1703291" y="2194560"/>
                  <a:pt x="1097280" y="2194560"/>
                </a:cubicBezTo>
                <a:cubicBezTo>
                  <a:pt x="491269" y="2194560"/>
                  <a:pt x="0" y="1703291"/>
                  <a:pt x="0" y="1097280"/>
                </a:cubicBezTo>
                <a:cubicBezTo>
                  <a:pt x="0" y="491269"/>
                  <a:pt x="491269" y="0"/>
                  <a:pt x="1097280" y="0"/>
                </a:cubicBezTo>
                <a:close/>
              </a:path>
            </a:pathLst>
          </a:custGeom>
        </p:spPr>
        <p:txBody>
          <a:bodyPr wrap="square" anchor="ctr">
            <a:noAutofit/>
          </a:bodyPr>
          <a:lstStyle>
            <a:lvl1pPr marL="0" indent="0" algn="ctr">
              <a:buNone/>
              <a:defRPr sz="1800">
                <a:solidFill>
                  <a:schemeClr val="bg1"/>
                </a:solidFill>
              </a:defRPr>
            </a:lvl1pPr>
          </a:lstStyle>
          <a:p>
            <a:endParaRPr lang="en-US"/>
          </a:p>
        </p:txBody>
      </p:sp>
      <p:sp>
        <p:nvSpPr>
          <p:cNvPr id="26" name="Picture Placeholder 25">
            <a:extLst>
              <a:ext uri="{FF2B5EF4-FFF2-40B4-BE49-F238E27FC236}">
                <a16:creationId xmlns:a16="http://schemas.microsoft.com/office/drawing/2014/main" xmlns="" id="{9D6E46A4-B500-44AD-A597-689A2210BF37}"/>
              </a:ext>
            </a:extLst>
          </p:cNvPr>
          <p:cNvSpPr>
            <a:spLocks noGrp="1"/>
          </p:cNvSpPr>
          <p:nvPr>
            <p:ph type="pic" sz="quarter" idx="11"/>
          </p:nvPr>
        </p:nvSpPr>
        <p:spPr>
          <a:xfrm>
            <a:off x="4998720" y="3565386"/>
            <a:ext cx="2194560" cy="2194560"/>
          </a:xfrm>
          <a:custGeom>
            <a:avLst/>
            <a:gdLst>
              <a:gd name="connsiteX0" fmla="*/ 1097280 w 2194560"/>
              <a:gd name="connsiteY0" fmla="*/ 0 h 2194560"/>
              <a:gd name="connsiteX1" fmla="*/ 2194560 w 2194560"/>
              <a:gd name="connsiteY1" fmla="*/ 1097280 h 2194560"/>
              <a:gd name="connsiteX2" fmla="*/ 1097280 w 2194560"/>
              <a:gd name="connsiteY2" fmla="*/ 2194560 h 2194560"/>
              <a:gd name="connsiteX3" fmla="*/ 0 w 2194560"/>
              <a:gd name="connsiteY3" fmla="*/ 1097280 h 2194560"/>
              <a:gd name="connsiteX4" fmla="*/ 1097280 w 2194560"/>
              <a:gd name="connsiteY4" fmla="*/ 0 h 219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560" h="2194560">
                <a:moveTo>
                  <a:pt x="1097280" y="0"/>
                </a:moveTo>
                <a:cubicBezTo>
                  <a:pt x="1703291" y="0"/>
                  <a:pt x="2194560" y="491269"/>
                  <a:pt x="2194560" y="1097280"/>
                </a:cubicBezTo>
                <a:cubicBezTo>
                  <a:pt x="2194560" y="1703291"/>
                  <a:pt x="1703291" y="2194560"/>
                  <a:pt x="1097280" y="2194560"/>
                </a:cubicBezTo>
                <a:cubicBezTo>
                  <a:pt x="491269" y="2194560"/>
                  <a:pt x="0" y="1703291"/>
                  <a:pt x="0" y="1097280"/>
                </a:cubicBezTo>
                <a:cubicBezTo>
                  <a:pt x="0" y="491269"/>
                  <a:pt x="491269" y="0"/>
                  <a:pt x="1097280" y="0"/>
                </a:cubicBezTo>
                <a:close/>
              </a:path>
            </a:pathLst>
          </a:custGeom>
        </p:spPr>
        <p:txBody>
          <a:bodyPr wrap="square" anchor="ctr">
            <a:noAutofit/>
          </a:bodyPr>
          <a:lstStyle>
            <a:lvl1pPr marL="0" indent="0" algn="ctr">
              <a:buNone/>
              <a:defRPr sz="1800">
                <a:solidFill>
                  <a:schemeClr val="bg1"/>
                </a:solidFill>
              </a:defRPr>
            </a:lvl1pPr>
          </a:lstStyle>
          <a:p>
            <a:endParaRPr lang="en-US"/>
          </a:p>
        </p:txBody>
      </p:sp>
      <p:sp>
        <p:nvSpPr>
          <p:cNvPr id="28" name="Text Placeholder 21">
            <a:extLst>
              <a:ext uri="{FF2B5EF4-FFF2-40B4-BE49-F238E27FC236}">
                <a16:creationId xmlns:a16="http://schemas.microsoft.com/office/drawing/2014/main" xmlns="" id="{9A13A067-3B3A-4409-8B1F-C09CB41F9DAC}"/>
              </a:ext>
            </a:extLst>
          </p:cNvPr>
          <p:cNvSpPr>
            <a:spLocks noGrp="1"/>
          </p:cNvSpPr>
          <p:nvPr>
            <p:ph type="body" sz="quarter" idx="12"/>
          </p:nvPr>
        </p:nvSpPr>
        <p:spPr>
          <a:xfrm>
            <a:off x="7305984" y="2163650"/>
            <a:ext cx="4087525" cy="959527"/>
          </a:xfrm>
          <a:prstGeom prst="rect">
            <a:avLst/>
          </a:prstGeom>
        </p:spPr>
        <p:txBody>
          <a:bodyPr anchor="t">
            <a:normAutofit/>
          </a:bodyPr>
          <a:lstStyle>
            <a:lvl1pPr marL="0" indent="0" algn="l">
              <a:buNone/>
              <a:defRPr sz="1600">
                <a:solidFill>
                  <a:schemeClr val="tx1">
                    <a:lumMod val="75000"/>
                    <a:lumOff val="25000"/>
                  </a:schemeClr>
                </a:solidFill>
              </a:defRPr>
            </a:lvl1pPr>
          </a:lstStyle>
          <a:p>
            <a:pPr lvl="0"/>
            <a:r>
              <a:rPr lang="en-US"/>
              <a:t>Click to edit Master text styles</a:t>
            </a:r>
          </a:p>
        </p:txBody>
      </p:sp>
      <p:sp>
        <p:nvSpPr>
          <p:cNvPr id="10" name="Rectangle 9">
            <a:extLst>
              <a:ext uri="{FF2B5EF4-FFF2-40B4-BE49-F238E27FC236}">
                <a16:creationId xmlns:a16="http://schemas.microsoft.com/office/drawing/2014/main" xmlns="" id="{761ACB76-2712-46FB-8311-B6338E8789C0}"/>
              </a:ext>
            </a:extLst>
          </p:cNvPr>
          <p:cNvSpPr/>
          <p:nvPr userDrawn="1"/>
        </p:nvSpPr>
        <p:spPr>
          <a:xfrm>
            <a:off x="0" y="1963139"/>
            <a:ext cx="798490" cy="2005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1">
            <a:extLst>
              <a:ext uri="{FF2B5EF4-FFF2-40B4-BE49-F238E27FC236}">
                <a16:creationId xmlns:a16="http://schemas.microsoft.com/office/drawing/2014/main" xmlns="" id="{6E3E67DA-15F3-47CA-ADF3-CDEEAF97E1D5}"/>
              </a:ext>
            </a:extLst>
          </p:cNvPr>
          <p:cNvSpPr>
            <a:spLocks noGrp="1"/>
          </p:cNvSpPr>
          <p:nvPr>
            <p:ph type="body" sz="quarter" idx="14"/>
          </p:nvPr>
        </p:nvSpPr>
        <p:spPr>
          <a:xfrm>
            <a:off x="7305983" y="1683887"/>
            <a:ext cx="4087525" cy="479764"/>
          </a:xfrm>
          <a:prstGeom prst="rect">
            <a:avLst/>
          </a:prstGeom>
        </p:spPr>
        <p:txBody>
          <a:bodyPr anchor="ctr">
            <a:normAutofit/>
          </a:bodyPr>
          <a:lstStyle>
            <a:lvl1pPr marL="0" indent="0" algn="l">
              <a:buNone/>
              <a:defRPr sz="2000">
                <a:solidFill>
                  <a:schemeClr val="tx1">
                    <a:lumMod val="75000"/>
                    <a:lumOff val="25000"/>
                  </a:schemeClr>
                </a:solidFill>
              </a:defRPr>
            </a:lvl1pPr>
          </a:lstStyle>
          <a:p>
            <a:pPr lvl="0"/>
            <a:r>
              <a:rPr lang="en-US"/>
              <a:t>Click to edit Master text styles</a:t>
            </a:r>
          </a:p>
        </p:txBody>
      </p:sp>
      <p:sp>
        <p:nvSpPr>
          <p:cNvPr id="12" name="Text Placeholder 21">
            <a:extLst>
              <a:ext uri="{FF2B5EF4-FFF2-40B4-BE49-F238E27FC236}">
                <a16:creationId xmlns:a16="http://schemas.microsoft.com/office/drawing/2014/main" xmlns="" id="{6CB47643-50DA-41DD-86E6-B746DFBEAFEF}"/>
              </a:ext>
            </a:extLst>
          </p:cNvPr>
          <p:cNvSpPr>
            <a:spLocks noGrp="1"/>
          </p:cNvSpPr>
          <p:nvPr>
            <p:ph type="body" sz="quarter" idx="15"/>
          </p:nvPr>
        </p:nvSpPr>
        <p:spPr>
          <a:xfrm>
            <a:off x="7308593" y="4694349"/>
            <a:ext cx="4087525" cy="959527"/>
          </a:xfrm>
          <a:prstGeom prst="rect">
            <a:avLst/>
          </a:prstGeom>
        </p:spPr>
        <p:txBody>
          <a:bodyPr anchor="t">
            <a:normAutofit/>
          </a:bodyPr>
          <a:lstStyle>
            <a:lvl1pPr marL="0" indent="0" algn="l">
              <a:buNone/>
              <a:defRPr sz="1600">
                <a:solidFill>
                  <a:schemeClr val="tx1">
                    <a:lumMod val="75000"/>
                    <a:lumOff val="25000"/>
                  </a:schemeClr>
                </a:solidFill>
              </a:defRPr>
            </a:lvl1pPr>
          </a:lstStyle>
          <a:p>
            <a:pPr lvl="0"/>
            <a:r>
              <a:rPr lang="en-US"/>
              <a:t>Click to edit Master text styles</a:t>
            </a:r>
          </a:p>
        </p:txBody>
      </p:sp>
      <p:sp>
        <p:nvSpPr>
          <p:cNvPr id="13" name="Text Placeholder 21">
            <a:extLst>
              <a:ext uri="{FF2B5EF4-FFF2-40B4-BE49-F238E27FC236}">
                <a16:creationId xmlns:a16="http://schemas.microsoft.com/office/drawing/2014/main" xmlns="" id="{DFC23DC7-5455-4E1D-B603-DA2521FA4569}"/>
              </a:ext>
            </a:extLst>
          </p:cNvPr>
          <p:cNvSpPr>
            <a:spLocks noGrp="1"/>
          </p:cNvSpPr>
          <p:nvPr>
            <p:ph type="body" sz="quarter" idx="16"/>
          </p:nvPr>
        </p:nvSpPr>
        <p:spPr>
          <a:xfrm>
            <a:off x="7308592" y="4214586"/>
            <a:ext cx="4087525" cy="479764"/>
          </a:xfrm>
          <a:prstGeom prst="rect">
            <a:avLst/>
          </a:prstGeom>
        </p:spPr>
        <p:txBody>
          <a:bodyPr anchor="ctr">
            <a:normAutofit/>
          </a:bodyPr>
          <a:lstStyle>
            <a:lvl1pPr marL="0" indent="0" algn="l">
              <a:buNone/>
              <a:defRPr sz="20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259034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 presetClass="entr" presetSubtype="8"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22" presetClass="entr" presetSubtype="8" fill="hold" grpId="0" nodeType="withEffect">
                                  <p:stCondLst>
                                    <p:cond delay="100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nodePh="1">
                                  <p:stCondLst>
                                    <p:cond delay="0"/>
                                  </p:stCondLst>
                                  <p:endCondLst>
                                    <p:cond evt="begin" delay="0">
                                      <p:tn val="17"/>
                                    </p:cond>
                                  </p:end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left)">
                                      <p:cBhvr>
                                        <p:cTn id="22" dur="500"/>
                                        <p:tgtEl>
                                          <p:spTgt spid="11">
                                            <p:txEl>
                                              <p:pRg st="0" end="0"/>
                                            </p:txEl>
                                          </p:spTgt>
                                        </p:tgtEl>
                                      </p:cBhvr>
                                    </p:animEffect>
                                  </p:childTnLst>
                                </p:cTn>
                              </p:par>
                              <p:par>
                                <p:cTn id="23" presetID="22" presetClass="entr" presetSubtype="8" fill="hold" grpId="0" nodeType="withEffect">
                                  <p:stCondLst>
                                    <p:cond delay="1000"/>
                                  </p:stCondLst>
                                  <p:childTnLst>
                                    <p:set>
                                      <p:cBhvr>
                                        <p:cTn id="24" dur="1" fill="hold">
                                          <p:stCondLst>
                                            <p:cond delay="0"/>
                                          </p:stCondLst>
                                        </p:cTn>
                                        <p:tgtEl>
                                          <p:spTgt spid="28">
                                            <p:txEl>
                                              <p:pRg st="0" end="0"/>
                                            </p:txEl>
                                          </p:spTgt>
                                        </p:tgtEl>
                                        <p:attrNameLst>
                                          <p:attrName>style.visibility</p:attrName>
                                        </p:attrNameLst>
                                      </p:cBhvr>
                                      <p:to>
                                        <p:strVal val="visible"/>
                                      </p:to>
                                    </p:set>
                                    <p:animEffect transition="in" filter="wipe(left)">
                                      <p:cBhvr>
                                        <p:cTn id="25" dur="500"/>
                                        <p:tgtEl>
                                          <p:spTgt spid="2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nodePh="1">
                                  <p:stCondLst>
                                    <p:cond delay="0"/>
                                  </p:stCondLst>
                                  <p:endCondLst>
                                    <p:cond evt="begin" delay="0">
                                      <p:tn val="28"/>
                                    </p:cond>
                                  </p:end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par>
                                <p:cTn id="31" presetID="22" presetClass="entr" presetSubtype="8" fill="hold" grpId="0" nodeType="withEffect">
                                  <p:stCondLst>
                                    <p:cond delay="50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wipe(left)">
                                      <p:cBhvr>
                                        <p:cTn id="33" dur="500"/>
                                        <p:tgtEl>
                                          <p:spTgt spid="13">
                                            <p:txEl>
                                              <p:pRg st="0" end="0"/>
                                            </p:txEl>
                                          </p:spTgt>
                                        </p:tgtEl>
                                      </p:cBhvr>
                                    </p:animEffect>
                                  </p:childTnLst>
                                </p:cTn>
                              </p:par>
                              <p:par>
                                <p:cTn id="34" presetID="22" presetClass="entr" presetSubtype="8" fill="hold" grpId="0" nodeType="withEffect">
                                  <p:stCondLst>
                                    <p:cond delay="100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wipe(left)">
                                      <p:cBhvr>
                                        <p:cTn id="3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p:bldP spid="21" grpId="0"/>
      <p:bldP spid="26" grpId="0"/>
      <p:bldP spid="28" grpId="0" build="p">
        <p:tmplLst>
          <p:tmpl lvl="1">
            <p:tnLst>
              <p:par>
                <p:cTn presetID="22" presetClass="entr" presetSubtype="8" fill="hold" nodeType="withEffect">
                  <p:stCondLst>
                    <p:cond delay="100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10" grpId="0" animBg="1"/>
      <p:bldP spid="11" grpId="0" build="p">
        <p:tmplLst>
          <p:tmpl lvl="1">
            <p:tnLst>
              <p:par>
                <p:cTn presetID="22" presetClass="entr" presetSubtype="8"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build="p">
        <p:tmplLst>
          <p:tmpl lvl="1">
            <p:tnLst>
              <p:par>
                <p:cTn presetID="22" presetClass="entr" presetSubtype="8" fill="hold" nodeType="withEffect">
                  <p:stCondLst>
                    <p:cond delay="100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build="p">
        <p:tmplLst>
          <p:tmpl lvl="1">
            <p:tnLst>
              <p:par>
                <p:cTn presetID="22" presetClass="entr" presetSubtype="8"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Lst>
  </p:timing>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mplate 79">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BA2E54E-78BA-48BA-9FA7-61162E64AE14}"/>
              </a:ext>
            </a:extLst>
          </p:cNvPr>
          <p:cNvSpPr/>
          <p:nvPr userDrawn="1"/>
        </p:nvSpPr>
        <p:spPr>
          <a:xfrm>
            <a:off x="0" y="0"/>
            <a:ext cx="6096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Picture Placeholder 14">
            <a:extLst>
              <a:ext uri="{FF2B5EF4-FFF2-40B4-BE49-F238E27FC236}">
                <a16:creationId xmlns:a16="http://schemas.microsoft.com/office/drawing/2014/main" xmlns="" id="{E4C85BDF-526A-43E0-ADDA-D272A0B9F5A1}"/>
              </a:ext>
            </a:extLst>
          </p:cNvPr>
          <p:cNvSpPr>
            <a:spLocks noGrp="1"/>
          </p:cNvSpPr>
          <p:nvPr>
            <p:ph type="pic" sz="quarter" idx="10"/>
          </p:nvPr>
        </p:nvSpPr>
        <p:spPr>
          <a:xfrm>
            <a:off x="3560573" y="556145"/>
            <a:ext cx="5070850" cy="5745708"/>
          </a:xfrm>
          <a:custGeom>
            <a:avLst/>
            <a:gdLst>
              <a:gd name="connsiteX0" fmla="*/ 2535425 w 5070850"/>
              <a:gd name="connsiteY0" fmla="*/ 0 h 5745708"/>
              <a:gd name="connsiteX1" fmla="*/ 5070850 w 5070850"/>
              <a:gd name="connsiteY1" fmla="*/ 1267714 h 5745708"/>
              <a:gd name="connsiteX2" fmla="*/ 5070850 w 5070850"/>
              <a:gd name="connsiteY2" fmla="*/ 3347115 h 5745708"/>
              <a:gd name="connsiteX3" fmla="*/ 3031226 w 5070850"/>
              <a:gd name="connsiteY3" fmla="*/ 3347115 h 5745708"/>
              <a:gd name="connsiteX4" fmla="*/ 2535426 w 5070850"/>
              <a:gd name="connsiteY4" fmla="*/ 3842914 h 5745708"/>
              <a:gd name="connsiteX5" fmla="*/ 3031226 w 5070850"/>
              <a:gd name="connsiteY5" fmla="*/ 4338714 h 5745708"/>
              <a:gd name="connsiteX6" fmla="*/ 5070850 w 5070850"/>
              <a:gd name="connsiteY6" fmla="*/ 4338715 h 5745708"/>
              <a:gd name="connsiteX7" fmla="*/ 5070850 w 5070850"/>
              <a:gd name="connsiteY7" fmla="*/ 4477996 h 5745708"/>
              <a:gd name="connsiteX8" fmla="*/ 2535425 w 5070850"/>
              <a:gd name="connsiteY8" fmla="*/ 5745708 h 5745708"/>
              <a:gd name="connsiteX9" fmla="*/ 0 w 5070850"/>
              <a:gd name="connsiteY9" fmla="*/ 4477995 h 5745708"/>
              <a:gd name="connsiteX10" fmla="*/ 0 w 5070850"/>
              <a:gd name="connsiteY10" fmla="*/ 1267713 h 574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70850" h="5745708">
                <a:moveTo>
                  <a:pt x="2535425" y="0"/>
                </a:moveTo>
                <a:lnTo>
                  <a:pt x="5070850" y="1267714"/>
                </a:lnTo>
                <a:lnTo>
                  <a:pt x="5070850" y="3347115"/>
                </a:lnTo>
                <a:lnTo>
                  <a:pt x="3031226" y="3347115"/>
                </a:lnTo>
                <a:cubicBezTo>
                  <a:pt x="2757403" y="3347115"/>
                  <a:pt x="2535426" y="3569092"/>
                  <a:pt x="2535426" y="3842914"/>
                </a:cubicBezTo>
                <a:cubicBezTo>
                  <a:pt x="2535426" y="4116737"/>
                  <a:pt x="2757403" y="4338714"/>
                  <a:pt x="3031226" y="4338714"/>
                </a:cubicBezTo>
                <a:lnTo>
                  <a:pt x="5070850" y="4338715"/>
                </a:lnTo>
                <a:lnTo>
                  <a:pt x="5070850" y="4477996"/>
                </a:lnTo>
                <a:lnTo>
                  <a:pt x="2535425" y="5745708"/>
                </a:lnTo>
                <a:lnTo>
                  <a:pt x="0" y="4477995"/>
                </a:lnTo>
                <a:lnTo>
                  <a:pt x="0" y="1267713"/>
                </a:lnTo>
                <a:close/>
              </a:path>
            </a:pathLst>
          </a:custGeom>
        </p:spPr>
        <p:txBody>
          <a:bodyPr wrap="square" anchor="ctr">
            <a:noAutofit/>
          </a:bodyPr>
          <a:lstStyle>
            <a:lvl1pPr marL="0" indent="0" algn="ctr">
              <a:buNone/>
              <a:defRPr>
                <a:solidFill>
                  <a:schemeClr val="bg1"/>
                </a:solidFill>
              </a:defRPr>
            </a:lvl1pPr>
          </a:lstStyle>
          <a:p>
            <a:endParaRPr lang="en-US"/>
          </a:p>
        </p:txBody>
      </p:sp>
      <p:sp>
        <p:nvSpPr>
          <p:cNvPr id="17" name="Text Placeholder 21">
            <a:extLst>
              <a:ext uri="{FF2B5EF4-FFF2-40B4-BE49-F238E27FC236}">
                <a16:creationId xmlns:a16="http://schemas.microsoft.com/office/drawing/2014/main" xmlns="" id="{9389B7BA-000B-4BB8-89E5-396D27F6B963}"/>
              </a:ext>
            </a:extLst>
          </p:cNvPr>
          <p:cNvSpPr>
            <a:spLocks noGrp="1"/>
          </p:cNvSpPr>
          <p:nvPr>
            <p:ph type="body" sz="quarter" idx="12"/>
          </p:nvPr>
        </p:nvSpPr>
        <p:spPr>
          <a:xfrm>
            <a:off x="6523629" y="3903261"/>
            <a:ext cx="5240742" cy="991600"/>
          </a:xfrm>
          <a:prstGeom prst="rect">
            <a:avLst/>
          </a:prstGeom>
        </p:spPr>
        <p:txBody>
          <a:bodyPr anchor="ctr">
            <a:normAutofit/>
          </a:bodyPr>
          <a:lstStyle>
            <a:lvl1pPr marL="0" indent="0" algn="l">
              <a:buNone/>
              <a:defRPr sz="1800">
                <a:solidFill>
                  <a:schemeClr val="tx1">
                    <a:lumMod val="75000"/>
                    <a:lumOff val="25000"/>
                  </a:schemeClr>
                </a:solidFill>
              </a:defRPr>
            </a:lvl1pPr>
          </a:lstStyle>
          <a:p>
            <a:pPr lvl="0"/>
            <a:r>
              <a:rPr lang="en-US"/>
              <a:t>Click to edit Master text styles</a:t>
            </a:r>
          </a:p>
        </p:txBody>
      </p:sp>
      <p:sp>
        <p:nvSpPr>
          <p:cNvPr id="2" name="Rectangle 1">
            <a:extLst>
              <a:ext uri="{FF2B5EF4-FFF2-40B4-BE49-F238E27FC236}">
                <a16:creationId xmlns:a16="http://schemas.microsoft.com/office/drawing/2014/main" xmlns="" id="{B4DF46F4-BE5E-49C4-9C41-627DAB8BB4A2}"/>
              </a:ext>
            </a:extLst>
          </p:cNvPr>
          <p:cNvSpPr/>
          <p:nvPr userDrawn="1"/>
        </p:nvSpPr>
        <p:spPr>
          <a:xfrm>
            <a:off x="0" y="1828800"/>
            <a:ext cx="3560573" cy="257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815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 presetClass="entr" presetSubtype="8"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par>
                                <p:cTn id="12" presetID="22" presetClass="entr" presetSubtype="8" fill="hold" grpId="0" nodeType="withEffect" nodePh="1">
                                  <p:stCondLst>
                                    <p:cond delay="1000"/>
                                  </p:stCondLst>
                                  <p:endCondLst>
                                    <p:cond evt="begin" delay="0">
                                      <p:tn val="12"/>
                                    </p:cond>
                                  </p:end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22" presetClass="entr" presetSubtype="8" fill="hold" grpId="0" nodeType="withEffect">
                                  <p:stCondLst>
                                    <p:cond delay="150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left)">
                                      <p:cBhvr>
                                        <p:cTn id="1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P spid="17" grpId="0" build="p">
        <p:tmplLst>
          <p:tmpl lvl="1">
            <p:tnLst>
              <p:par>
                <p:cTn presetID="22" presetClass="entr" presetSubtype="8" fill="hold" nodeType="withEffect">
                  <p:stCondLst>
                    <p:cond delay="150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2"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plate 7">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9F33A7F9-6C15-4B3A-8CB4-0944ED466FF3}"/>
              </a:ext>
            </a:extLst>
          </p:cNvPr>
          <p:cNvSpPr>
            <a:spLocks noGrp="1"/>
          </p:cNvSpPr>
          <p:nvPr>
            <p:ph type="pic" sz="quarter" idx="10"/>
          </p:nvPr>
        </p:nvSpPr>
        <p:spPr>
          <a:xfrm>
            <a:off x="4014828" y="0"/>
            <a:ext cx="8177173" cy="6858000"/>
          </a:xfrm>
          <a:custGeom>
            <a:avLst/>
            <a:gdLst>
              <a:gd name="connsiteX0" fmla="*/ 2999927 w 8177173"/>
              <a:gd name="connsiteY0" fmla="*/ 0 h 6858000"/>
              <a:gd name="connsiteX1" fmla="*/ 7702467 w 8177173"/>
              <a:gd name="connsiteY1" fmla="*/ 0 h 6858000"/>
              <a:gd name="connsiteX2" fmla="*/ 7697980 w 8177173"/>
              <a:gd name="connsiteY2" fmla="*/ 5169 h 6858000"/>
              <a:gd name="connsiteX3" fmla="*/ 7665849 w 8177173"/>
              <a:gd name="connsiteY3" fmla="*/ 62013 h 6858000"/>
              <a:gd name="connsiteX4" fmla="*/ 6784302 w 8177173"/>
              <a:gd name="connsiteY4" fmla="*/ 2068292 h 6858000"/>
              <a:gd name="connsiteX5" fmla="*/ 6949755 w 8177173"/>
              <a:gd name="connsiteY5" fmla="*/ 2493102 h 6858000"/>
              <a:gd name="connsiteX6" fmla="*/ 6949754 w 8177173"/>
              <a:gd name="connsiteY6" fmla="*/ 2493103 h 6858000"/>
              <a:gd name="connsiteX7" fmla="*/ 7374564 w 8177173"/>
              <a:gd name="connsiteY7" fmla="*/ 2327650 h 6858000"/>
              <a:gd name="connsiteX8" fmla="*/ 8177173 w 8177173"/>
              <a:gd name="connsiteY8" fmla="*/ 501025 h 6858000"/>
              <a:gd name="connsiteX9" fmla="*/ 8177173 w 8177173"/>
              <a:gd name="connsiteY9" fmla="*/ 6858000 h 6858000"/>
              <a:gd name="connsiteX10" fmla="*/ 5685235 w 8177173"/>
              <a:gd name="connsiteY10" fmla="*/ 6858000 h 6858000"/>
              <a:gd name="connsiteX11" fmla="*/ 5719958 w 8177173"/>
              <a:gd name="connsiteY11" fmla="*/ 6778975 h 6858000"/>
              <a:gd name="connsiteX12" fmla="*/ 5554505 w 8177173"/>
              <a:gd name="connsiteY12" fmla="*/ 6354165 h 6858000"/>
              <a:gd name="connsiteX13" fmla="*/ 5129695 w 8177173"/>
              <a:gd name="connsiteY13" fmla="*/ 6519617 h 6858000"/>
              <a:gd name="connsiteX14" fmla="*/ 4981012 w 8177173"/>
              <a:gd name="connsiteY14" fmla="*/ 6858000 h 6858000"/>
              <a:gd name="connsiteX15" fmla="*/ 2999927 w 8177173"/>
              <a:gd name="connsiteY15" fmla="*/ 6858000 h 6858000"/>
              <a:gd name="connsiteX16" fmla="*/ 2999925 w 8177173"/>
              <a:gd name="connsiteY16" fmla="*/ 0 h 6858000"/>
              <a:gd name="connsiteX17" fmla="*/ 2999925 w 8177173"/>
              <a:gd name="connsiteY17" fmla="*/ 6858000 h 6858000"/>
              <a:gd name="connsiteX18" fmla="*/ 0 w 8177173"/>
              <a:gd name="connsiteY18" fmla="*/ 6858000 h 6858000"/>
              <a:gd name="connsiteX19" fmla="*/ 1522074 w 8177173"/>
              <a:gd name="connsiteY19" fmla="*/ 0 h 6858000"/>
              <a:gd name="connsiteX20" fmla="*/ 2914462 w 8177173"/>
              <a:gd name="connsiteY20" fmla="*/ 0 h 6858000"/>
              <a:gd name="connsiteX21" fmla="*/ 1600937 w 8177173"/>
              <a:gd name="connsiteY21" fmla="*/ 3008555 h 6858000"/>
              <a:gd name="connsiteX22" fmla="*/ 760910 w 8177173"/>
              <a:gd name="connsiteY22" fmla="*/ 3337996 h 6858000"/>
              <a:gd name="connsiteX23" fmla="*/ 431469 w 8177173"/>
              <a:gd name="connsiteY23" fmla="*/ 2497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77173" h="6858000">
                <a:moveTo>
                  <a:pt x="2999927" y="0"/>
                </a:moveTo>
                <a:lnTo>
                  <a:pt x="7702467" y="0"/>
                </a:lnTo>
                <a:lnTo>
                  <a:pt x="7697980" y="5169"/>
                </a:lnTo>
                <a:cubicBezTo>
                  <a:pt x="7685607" y="22653"/>
                  <a:pt x="7674801" y="41639"/>
                  <a:pt x="7665849" y="62013"/>
                </a:cubicBezTo>
                <a:lnTo>
                  <a:pt x="6784302" y="2068292"/>
                </a:lnTo>
                <a:cubicBezTo>
                  <a:pt x="6712683" y="2231288"/>
                  <a:pt x="6786759" y="2421483"/>
                  <a:pt x="6949755" y="2493102"/>
                </a:cubicBezTo>
                <a:lnTo>
                  <a:pt x="6949754" y="2493103"/>
                </a:lnTo>
                <a:cubicBezTo>
                  <a:pt x="7112750" y="2564722"/>
                  <a:pt x="7302944" y="2490646"/>
                  <a:pt x="7374564" y="2327650"/>
                </a:cubicBezTo>
                <a:lnTo>
                  <a:pt x="8177173" y="501025"/>
                </a:lnTo>
                <a:lnTo>
                  <a:pt x="8177173" y="6858000"/>
                </a:lnTo>
                <a:lnTo>
                  <a:pt x="5685235" y="6858000"/>
                </a:lnTo>
                <a:lnTo>
                  <a:pt x="5719958" y="6778975"/>
                </a:lnTo>
                <a:cubicBezTo>
                  <a:pt x="5791577" y="6615979"/>
                  <a:pt x="5717501" y="6425784"/>
                  <a:pt x="5554505" y="6354165"/>
                </a:cubicBezTo>
                <a:cubicBezTo>
                  <a:pt x="5391509" y="6282545"/>
                  <a:pt x="5201314" y="6356621"/>
                  <a:pt x="5129695" y="6519617"/>
                </a:cubicBezTo>
                <a:lnTo>
                  <a:pt x="4981012" y="6858000"/>
                </a:lnTo>
                <a:lnTo>
                  <a:pt x="2999927" y="6858000"/>
                </a:lnTo>
                <a:close/>
                <a:moveTo>
                  <a:pt x="2999925" y="0"/>
                </a:moveTo>
                <a:lnTo>
                  <a:pt x="2999925" y="6858000"/>
                </a:lnTo>
                <a:lnTo>
                  <a:pt x="0" y="6858000"/>
                </a:lnTo>
                <a:close/>
                <a:moveTo>
                  <a:pt x="1522074" y="0"/>
                </a:moveTo>
                <a:lnTo>
                  <a:pt x="2914462" y="0"/>
                </a:lnTo>
                <a:lnTo>
                  <a:pt x="1600937" y="3008555"/>
                </a:lnTo>
                <a:cubicBezTo>
                  <a:pt x="1459942" y="3331495"/>
                  <a:pt x="1083850" y="3478991"/>
                  <a:pt x="760910" y="3337996"/>
                </a:cubicBezTo>
                <a:cubicBezTo>
                  <a:pt x="437969" y="3197002"/>
                  <a:pt x="290473" y="2820909"/>
                  <a:pt x="431469" y="249796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grpSp>
        <p:nvGrpSpPr>
          <p:cNvPr id="7" name="Group 6">
            <a:extLst>
              <a:ext uri="{FF2B5EF4-FFF2-40B4-BE49-F238E27FC236}">
                <a16:creationId xmlns:a16="http://schemas.microsoft.com/office/drawing/2014/main" xmlns="" id="{C8F95E28-FA84-4383-9C5D-464ED5433D8F}"/>
              </a:ext>
            </a:extLst>
          </p:cNvPr>
          <p:cNvGrpSpPr/>
          <p:nvPr userDrawn="1"/>
        </p:nvGrpSpPr>
        <p:grpSpPr>
          <a:xfrm>
            <a:off x="945347" y="2978850"/>
            <a:ext cx="3265011" cy="3800258"/>
            <a:chOff x="945347" y="1528871"/>
            <a:chExt cx="3265011" cy="3800258"/>
          </a:xfrm>
        </p:grpSpPr>
        <p:sp>
          <p:nvSpPr>
            <p:cNvPr id="8" name="Freeform: Shape 7">
              <a:extLst>
                <a:ext uri="{FF2B5EF4-FFF2-40B4-BE49-F238E27FC236}">
                  <a16:creationId xmlns:a16="http://schemas.microsoft.com/office/drawing/2014/main" xmlns="" id="{4DA3E19C-FC39-476A-B8F7-D25EBD9D7930}"/>
                </a:ext>
              </a:extLst>
            </p:cNvPr>
            <p:cNvSpPr/>
            <p:nvPr/>
          </p:nvSpPr>
          <p:spPr>
            <a:xfrm>
              <a:off x="945347" y="2146291"/>
              <a:ext cx="3265011" cy="2597540"/>
            </a:xfrm>
            <a:custGeom>
              <a:avLst/>
              <a:gdLst>
                <a:gd name="connsiteX0" fmla="*/ 1371791 w 3265011"/>
                <a:gd name="connsiteY0" fmla="*/ 0 h 2597540"/>
                <a:gd name="connsiteX1" fmla="*/ 2796033 w 3265011"/>
                <a:gd name="connsiteY1" fmla="*/ 0 h 2597540"/>
                <a:gd name="connsiteX2" fmla="*/ 2796033 w 3265011"/>
                <a:gd name="connsiteY2" fmla="*/ 1679049 h 2597540"/>
                <a:gd name="connsiteX3" fmla="*/ 3265011 w 3265011"/>
                <a:gd name="connsiteY3" fmla="*/ 1679049 h 2597540"/>
                <a:gd name="connsiteX4" fmla="*/ 3265011 w 3265011"/>
                <a:gd name="connsiteY4" fmla="*/ 2484470 h 2597540"/>
                <a:gd name="connsiteX5" fmla="*/ 2796033 w 3265011"/>
                <a:gd name="connsiteY5" fmla="*/ 2484470 h 2597540"/>
                <a:gd name="connsiteX6" fmla="*/ 2796033 w 3265011"/>
                <a:gd name="connsiteY6" fmla="*/ 2597540 h 2597540"/>
                <a:gd name="connsiteX7" fmla="*/ 1891208 w 3265011"/>
                <a:gd name="connsiteY7" fmla="*/ 2597540 h 2597540"/>
                <a:gd name="connsiteX8" fmla="*/ 1891208 w 3265011"/>
                <a:gd name="connsiteY8" fmla="*/ 2484470 h 2597540"/>
                <a:gd name="connsiteX9" fmla="*/ 0 w 3265011"/>
                <a:gd name="connsiteY9" fmla="*/ 2484470 h 2597540"/>
                <a:gd name="connsiteX10" fmla="*/ 0 w 3265011"/>
                <a:gd name="connsiteY10" fmla="*/ 1630620 h 2597540"/>
                <a:gd name="connsiteX11" fmla="*/ 1371791 w 3265011"/>
                <a:gd name="connsiteY11" fmla="*/ 0 h 2597540"/>
                <a:gd name="connsiteX12" fmla="*/ 1891208 w 3265011"/>
                <a:gd name="connsiteY12" fmla="*/ 503136 h 2597540"/>
                <a:gd name="connsiteX13" fmla="*/ 891920 w 3265011"/>
                <a:gd name="connsiteY13" fmla="*/ 1679049 h 2597540"/>
                <a:gd name="connsiteX14" fmla="*/ 1891208 w 3265011"/>
                <a:gd name="connsiteY14" fmla="*/ 1679049 h 2597540"/>
                <a:gd name="connsiteX15" fmla="*/ 1891208 w 3265011"/>
                <a:gd name="connsiteY15" fmla="*/ 503136 h 259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5011" h="2597540">
                  <a:moveTo>
                    <a:pt x="1371791" y="0"/>
                  </a:moveTo>
                  <a:lnTo>
                    <a:pt x="2796033" y="0"/>
                  </a:lnTo>
                  <a:lnTo>
                    <a:pt x="2796033" y="1679049"/>
                  </a:lnTo>
                  <a:lnTo>
                    <a:pt x="3265011" y="1679049"/>
                  </a:lnTo>
                  <a:lnTo>
                    <a:pt x="3265011" y="2484470"/>
                  </a:lnTo>
                  <a:lnTo>
                    <a:pt x="2796033" y="2484470"/>
                  </a:lnTo>
                  <a:lnTo>
                    <a:pt x="2796033" y="2597540"/>
                  </a:lnTo>
                  <a:lnTo>
                    <a:pt x="1891208" y="2597540"/>
                  </a:lnTo>
                  <a:lnTo>
                    <a:pt x="1891208" y="2484470"/>
                  </a:lnTo>
                  <a:lnTo>
                    <a:pt x="0" y="2484470"/>
                  </a:lnTo>
                  <a:lnTo>
                    <a:pt x="0" y="1630620"/>
                  </a:lnTo>
                  <a:lnTo>
                    <a:pt x="1371791" y="0"/>
                  </a:lnTo>
                  <a:close/>
                  <a:moveTo>
                    <a:pt x="1891208" y="503136"/>
                  </a:moveTo>
                  <a:lnTo>
                    <a:pt x="891920" y="1679049"/>
                  </a:lnTo>
                  <a:lnTo>
                    <a:pt x="1891208" y="1679049"/>
                  </a:lnTo>
                  <a:lnTo>
                    <a:pt x="1891208" y="50313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67371E9C-E7EA-4453-B2EF-802615DFF681}"/>
                </a:ext>
              </a:extLst>
            </p:cNvPr>
            <p:cNvSpPr/>
            <p:nvPr/>
          </p:nvSpPr>
          <p:spPr>
            <a:xfrm>
              <a:off x="2317138" y="1528871"/>
              <a:ext cx="1424242" cy="617420"/>
            </a:xfrm>
            <a:custGeom>
              <a:avLst/>
              <a:gdLst>
                <a:gd name="connsiteX0" fmla="*/ 519417 w 1424242"/>
                <a:gd name="connsiteY0" fmla="*/ 0 h 617420"/>
                <a:gd name="connsiteX1" fmla="*/ 1424242 w 1424242"/>
                <a:gd name="connsiteY1" fmla="*/ 0 h 617420"/>
                <a:gd name="connsiteX2" fmla="*/ 1424242 w 1424242"/>
                <a:gd name="connsiteY2" fmla="*/ 617420 h 617420"/>
                <a:gd name="connsiteX3" fmla="*/ 0 w 1424242"/>
                <a:gd name="connsiteY3" fmla="*/ 617420 h 617420"/>
                <a:gd name="connsiteX4" fmla="*/ 519417 w 1424242"/>
                <a:gd name="connsiteY4" fmla="*/ 0 h 617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242" h="617420">
                  <a:moveTo>
                    <a:pt x="519417" y="0"/>
                  </a:moveTo>
                  <a:lnTo>
                    <a:pt x="1424242" y="0"/>
                  </a:lnTo>
                  <a:lnTo>
                    <a:pt x="1424242" y="617420"/>
                  </a:lnTo>
                  <a:lnTo>
                    <a:pt x="0" y="617420"/>
                  </a:lnTo>
                  <a:lnTo>
                    <a:pt x="519417"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D691E6F4-33C4-4688-ACA5-B2949C493D16}"/>
                </a:ext>
              </a:extLst>
            </p:cNvPr>
            <p:cNvSpPr/>
            <p:nvPr/>
          </p:nvSpPr>
          <p:spPr>
            <a:xfrm>
              <a:off x="2836555" y="4743831"/>
              <a:ext cx="904825" cy="585298"/>
            </a:xfrm>
            <a:custGeom>
              <a:avLst/>
              <a:gdLst>
                <a:gd name="connsiteX0" fmla="*/ 0 w 904825"/>
                <a:gd name="connsiteY0" fmla="*/ 0 h 585298"/>
                <a:gd name="connsiteX1" fmla="*/ 904825 w 904825"/>
                <a:gd name="connsiteY1" fmla="*/ 0 h 585298"/>
                <a:gd name="connsiteX2" fmla="*/ 904825 w 904825"/>
                <a:gd name="connsiteY2" fmla="*/ 585298 h 585298"/>
                <a:gd name="connsiteX3" fmla="*/ 0 w 904825"/>
                <a:gd name="connsiteY3" fmla="*/ 585298 h 585298"/>
                <a:gd name="connsiteX4" fmla="*/ 0 w 904825"/>
                <a:gd name="connsiteY4" fmla="*/ 0 h 585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25" h="585298">
                  <a:moveTo>
                    <a:pt x="0" y="0"/>
                  </a:moveTo>
                  <a:lnTo>
                    <a:pt x="904825" y="0"/>
                  </a:lnTo>
                  <a:lnTo>
                    <a:pt x="904825" y="585298"/>
                  </a:lnTo>
                  <a:lnTo>
                    <a:pt x="0" y="58529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6961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mplate 80">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BA2E54E-78BA-48BA-9FA7-61162E64AE14}"/>
              </a:ext>
            </a:extLst>
          </p:cNvPr>
          <p:cNvSpPr/>
          <p:nvPr userDrawn="1"/>
        </p:nvSpPr>
        <p:spPr>
          <a:xfrm>
            <a:off x="0" y="0"/>
            <a:ext cx="6096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Picture Placeholder 25">
            <a:extLst>
              <a:ext uri="{FF2B5EF4-FFF2-40B4-BE49-F238E27FC236}">
                <a16:creationId xmlns:a16="http://schemas.microsoft.com/office/drawing/2014/main" xmlns="" id="{7952EECB-F245-4BC6-BF1E-19174379EBDF}"/>
              </a:ext>
            </a:extLst>
          </p:cNvPr>
          <p:cNvSpPr>
            <a:spLocks noGrp="1"/>
          </p:cNvSpPr>
          <p:nvPr>
            <p:ph type="pic" sz="quarter" idx="10"/>
          </p:nvPr>
        </p:nvSpPr>
        <p:spPr>
          <a:xfrm>
            <a:off x="3560574" y="556145"/>
            <a:ext cx="5070848" cy="5745708"/>
          </a:xfrm>
          <a:custGeom>
            <a:avLst/>
            <a:gdLst>
              <a:gd name="connsiteX0" fmla="*/ 2535424 w 5070848"/>
              <a:gd name="connsiteY0" fmla="*/ 0 h 5745708"/>
              <a:gd name="connsiteX1" fmla="*/ 5070848 w 5070848"/>
              <a:gd name="connsiteY1" fmla="*/ 1267713 h 5745708"/>
              <a:gd name="connsiteX2" fmla="*/ 5070848 w 5070848"/>
              <a:gd name="connsiteY2" fmla="*/ 2723015 h 5745708"/>
              <a:gd name="connsiteX3" fmla="*/ 2887926 w 5070848"/>
              <a:gd name="connsiteY3" fmla="*/ 2723014 h 5745708"/>
              <a:gd name="connsiteX4" fmla="*/ 2535425 w 5070848"/>
              <a:gd name="connsiteY4" fmla="*/ 3075515 h 5745708"/>
              <a:gd name="connsiteX5" fmla="*/ 2887926 w 5070848"/>
              <a:gd name="connsiteY5" fmla="*/ 3428016 h 5745708"/>
              <a:gd name="connsiteX6" fmla="*/ 5070848 w 5070848"/>
              <a:gd name="connsiteY6" fmla="*/ 3428016 h 5745708"/>
              <a:gd name="connsiteX7" fmla="*/ 5070848 w 5070848"/>
              <a:gd name="connsiteY7" fmla="*/ 3575322 h 5745708"/>
              <a:gd name="connsiteX8" fmla="*/ 2887926 w 5070848"/>
              <a:gd name="connsiteY8" fmla="*/ 3575321 h 5745708"/>
              <a:gd name="connsiteX9" fmla="*/ 2535425 w 5070848"/>
              <a:gd name="connsiteY9" fmla="*/ 3927822 h 5745708"/>
              <a:gd name="connsiteX10" fmla="*/ 2887926 w 5070848"/>
              <a:gd name="connsiteY10" fmla="*/ 4280323 h 5745708"/>
              <a:gd name="connsiteX11" fmla="*/ 5070848 w 5070848"/>
              <a:gd name="connsiteY11" fmla="*/ 4280323 h 5745708"/>
              <a:gd name="connsiteX12" fmla="*/ 5070848 w 5070848"/>
              <a:gd name="connsiteY12" fmla="*/ 4477996 h 5745708"/>
              <a:gd name="connsiteX13" fmla="*/ 2535424 w 5070848"/>
              <a:gd name="connsiteY13" fmla="*/ 5745708 h 5745708"/>
              <a:gd name="connsiteX14" fmla="*/ 0 w 5070848"/>
              <a:gd name="connsiteY14" fmla="*/ 4477996 h 5745708"/>
              <a:gd name="connsiteX15" fmla="*/ 0 w 5070848"/>
              <a:gd name="connsiteY15" fmla="*/ 1267713 h 574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848" h="5745708">
                <a:moveTo>
                  <a:pt x="2535424" y="0"/>
                </a:moveTo>
                <a:lnTo>
                  <a:pt x="5070848" y="1267713"/>
                </a:lnTo>
                <a:lnTo>
                  <a:pt x="5070848" y="2723015"/>
                </a:lnTo>
                <a:lnTo>
                  <a:pt x="2887926" y="2723014"/>
                </a:lnTo>
                <a:cubicBezTo>
                  <a:pt x="2693245" y="2723014"/>
                  <a:pt x="2535425" y="2880834"/>
                  <a:pt x="2535425" y="3075515"/>
                </a:cubicBezTo>
                <a:cubicBezTo>
                  <a:pt x="2535425" y="3270196"/>
                  <a:pt x="2693245" y="3428016"/>
                  <a:pt x="2887926" y="3428016"/>
                </a:cubicBezTo>
                <a:lnTo>
                  <a:pt x="5070848" y="3428016"/>
                </a:lnTo>
                <a:lnTo>
                  <a:pt x="5070848" y="3575322"/>
                </a:lnTo>
                <a:lnTo>
                  <a:pt x="2887926" y="3575321"/>
                </a:lnTo>
                <a:cubicBezTo>
                  <a:pt x="2693245" y="3575321"/>
                  <a:pt x="2535425" y="3733141"/>
                  <a:pt x="2535425" y="3927822"/>
                </a:cubicBezTo>
                <a:cubicBezTo>
                  <a:pt x="2535425" y="4122503"/>
                  <a:pt x="2693245" y="4280323"/>
                  <a:pt x="2887926" y="4280323"/>
                </a:cubicBezTo>
                <a:lnTo>
                  <a:pt x="5070848" y="4280323"/>
                </a:lnTo>
                <a:lnTo>
                  <a:pt x="5070848" y="4477996"/>
                </a:lnTo>
                <a:lnTo>
                  <a:pt x="2535424" y="5745708"/>
                </a:lnTo>
                <a:lnTo>
                  <a:pt x="0" y="4477996"/>
                </a:lnTo>
                <a:lnTo>
                  <a:pt x="0" y="1267713"/>
                </a:lnTo>
                <a:close/>
              </a:path>
            </a:pathLst>
          </a:custGeom>
        </p:spPr>
        <p:txBody>
          <a:bodyPr wrap="square" anchor="ctr">
            <a:noAutofit/>
          </a:bodyPr>
          <a:lstStyle>
            <a:lvl1pPr marL="0" indent="0" algn="ctr">
              <a:buNone/>
              <a:defRPr>
                <a:solidFill>
                  <a:schemeClr val="bg1"/>
                </a:solidFill>
              </a:defRPr>
            </a:lvl1pPr>
          </a:lstStyle>
          <a:p>
            <a:endParaRPr lang="en-US"/>
          </a:p>
        </p:txBody>
      </p:sp>
      <p:sp>
        <p:nvSpPr>
          <p:cNvPr id="29" name="Title 24">
            <a:extLst>
              <a:ext uri="{FF2B5EF4-FFF2-40B4-BE49-F238E27FC236}">
                <a16:creationId xmlns:a16="http://schemas.microsoft.com/office/drawing/2014/main" xmlns="" id="{386C976E-28AF-4BE6-A16D-6DBF69CAC0BD}"/>
              </a:ext>
            </a:extLst>
          </p:cNvPr>
          <p:cNvSpPr>
            <a:spLocks noGrp="1"/>
          </p:cNvSpPr>
          <p:nvPr>
            <p:ph type="title"/>
          </p:nvPr>
        </p:nvSpPr>
        <p:spPr>
          <a:xfrm>
            <a:off x="798490" y="1963139"/>
            <a:ext cx="2762084" cy="2931721"/>
          </a:xfrm>
          <a:prstGeom prst="rect">
            <a:avLst/>
          </a:prstGeom>
        </p:spPr>
        <p:txBody>
          <a:bodyPr anchor="ctr">
            <a:normAutofit/>
          </a:bodyPr>
          <a:lstStyle>
            <a:lvl1pPr>
              <a:defRPr sz="3200">
                <a:solidFill>
                  <a:schemeClr val="tx1">
                    <a:lumMod val="85000"/>
                    <a:lumOff val="15000"/>
                  </a:schemeClr>
                </a:solidFill>
              </a:defRPr>
            </a:lvl1pPr>
          </a:lstStyle>
          <a:p>
            <a:r>
              <a:rPr lang="en-US"/>
              <a:t>Click to edit Master title style</a:t>
            </a:r>
          </a:p>
        </p:txBody>
      </p:sp>
      <p:sp>
        <p:nvSpPr>
          <p:cNvPr id="30" name="Text Placeholder 21">
            <a:extLst>
              <a:ext uri="{FF2B5EF4-FFF2-40B4-BE49-F238E27FC236}">
                <a16:creationId xmlns:a16="http://schemas.microsoft.com/office/drawing/2014/main" xmlns="" id="{5C214E37-E5EC-4969-B34F-53F0AD76EAAF}"/>
              </a:ext>
            </a:extLst>
          </p:cNvPr>
          <p:cNvSpPr>
            <a:spLocks noGrp="1"/>
          </p:cNvSpPr>
          <p:nvPr>
            <p:ph type="body" sz="quarter" idx="12"/>
          </p:nvPr>
        </p:nvSpPr>
        <p:spPr>
          <a:xfrm>
            <a:off x="6693518" y="3283166"/>
            <a:ext cx="5070848" cy="700995"/>
          </a:xfrm>
          <a:prstGeom prst="rect">
            <a:avLst/>
          </a:prstGeom>
        </p:spPr>
        <p:txBody>
          <a:bodyPr anchor="ctr">
            <a:normAutofit/>
          </a:bodyPr>
          <a:lstStyle>
            <a:lvl1pPr marL="0" indent="0" algn="l">
              <a:buNone/>
              <a:defRPr sz="1800">
                <a:solidFill>
                  <a:schemeClr val="tx1">
                    <a:lumMod val="75000"/>
                    <a:lumOff val="25000"/>
                  </a:schemeClr>
                </a:solidFill>
              </a:defRPr>
            </a:lvl1pPr>
          </a:lstStyle>
          <a:p>
            <a:pPr lvl="0"/>
            <a:r>
              <a:rPr lang="en-US"/>
              <a:t>Click to edit Master text styles</a:t>
            </a:r>
          </a:p>
        </p:txBody>
      </p:sp>
      <p:sp>
        <p:nvSpPr>
          <p:cNvPr id="31" name="Text Placeholder 21">
            <a:extLst>
              <a:ext uri="{FF2B5EF4-FFF2-40B4-BE49-F238E27FC236}">
                <a16:creationId xmlns:a16="http://schemas.microsoft.com/office/drawing/2014/main" xmlns="" id="{5B521029-A54F-457E-97F0-F088387E1FC0}"/>
              </a:ext>
            </a:extLst>
          </p:cNvPr>
          <p:cNvSpPr>
            <a:spLocks noGrp="1"/>
          </p:cNvSpPr>
          <p:nvPr>
            <p:ph type="body" sz="quarter" idx="13"/>
          </p:nvPr>
        </p:nvSpPr>
        <p:spPr>
          <a:xfrm>
            <a:off x="6693518" y="4135473"/>
            <a:ext cx="5070848" cy="700995"/>
          </a:xfrm>
          <a:prstGeom prst="rect">
            <a:avLst/>
          </a:prstGeom>
        </p:spPr>
        <p:txBody>
          <a:bodyPr anchor="ctr">
            <a:normAutofit/>
          </a:bodyPr>
          <a:lstStyle>
            <a:lvl1pPr marL="0" indent="0" algn="l">
              <a:buNone/>
              <a:defRPr sz="1800">
                <a:solidFill>
                  <a:schemeClr val="tx1">
                    <a:lumMod val="75000"/>
                    <a:lumOff val="25000"/>
                  </a:schemeClr>
                </a:solidFill>
              </a:defRPr>
            </a:lvl1pPr>
          </a:lstStyle>
          <a:p>
            <a:pPr lvl="0"/>
            <a:r>
              <a:rPr lang="en-US"/>
              <a:t>Click to edit Master text styles</a:t>
            </a:r>
          </a:p>
        </p:txBody>
      </p:sp>
      <p:sp>
        <p:nvSpPr>
          <p:cNvPr id="9" name="Rectangle 8">
            <a:extLst>
              <a:ext uri="{FF2B5EF4-FFF2-40B4-BE49-F238E27FC236}">
                <a16:creationId xmlns:a16="http://schemas.microsoft.com/office/drawing/2014/main" xmlns="" id="{C8F630A6-BC03-4F35-8BA5-E54FA4E9CB2C}"/>
              </a:ext>
            </a:extLst>
          </p:cNvPr>
          <p:cNvSpPr/>
          <p:nvPr userDrawn="1"/>
        </p:nvSpPr>
        <p:spPr>
          <a:xfrm>
            <a:off x="0" y="1963139"/>
            <a:ext cx="798490" cy="2005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595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 presetClass="entr" presetSubtype="8"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0-#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par>
                                <p:cTn id="12" presetID="22" presetClass="entr" presetSubtype="8" fill="hold" grpId="0" nodeType="withEffect">
                                  <p:stCondLst>
                                    <p:cond delay="1000"/>
                                  </p:stCondLst>
                                  <p:childTnLst>
                                    <p:set>
                                      <p:cBhvr>
                                        <p:cTn id="13" dur="1" fill="hold">
                                          <p:stCondLst>
                                            <p:cond delay="0"/>
                                          </p:stCondLst>
                                        </p:cTn>
                                        <p:tgtEl>
                                          <p:spTgt spid="29"/>
                                        </p:tgtEl>
                                        <p:attrNameLst>
                                          <p:attrName>style.visibility</p:attrName>
                                        </p:attrNameLst>
                                      </p:cBhvr>
                                      <p:to>
                                        <p:strVal val="visible"/>
                                      </p:to>
                                    </p:set>
                                    <p:animEffect transition="in" filter="wipe(left)">
                                      <p:cBhvr>
                                        <p:cTn id="14" dur="500"/>
                                        <p:tgtEl>
                                          <p:spTgt spid="29"/>
                                        </p:tgtEl>
                                      </p:cBhvr>
                                    </p:animEffect>
                                  </p:childTnLst>
                                </p:cTn>
                              </p:par>
                              <p:par>
                                <p:cTn id="15" presetID="22" presetClass="entr" presetSubtype="8" fill="hold" grpId="0" nodeType="withEffect" nodePh="1">
                                  <p:stCondLst>
                                    <p:cond delay="1500"/>
                                  </p:stCondLst>
                                  <p:endCondLst>
                                    <p:cond evt="begin" delay="0">
                                      <p:tn val="15"/>
                                    </p:cond>
                                  </p:end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wipe(left)">
                                      <p:cBhvr>
                                        <p:cTn id="22" dur="500"/>
                                        <p:tgtEl>
                                          <p:spTgt spid="3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1">
                                            <p:txEl>
                                              <p:pRg st="0" end="0"/>
                                            </p:txEl>
                                          </p:spTgt>
                                        </p:tgtEl>
                                        <p:attrNameLst>
                                          <p:attrName>style.visibility</p:attrName>
                                        </p:attrNameLst>
                                      </p:cBhvr>
                                      <p:to>
                                        <p:strVal val="visible"/>
                                      </p:to>
                                    </p:set>
                                    <p:animEffect transition="in" filter="wipe(left)">
                                      <p:cBhvr>
                                        <p:cTn id="27"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p:bldP spid="29" grpId="0"/>
      <p:bldP spid="30" grpId="0" build="p">
        <p:tmplLst>
          <p:tmpl lvl="1">
            <p:tnLst>
              <p:par>
                <p:cTn presetID="22" presetClass="entr" presetSubtype="8"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9"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mplate 8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F18B19AA-3103-44AC-B400-CF5AE2E25279}"/>
              </a:ext>
            </a:extLst>
          </p:cNvPr>
          <p:cNvSpPr/>
          <p:nvPr userDrawn="1"/>
        </p:nvSpPr>
        <p:spPr>
          <a:xfrm>
            <a:off x="0" y="0"/>
            <a:ext cx="6096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Picture Placeholder 30">
            <a:extLst>
              <a:ext uri="{FF2B5EF4-FFF2-40B4-BE49-F238E27FC236}">
                <a16:creationId xmlns:a16="http://schemas.microsoft.com/office/drawing/2014/main" xmlns="" id="{ECAE711C-8C83-47AD-A382-EF65CCBDC66C}"/>
              </a:ext>
            </a:extLst>
          </p:cNvPr>
          <p:cNvSpPr>
            <a:spLocks noGrp="1"/>
          </p:cNvSpPr>
          <p:nvPr>
            <p:ph type="pic" sz="quarter" idx="10"/>
          </p:nvPr>
        </p:nvSpPr>
        <p:spPr>
          <a:xfrm>
            <a:off x="5257801" y="486485"/>
            <a:ext cx="1676400" cy="1810557"/>
          </a:xfrm>
          <a:custGeom>
            <a:avLst/>
            <a:gdLst>
              <a:gd name="connsiteX0" fmla="*/ 838200 w 1676400"/>
              <a:gd name="connsiteY0" fmla="*/ 0 h 1810557"/>
              <a:gd name="connsiteX1" fmla="*/ 1676400 w 1676400"/>
              <a:gd name="connsiteY1" fmla="*/ 419100 h 1810557"/>
              <a:gd name="connsiteX2" fmla="*/ 1676400 w 1676400"/>
              <a:gd name="connsiteY2" fmla="*/ 1246781 h 1810557"/>
              <a:gd name="connsiteX3" fmla="*/ 857574 w 1676400"/>
              <a:gd name="connsiteY3" fmla="*/ 1246780 h 1810557"/>
              <a:gd name="connsiteX4" fmla="*/ 516340 w 1676400"/>
              <a:gd name="connsiteY4" fmla="*/ 1588014 h 1810557"/>
              <a:gd name="connsiteX5" fmla="*/ 574617 w 1676400"/>
              <a:gd name="connsiteY5" fmla="*/ 1778801 h 1810557"/>
              <a:gd name="connsiteX6" fmla="*/ 600818 w 1676400"/>
              <a:gd name="connsiteY6" fmla="*/ 1810557 h 1810557"/>
              <a:gd name="connsiteX7" fmla="*/ 0 w 1676400"/>
              <a:gd name="connsiteY7" fmla="*/ 1510148 h 1810557"/>
              <a:gd name="connsiteX8" fmla="*/ 0 w 1676400"/>
              <a:gd name="connsiteY8" fmla="*/ 419100 h 181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400" h="1810557">
                <a:moveTo>
                  <a:pt x="838200" y="0"/>
                </a:moveTo>
                <a:lnTo>
                  <a:pt x="1676400" y="419100"/>
                </a:lnTo>
                <a:lnTo>
                  <a:pt x="1676400" y="1246781"/>
                </a:lnTo>
                <a:lnTo>
                  <a:pt x="857574" y="1246780"/>
                </a:lnTo>
                <a:cubicBezTo>
                  <a:pt x="669116" y="1246780"/>
                  <a:pt x="516340" y="1399556"/>
                  <a:pt x="516340" y="1588014"/>
                </a:cubicBezTo>
                <a:cubicBezTo>
                  <a:pt x="516340" y="1658686"/>
                  <a:pt x="537824" y="1724340"/>
                  <a:pt x="574617" y="1778801"/>
                </a:cubicBezTo>
                <a:lnTo>
                  <a:pt x="600818" y="1810557"/>
                </a:lnTo>
                <a:lnTo>
                  <a:pt x="0" y="1510148"/>
                </a:lnTo>
                <a:lnTo>
                  <a:pt x="0" y="419100"/>
                </a:lnTo>
                <a:close/>
              </a:path>
            </a:pathLst>
          </a:custGeom>
        </p:spPr>
        <p:txBody>
          <a:bodyPr wrap="square" anchor="ctr">
            <a:noAutofit/>
          </a:bodyPr>
          <a:lstStyle>
            <a:lvl1pPr marL="0" indent="0" algn="ctr">
              <a:buNone/>
              <a:defRPr sz="2000"/>
            </a:lvl1pPr>
          </a:lstStyle>
          <a:p>
            <a:endParaRPr lang="en-US"/>
          </a:p>
        </p:txBody>
      </p:sp>
      <p:sp>
        <p:nvSpPr>
          <p:cNvPr id="34" name="Picture Placeholder 33">
            <a:extLst>
              <a:ext uri="{FF2B5EF4-FFF2-40B4-BE49-F238E27FC236}">
                <a16:creationId xmlns:a16="http://schemas.microsoft.com/office/drawing/2014/main" xmlns="" id="{3B4F6236-2D93-46C6-9AAF-00FC3E35182A}"/>
              </a:ext>
            </a:extLst>
          </p:cNvPr>
          <p:cNvSpPr>
            <a:spLocks noGrp="1"/>
          </p:cNvSpPr>
          <p:nvPr>
            <p:ph type="pic" sz="quarter" idx="11"/>
          </p:nvPr>
        </p:nvSpPr>
        <p:spPr>
          <a:xfrm>
            <a:off x="5257801" y="2415734"/>
            <a:ext cx="1676401" cy="1929248"/>
          </a:xfrm>
          <a:custGeom>
            <a:avLst/>
            <a:gdLst>
              <a:gd name="connsiteX0" fmla="*/ 838201 w 1676401"/>
              <a:gd name="connsiteY0" fmla="*/ 0 h 1929248"/>
              <a:gd name="connsiteX1" fmla="*/ 1676401 w 1676401"/>
              <a:gd name="connsiteY1" fmla="*/ 419100 h 1929248"/>
              <a:gd name="connsiteX2" fmla="*/ 1676401 w 1676401"/>
              <a:gd name="connsiteY2" fmla="*/ 607365 h 1929248"/>
              <a:gd name="connsiteX3" fmla="*/ 1525181 w 1676401"/>
              <a:gd name="connsiteY3" fmla="*/ 607365 h 1929248"/>
              <a:gd name="connsiteX4" fmla="*/ 1183947 w 1676401"/>
              <a:gd name="connsiteY4" fmla="*/ 948599 h 1929248"/>
              <a:gd name="connsiteX5" fmla="*/ 1525181 w 1676401"/>
              <a:gd name="connsiteY5" fmla="*/ 1289833 h 1929248"/>
              <a:gd name="connsiteX6" fmla="*/ 1676401 w 1676401"/>
              <a:gd name="connsiteY6" fmla="*/ 1289833 h 1929248"/>
              <a:gd name="connsiteX7" fmla="*/ 1676401 w 1676401"/>
              <a:gd name="connsiteY7" fmla="*/ 1510148 h 1929248"/>
              <a:gd name="connsiteX8" fmla="*/ 838200 w 1676401"/>
              <a:gd name="connsiteY8" fmla="*/ 1929248 h 1929248"/>
              <a:gd name="connsiteX9" fmla="*/ 0 w 1676401"/>
              <a:gd name="connsiteY9" fmla="*/ 1510148 h 1929248"/>
              <a:gd name="connsiteX10" fmla="*/ 0 w 1676401"/>
              <a:gd name="connsiteY10" fmla="*/ 419100 h 192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1" h="1929248">
                <a:moveTo>
                  <a:pt x="838201" y="0"/>
                </a:moveTo>
                <a:lnTo>
                  <a:pt x="1676401" y="419100"/>
                </a:lnTo>
                <a:lnTo>
                  <a:pt x="1676401" y="607365"/>
                </a:lnTo>
                <a:lnTo>
                  <a:pt x="1525181" y="607365"/>
                </a:lnTo>
                <a:cubicBezTo>
                  <a:pt x="1336723" y="607365"/>
                  <a:pt x="1183947" y="760141"/>
                  <a:pt x="1183947" y="948599"/>
                </a:cubicBezTo>
                <a:cubicBezTo>
                  <a:pt x="1183947" y="1137057"/>
                  <a:pt x="1336723" y="1289833"/>
                  <a:pt x="1525181" y="1289833"/>
                </a:cubicBezTo>
                <a:lnTo>
                  <a:pt x="1676401" y="1289833"/>
                </a:lnTo>
                <a:lnTo>
                  <a:pt x="1676401" y="1510148"/>
                </a:lnTo>
                <a:lnTo>
                  <a:pt x="838200" y="1929248"/>
                </a:lnTo>
                <a:lnTo>
                  <a:pt x="0" y="1510148"/>
                </a:lnTo>
                <a:lnTo>
                  <a:pt x="0" y="419100"/>
                </a:lnTo>
                <a:close/>
              </a:path>
            </a:pathLst>
          </a:custGeom>
        </p:spPr>
        <p:txBody>
          <a:bodyPr wrap="square" anchor="ctr">
            <a:noAutofit/>
          </a:bodyPr>
          <a:lstStyle>
            <a:lvl1pPr marL="0" indent="0" algn="ctr">
              <a:buNone/>
              <a:defRPr sz="2000"/>
            </a:lvl1pPr>
          </a:lstStyle>
          <a:p>
            <a:endParaRPr lang="en-US"/>
          </a:p>
        </p:txBody>
      </p:sp>
      <p:sp>
        <p:nvSpPr>
          <p:cNvPr id="37" name="Picture Placeholder 36">
            <a:extLst>
              <a:ext uri="{FF2B5EF4-FFF2-40B4-BE49-F238E27FC236}">
                <a16:creationId xmlns:a16="http://schemas.microsoft.com/office/drawing/2014/main" xmlns="" id="{C9C9B2BD-F270-4339-B95B-16F34FCA2D27}"/>
              </a:ext>
            </a:extLst>
          </p:cNvPr>
          <p:cNvSpPr>
            <a:spLocks noGrp="1"/>
          </p:cNvSpPr>
          <p:nvPr>
            <p:ph type="pic" sz="quarter" idx="12"/>
          </p:nvPr>
        </p:nvSpPr>
        <p:spPr>
          <a:xfrm>
            <a:off x="5257801" y="4463674"/>
            <a:ext cx="1676401" cy="1810556"/>
          </a:xfrm>
          <a:custGeom>
            <a:avLst/>
            <a:gdLst>
              <a:gd name="connsiteX0" fmla="*/ 600817 w 1676401"/>
              <a:gd name="connsiteY0" fmla="*/ 0 h 1810556"/>
              <a:gd name="connsiteX1" fmla="*/ 574616 w 1676401"/>
              <a:gd name="connsiteY1" fmla="*/ 31755 h 1810556"/>
              <a:gd name="connsiteX2" fmla="*/ 516339 w 1676401"/>
              <a:gd name="connsiteY2" fmla="*/ 222542 h 1810556"/>
              <a:gd name="connsiteX3" fmla="*/ 857573 w 1676401"/>
              <a:gd name="connsiteY3" fmla="*/ 563776 h 1810556"/>
              <a:gd name="connsiteX4" fmla="*/ 1676401 w 1676401"/>
              <a:gd name="connsiteY4" fmla="*/ 563776 h 1810556"/>
              <a:gd name="connsiteX5" fmla="*/ 1676401 w 1676401"/>
              <a:gd name="connsiteY5" fmla="*/ 1391456 h 1810556"/>
              <a:gd name="connsiteX6" fmla="*/ 838200 w 1676401"/>
              <a:gd name="connsiteY6" fmla="*/ 1810556 h 1810556"/>
              <a:gd name="connsiteX7" fmla="*/ 0 w 1676401"/>
              <a:gd name="connsiteY7" fmla="*/ 1391456 h 1810556"/>
              <a:gd name="connsiteX8" fmla="*/ 0 w 1676401"/>
              <a:gd name="connsiteY8" fmla="*/ 300408 h 18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401" h="1810556">
                <a:moveTo>
                  <a:pt x="600817" y="0"/>
                </a:moveTo>
                <a:lnTo>
                  <a:pt x="574616" y="31755"/>
                </a:lnTo>
                <a:cubicBezTo>
                  <a:pt x="537823" y="86217"/>
                  <a:pt x="516339" y="151870"/>
                  <a:pt x="516339" y="222542"/>
                </a:cubicBezTo>
                <a:cubicBezTo>
                  <a:pt x="516339" y="411000"/>
                  <a:pt x="669115" y="563776"/>
                  <a:pt x="857573" y="563776"/>
                </a:cubicBezTo>
                <a:lnTo>
                  <a:pt x="1676401" y="563776"/>
                </a:lnTo>
                <a:lnTo>
                  <a:pt x="1676401" y="1391456"/>
                </a:lnTo>
                <a:lnTo>
                  <a:pt x="838200" y="1810556"/>
                </a:lnTo>
                <a:lnTo>
                  <a:pt x="0" y="1391456"/>
                </a:lnTo>
                <a:lnTo>
                  <a:pt x="0" y="300408"/>
                </a:lnTo>
                <a:close/>
              </a:path>
            </a:pathLst>
          </a:custGeom>
        </p:spPr>
        <p:txBody>
          <a:bodyPr wrap="square" anchor="ctr">
            <a:noAutofit/>
          </a:bodyPr>
          <a:lstStyle>
            <a:lvl1pPr marL="0" indent="0" algn="ctr">
              <a:buNone/>
              <a:defRPr sz="2000"/>
            </a:lvl1pPr>
          </a:lstStyle>
          <a:p>
            <a:endParaRPr lang="en-US"/>
          </a:p>
        </p:txBody>
      </p:sp>
      <p:sp>
        <p:nvSpPr>
          <p:cNvPr id="38" name="Title 24">
            <a:extLst>
              <a:ext uri="{FF2B5EF4-FFF2-40B4-BE49-F238E27FC236}">
                <a16:creationId xmlns:a16="http://schemas.microsoft.com/office/drawing/2014/main" xmlns="" id="{0DCC19A1-1E1C-41DD-87BC-5ED7CD022B41}"/>
              </a:ext>
            </a:extLst>
          </p:cNvPr>
          <p:cNvSpPr>
            <a:spLocks noGrp="1"/>
          </p:cNvSpPr>
          <p:nvPr>
            <p:ph type="title"/>
          </p:nvPr>
        </p:nvSpPr>
        <p:spPr>
          <a:xfrm>
            <a:off x="801043" y="1963139"/>
            <a:ext cx="3926006" cy="2931721"/>
          </a:xfrm>
          <a:prstGeom prst="rect">
            <a:avLst/>
          </a:prstGeom>
        </p:spPr>
        <p:txBody>
          <a:bodyPr anchor="ctr">
            <a:normAutofit/>
          </a:bodyPr>
          <a:lstStyle>
            <a:lvl1pPr algn="l">
              <a:defRPr sz="3200">
                <a:solidFill>
                  <a:schemeClr val="tx1">
                    <a:lumMod val="85000"/>
                    <a:lumOff val="15000"/>
                  </a:schemeClr>
                </a:solidFill>
              </a:defRPr>
            </a:lvl1pPr>
          </a:lstStyle>
          <a:p>
            <a:r>
              <a:rPr lang="en-US"/>
              <a:t>Click to edit Master title style</a:t>
            </a:r>
          </a:p>
        </p:txBody>
      </p:sp>
      <p:sp>
        <p:nvSpPr>
          <p:cNvPr id="39" name="Text Placeholder 21">
            <a:extLst>
              <a:ext uri="{FF2B5EF4-FFF2-40B4-BE49-F238E27FC236}">
                <a16:creationId xmlns:a16="http://schemas.microsoft.com/office/drawing/2014/main" xmlns="" id="{F35AECAD-54E3-4254-94F8-0A46466378F8}"/>
              </a:ext>
            </a:extLst>
          </p:cNvPr>
          <p:cNvSpPr>
            <a:spLocks noGrp="1"/>
          </p:cNvSpPr>
          <p:nvPr>
            <p:ph type="body" sz="quarter" idx="13"/>
          </p:nvPr>
        </p:nvSpPr>
        <p:spPr>
          <a:xfrm>
            <a:off x="6781448" y="1724001"/>
            <a:ext cx="5070848" cy="700995"/>
          </a:xfrm>
          <a:prstGeom prst="rect">
            <a:avLst/>
          </a:prstGeom>
        </p:spPr>
        <p:txBody>
          <a:bodyPr anchor="ctr">
            <a:normAutofit/>
          </a:bodyPr>
          <a:lstStyle>
            <a:lvl1pPr marL="0" indent="0" algn="l">
              <a:buNone/>
              <a:defRPr sz="1800">
                <a:solidFill>
                  <a:schemeClr val="tx1">
                    <a:lumMod val="85000"/>
                    <a:lumOff val="15000"/>
                  </a:schemeClr>
                </a:solidFill>
              </a:defRPr>
            </a:lvl1pPr>
          </a:lstStyle>
          <a:p>
            <a:pPr lvl="0"/>
            <a:r>
              <a:rPr lang="en-US"/>
              <a:t>Click to edit Master text styles</a:t>
            </a:r>
          </a:p>
        </p:txBody>
      </p:sp>
      <p:sp>
        <p:nvSpPr>
          <p:cNvPr id="40" name="Text Placeholder 21">
            <a:extLst>
              <a:ext uri="{FF2B5EF4-FFF2-40B4-BE49-F238E27FC236}">
                <a16:creationId xmlns:a16="http://schemas.microsoft.com/office/drawing/2014/main" xmlns="" id="{D73AE6CA-6008-4D8A-B23C-20FF408BC316}"/>
              </a:ext>
            </a:extLst>
          </p:cNvPr>
          <p:cNvSpPr>
            <a:spLocks noGrp="1"/>
          </p:cNvSpPr>
          <p:nvPr>
            <p:ph type="body" sz="quarter" idx="14"/>
          </p:nvPr>
        </p:nvSpPr>
        <p:spPr>
          <a:xfrm>
            <a:off x="6781448" y="3021351"/>
            <a:ext cx="5070848" cy="700995"/>
          </a:xfrm>
          <a:prstGeom prst="rect">
            <a:avLst/>
          </a:prstGeom>
        </p:spPr>
        <p:txBody>
          <a:bodyPr anchor="ctr">
            <a:normAutofit/>
          </a:bodyPr>
          <a:lstStyle>
            <a:lvl1pPr marL="0" indent="0" algn="l">
              <a:buNone/>
              <a:defRPr sz="1800">
                <a:solidFill>
                  <a:schemeClr val="tx1">
                    <a:lumMod val="85000"/>
                    <a:lumOff val="15000"/>
                  </a:schemeClr>
                </a:solidFill>
              </a:defRPr>
            </a:lvl1pPr>
          </a:lstStyle>
          <a:p>
            <a:pPr lvl="0"/>
            <a:r>
              <a:rPr lang="en-US"/>
              <a:t>Click to edit Master text styles</a:t>
            </a:r>
          </a:p>
        </p:txBody>
      </p:sp>
      <p:sp>
        <p:nvSpPr>
          <p:cNvPr id="41" name="Text Placeholder 21">
            <a:extLst>
              <a:ext uri="{FF2B5EF4-FFF2-40B4-BE49-F238E27FC236}">
                <a16:creationId xmlns:a16="http://schemas.microsoft.com/office/drawing/2014/main" xmlns="" id="{E6C3E2CA-1AAF-4844-9710-200B48B0246D}"/>
              </a:ext>
            </a:extLst>
          </p:cNvPr>
          <p:cNvSpPr>
            <a:spLocks noGrp="1"/>
          </p:cNvSpPr>
          <p:nvPr>
            <p:ph type="body" sz="quarter" idx="15"/>
          </p:nvPr>
        </p:nvSpPr>
        <p:spPr>
          <a:xfrm>
            <a:off x="6781448" y="4335716"/>
            <a:ext cx="5070848" cy="700995"/>
          </a:xfrm>
          <a:prstGeom prst="rect">
            <a:avLst/>
          </a:prstGeom>
        </p:spPr>
        <p:txBody>
          <a:bodyPr anchor="ctr">
            <a:normAutofit/>
          </a:bodyPr>
          <a:lstStyle>
            <a:lvl1pPr marL="0" indent="0" algn="l">
              <a:buNone/>
              <a:defRPr sz="1800">
                <a:solidFill>
                  <a:schemeClr val="tx1">
                    <a:lumMod val="85000"/>
                    <a:lumOff val="15000"/>
                  </a:schemeClr>
                </a:solidFill>
              </a:defRPr>
            </a:lvl1pPr>
          </a:lstStyle>
          <a:p>
            <a:pPr lvl="0"/>
            <a:r>
              <a:rPr lang="en-US"/>
              <a:t>Click to edit Master text styles</a:t>
            </a:r>
          </a:p>
        </p:txBody>
      </p:sp>
      <p:sp>
        <p:nvSpPr>
          <p:cNvPr id="2" name="Rectangle 1">
            <a:extLst>
              <a:ext uri="{FF2B5EF4-FFF2-40B4-BE49-F238E27FC236}">
                <a16:creationId xmlns:a16="http://schemas.microsoft.com/office/drawing/2014/main" xmlns="" id="{0ABCA1C1-BE45-47D6-9BAF-049813A7C609}"/>
              </a:ext>
            </a:extLst>
          </p:cNvPr>
          <p:cNvSpPr/>
          <p:nvPr userDrawn="1"/>
        </p:nvSpPr>
        <p:spPr>
          <a:xfrm>
            <a:off x="0" y="1963139"/>
            <a:ext cx="798490" cy="2005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907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 presetClass="entr" presetSubtype="8"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par>
                                <p:cTn id="12" presetID="22" presetClass="entr" presetSubtype="8" fill="hold" grpId="0" nodeType="withEffect">
                                  <p:stCondLst>
                                    <p:cond delay="1000"/>
                                  </p:stCondLst>
                                  <p:childTnLst>
                                    <p:set>
                                      <p:cBhvr>
                                        <p:cTn id="13" dur="1" fill="hold">
                                          <p:stCondLst>
                                            <p:cond delay="0"/>
                                          </p:stCondLst>
                                        </p:cTn>
                                        <p:tgtEl>
                                          <p:spTgt spid="38"/>
                                        </p:tgtEl>
                                        <p:attrNameLst>
                                          <p:attrName>style.visibility</p:attrName>
                                        </p:attrNameLst>
                                      </p:cBhvr>
                                      <p:to>
                                        <p:strVal val="visible"/>
                                      </p:to>
                                    </p:set>
                                    <p:animEffect transition="in" filter="wipe(left)">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nodePh="1">
                                  <p:stCondLst>
                                    <p:cond delay="0"/>
                                  </p:stCondLst>
                                  <p:endCondLst>
                                    <p:cond evt="begin" delay="0">
                                      <p:tn val="17"/>
                                    </p:cond>
                                  </p:end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39">
                                            <p:txEl>
                                              <p:pRg st="0" end="0"/>
                                            </p:txEl>
                                          </p:spTgt>
                                        </p:tgtEl>
                                        <p:attrNameLst>
                                          <p:attrName>style.visibility</p:attrName>
                                        </p:attrNameLst>
                                      </p:cBhvr>
                                      <p:to>
                                        <p:strVal val="visible"/>
                                      </p:to>
                                    </p:set>
                                    <p:animEffect transition="in" filter="wipe(left)">
                                      <p:cBhvr>
                                        <p:cTn id="22" dur="500"/>
                                        <p:tgtEl>
                                          <p:spTgt spid="3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nodePh="1">
                                  <p:stCondLst>
                                    <p:cond delay="0"/>
                                  </p:stCondLst>
                                  <p:endCondLst>
                                    <p:cond evt="begin" delay="0">
                                      <p:tn val="25"/>
                                    </p:cond>
                                  </p:end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22" presetClass="entr" presetSubtype="8" fill="hold" grpId="0" nodeType="withEffect">
                                  <p:stCondLst>
                                    <p:cond delay="500"/>
                                  </p:stCondLst>
                                  <p:childTnLst>
                                    <p:set>
                                      <p:cBhvr>
                                        <p:cTn id="29" dur="1" fill="hold">
                                          <p:stCondLst>
                                            <p:cond delay="0"/>
                                          </p:stCondLst>
                                        </p:cTn>
                                        <p:tgtEl>
                                          <p:spTgt spid="40">
                                            <p:txEl>
                                              <p:pRg st="0" end="0"/>
                                            </p:txEl>
                                          </p:spTgt>
                                        </p:tgtEl>
                                        <p:attrNameLst>
                                          <p:attrName>style.visibility</p:attrName>
                                        </p:attrNameLst>
                                      </p:cBhvr>
                                      <p:to>
                                        <p:strVal val="visible"/>
                                      </p:to>
                                    </p:set>
                                    <p:animEffect transition="in" filter="wipe(left)">
                                      <p:cBhvr>
                                        <p:cTn id="30" dur="500"/>
                                        <p:tgtEl>
                                          <p:spTgt spid="4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nodePh="1">
                                  <p:stCondLst>
                                    <p:cond delay="0"/>
                                  </p:stCondLst>
                                  <p:endCondLst>
                                    <p:cond evt="begin" delay="0">
                                      <p:tn val="33"/>
                                    </p:cond>
                                  </p:endCondLst>
                                  <p:childTnLst>
                                    <p:set>
                                      <p:cBhvr>
                                        <p:cTn id="34" dur="1" fill="hold">
                                          <p:stCondLst>
                                            <p:cond delay="0"/>
                                          </p:stCondLst>
                                        </p:cTn>
                                        <p:tgtEl>
                                          <p:spTgt spid="37"/>
                                        </p:tgtEl>
                                        <p:attrNameLst>
                                          <p:attrName>style.visibility</p:attrName>
                                        </p:attrNameLst>
                                      </p:cBhvr>
                                      <p:to>
                                        <p:strVal val="visible"/>
                                      </p:to>
                                    </p:set>
                                    <p:animEffect transition="in" filter="wipe(left)">
                                      <p:cBhvr>
                                        <p:cTn id="35" dur="500"/>
                                        <p:tgtEl>
                                          <p:spTgt spid="37"/>
                                        </p:tgtEl>
                                      </p:cBhvr>
                                    </p:animEffect>
                                  </p:childTnLst>
                                </p:cTn>
                              </p:par>
                              <p:par>
                                <p:cTn id="36" presetID="22" presetClass="entr" presetSubtype="8" fill="hold" grpId="0" nodeType="withEffect">
                                  <p:stCondLst>
                                    <p:cond delay="500"/>
                                  </p:stCondLst>
                                  <p:childTnLst>
                                    <p:set>
                                      <p:cBhvr>
                                        <p:cTn id="37" dur="1" fill="hold">
                                          <p:stCondLst>
                                            <p:cond delay="0"/>
                                          </p:stCondLst>
                                        </p:cTn>
                                        <p:tgtEl>
                                          <p:spTgt spid="41">
                                            <p:txEl>
                                              <p:pRg st="0" end="0"/>
                                            </p:txEl>
                                          </p:spTgt>
                                        </p:tgtEl>
                                        <p:attrNameLst>
                                          <p:attrName>style.visibility</p:attrName>
                                        </p:attrNameLst>
                                      </p:cBhvr>
                                      <p:to>
                                        <p:strVal val="visible"/>
                                      </p:to>
                                    </p:set>
                                    <p:animEffect transition="in" filter="wipe(left)">
                                      <p:cBhvr>
                                        <p:cTn id="38"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1" grpId="0"/>
      <p:bldP spid="34" grpId="0"/>
      <p:bldP spid="37" grpId="0"/>
      <p:bldP spid="38" grpId="0"/>
      <p:bldP spid="39" grpId="0" build="p">
        <p:tmplLst>
          <p:tmpl lvl="1">
            <p:tnLst>
              <p:par>
                <p:cTn presetID="22" presetClass="entr" presetSubtype="8"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Effect transition="in" filter="wipe(left)">
                      <p:cBhvr>
                        <p:cTn dur="500"/>
                        <p:tgtEl>
                          <p:spTgt spid="39"/>
                        </p:tgtEl>
                      </p:cBhvr>
                    </p:animEffect>
                  </p:childTnLst>
                </p:cTn>
              </p:par>
            </p:tnLst>
          </p:tmpl>
        </p:tmplLst>
      </p:bldP>
      <p:bldP spid="40" grpId="0" build="p">
        <p:tmplLst>
          <p:tmpl lvl="1">
            <p:tnLst>
              <p:par>
                <p:cTn presetID="22" presetClass="entr" presetSubtype="8" fill="hold" nodeType="withEffect">
                  <p:stCondLst>
                    <p:cond delay="50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1" grpId="0" build="p">
        <p:tmplLst>
          <p:tmpl lvl="1">
            <p:tnLst>
              <p:par>
                <p:cTn presetID="22" presetClass="entr" presetSubtype="8" fill="hold" nodeType="withEffect">
                  <p:stCondLst>
                    <p:cond delay="50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2" grpId="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mplate 82">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038600" y="2028825"/>
            <a:ext cx="4114800" cy="3952874"/>
          </a:xfrm>
          <a:prstGeom prst="rect">
            <a:avLst/>
          </a:prstGeom>
          <a:pattFill prst="pct5">
            <a:fgClr>
              <a:schemeClr val="accent1"/>
            </a:fgClr>
            <a:bgClr>
              <a:schemeClr val="bg1"/>
            </a:bgClr>
          </a:pattFill>
        </p:spPr>
        <p:txBody>
          <a:bodyPr anchor="ctr"/>
          <a:lstStyle>
            <a:lvl1pPr marL="0" indent="0" algn="ctr">
              <a:buNone/>
              <a:defRPr sz="1800"/>
            </a:lvl1pPr>
          </a:lstStyle>
          <a:p>
            <a:endParaRPr lang="en-US" dirty="0"/>
          </a:p>
        </p:txBody>
      </p:sp>
      <p:sp>
        <p:nvSpPr>
          <p:cNvPr id="3" name="Rectangle 2">
            <a:extLst>
              <a:ext uri="{FF2B5EF4-FFF2-40B4-BE49-F238E27FC236}">
                <a16:creationId xmlns:a16="http://schemas.microsoft.com/office/drawing/2014/main" xmlns="" id="{30263B13-0D09-4E21-B8FB-04E383068590}"/>
              </a:ext>
            </a:extLst>
          </p:cNvPr>
          <p:cNvSpPr/>
          <p:nvPr userDrawn="1"/>
        </p:nvSpPr>
        <p:spPr>
          <a:xfrm>
            <a:off x="0" y="2028824"/>
            <a:ext cx="4038600" cy="39528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xmlns="" id="{FB31DBC0-BDAC-4D22-87FC-FFCFB30448C6}"/>
              </a:ext>
            </a:extLst>
          </p:cNvPr>
          <p:cNvSpPr/>
          <p:nvPr userDrawn="1"/>
        </p:nvSpPr>
        <p:spPr>
          <a:xfrm>
            <a:off x="8153400" y="2028824"/>
            <a:ext cx="4038600" cy="39528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93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4" grpId="0" animBg="1"/>
    </p:bldLst>
  </p:timing>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mplate 83">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696135" y="698261"/>
            <a:ext cx="8851339" cy="3556478"/>
          </a:xfrm>
          <a:custGeom>
            <a:avLst/>
            <a:gdLst>
              <a:gd name="connsiteX0" fmla="*/ 8530719 w 8851339"/>
              <a:gd name="connsiteY0" fmla="*/ 1235951 h 3556478"/>
              <a:gd name="connsiteX1" fmla="*/ 8740542 w 8851339"/>
              <a:gd name="connsiteY1" fmla="*/ 1408985 h 3556478"/>
              <a:gd name="connsiteX2" fmla="*/ 8850444 w 8851339"/>
              <a:gd name="connsiteY2" fmla="*/ 2552712 h 3556478"/>
              <a:gd name="connsiteX3" fmla="*/ 8677410 w 8851339"/>
              <a:gd name="connsiteY3" fmla="*/ 2762535 h 3556478"/>
              <a:gd name="connsiteX4" fmla="*/ 7911719 w 8851339"/>
              <a:gd name="connsiteY4" fmla="*/ 2836110 h 3556478"/>
              <a:gd name="connsiteX5" fmla="*/ 7701896 w 8851339"/>
              <a:gd name="connsiteY5" fmla="*/ 2663076 h 3556478"/>
              <a:gd name="connsiteX6" fmla="*/ 7591994 w 8851339"/>
              <a:gd name="connsiteY6" fmla="*/ 1519350 h 3556478"/>
              <a:gd name="connsiteX7" fmla="*/ 7765028 w 8851339"/>
              <a:gd name="connsiteY7" fmla="*/ 1309527 h 3556478"/>
              <a:gd name="connsiteX8" fmla="*/ 5947092 w 8851339"/>
              <a:gd name="connsiteY8" fmla="*/ 792073 h 3556478"/>
              <a:gd name="connsiteX9" fmla="*/ 6004549 w 8851339"/>
              <a:gd name="connsiteY9" fmla="*/ 799046 h 3556478"/>
              <a:gd name="connsiteX10" fmla="*/ 7119627 w 8851339"/>
              <a:gd name="connsiteY10" fmla="*/ 1049849 h 3556478"/>
              <a:gd name="connsiteX11" fmla="*/ 7335702 w 8851339"/>
              <a:gd name="connsiteY11" fmla="*/ 1391328 h 3556478"/>
              <a:gd name="connsiteX12" fmla="*/ 6961073 w 8851339"/>
              <a:gd name="connsiteY12" fmla="*/ 3056941 h 3556478"/>
              <a:gd name="connsiteX13" fmla="*/ 6619594 w 8851339"/>
              <a:gd name="connsiteY13" fmla="*/ 3273016 h 3556478"/>
              <a:gd name="connsiteX14" fmla="*/ 5504515 w 8851339"/>
              <a:gd name="connsiteY14" fmla="*/ 3022212 h 3556478"/>
              <a:gd name="connsiteX15" fmla="*/ 5288440 w 8851339"/>
              <a:gd name="connsiteY15" fmla="*/ 2680733 h 3556478"/>
              <a:gd name="connsiteX16" fmla="*/ 5663070 w 8851339"/>
              <a:gd name="connsiteY16" fmla="*/ 1015121 h 3556478"/>
              <a:gd name="connsiteX17" fmla="*/ 5947092 w 8851339"/>
              <a:gd name="connsiteY17" fmla="*/ 792073 h 3556478"/>
              <a:gd name="connsiteX18" fmla="*/ 4577232 w 8851339"/>
              <a:gd name="connsiteY18" fmla="*/ 262933 h 3556478"/>
              <a:gd name="connsiteX19" fmla="*/ 4950192 w 8851339"/>
              <a:gd name="connsiteY19" fmla="*/ 569732 h 3556478"/>
              <a:gd name="connsiteX20" fmla="*/ 5147836 w 8851339"/>
              <a:gd name="connsiteY20" fmla="*/ 2600408 h 3556478"/>
              <a:gd name="connsiteX21" fmla="*/ 4841039 w 8851339"/>
              <a:gd name="connsiteY21" fmla="*/ 2973367 h 3556478"/>
              <a:gd name="connsiteX22" fmla="*/ 3481560 w 8851339"/>
              <a:gd name="connsiteY22" fmla="*/ 3105685 h 3556478"/>
              <a:gd name="connsiteX23" fmla="*/ 3108601 w 8851339"/>
              <a:gd name="connsiteY23" fmla="*/ 2798887 h 3556478"/>
              <a:gd name="connsiteX24" fmla="*/ 2910956 w 8851339"/>
              <a:gd name="connsiteY24" fmla="*/ 768209 h 3556478"/>
              <a:gd name="connsiteX25" fmla="*/ 3217754 w 8851339"/>
              <a:gd name="connsiteY25" fmla="*/ 395250 h 3556478"/>
              <a:gd name="connsiteX26" fmla="*/ 739052 w 8851339"/>
              <a:gd name="connsiteY26" fmla="*/ 743 h 3556478"/>
              <a:gd name="connsiteX27" fmla="*/ 821303 w 8851339"/>
              <a:gd name="connsiteY27" fmla="*/ 4100 h 3556478"/>
              <a:gd name="connsiteX28" fmla="*/ 2430694 w 8851339"/>
              <a:gd name="connsiteY28" fmla="*/ 232978 h 3556478"/>
              <a:gd name="connsiteX29" fmla="*/ 2775833 w 8851339"/>
              <a:gd name="connsiteY29" fmla="*/ 692558 h 3556478"/>
              <a:gd name="connsiteX30" fmla="*/ 2418210 w 8851339"/>
              <a:gd name="connsiteY30" fmla="*/ 3207240 h 3556478"/>
              <a:gd name="connsiteX31" fmla="*/ 1958629 w 8851339"/>
              <a:gd name="connsiteY31" fmla="*/ 3552379 h 3556478"/>
              <a:gd name="connsiteX32" fmla="*/ 349238 w 8851339"/>
              <a:gd name="connsiteY32" fmla="*/ 3323501 h 3556478"/>
              <a:gd name="connsiteX33" fmla="*/ 4100 w 8851339"/>
              <a:gd name="connsiteY33" fmla="*/ 2863920 h 3556478"/>
              <a:gd name="connsiteX34" fmla="*/ 361723 w 8851339"/>
              <a:gd name="connsiteY34" fmla="*/ 349238 h 3556478"/>
              <a:gd name="connsiteX35" fmla="*/ 739052 w 8851339"/>
              <a:gd name="connsiteY35" fmla="*/ 743 h 355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851339" h="3556478">
                <a:moveTo>
                  <a:pt x="8530719" y="1235951"/>
                </a:moveTo>
                <a:cubicBezTo>
                  <a:pt x="8636442" y="1225792"/>
                  <a:pt x="8730383" y="1303263"/>
                  <a:pt x="8740542" y="1408985"/>
                </a:cubicBezTo>
                <a:lnTo>
                  <a:pt x="8850444" y="2552712"/>
                </a:lnTo>
                <a:cubicBezTo>
                  <a:pt x="8860603" y="2658435"/>
                  <a:pt x="8783133" y="2752376"/>
                  <a:pt x="8677410" y="2762535"/>
                </a:cubicBezTo>
                <a:lnTo>
                  <a:pt x="7911719" y="2836110"/>
                </a:lnTo>
                <a:cubicBezTo>
                  <a:pt x="7805996" y="2846269"/>
                  <a:pt x="7712055" y="2768800"/>
                  <a:pt x="7701896" y="2663076"/>
                </a:cubicBezTo>
                <a:lnTo>
                  <a:pt x="7591994" y="1519350"/>
                </a:lnTo>
                <a:cubicBezTo>
                  <a:pt x="7581835" y="1413626"/>
                  <a:pt x="7659305" y="1319686"/>
                  <a:pt x="7765028" y="1309527"/>
                </a:cubicBezTo>
                <a:close/>
                <a:moveTo>
                  <a:pt x="5947092" y="792073"/>
                </a:moveTo>
                <a:cubicBezTo>
                  <a:pt x="5966075" y="792441"/>
                  <a:pt x="5985304" y="794717"/>
                  <a:pt x="6004549" y="799046"/>
                </a:cubicBezTo>
                <a:lnTo>
                  <a:pt x="7119627" y="1049849"/>
                </a:lnTo>
                <a:cubicBezTo>
                  <a:pt x="7273592" y="1084479"/>
                  <a:pt x="7370332" y="1237365"/>
                  <a:pt x="7335702" y="1391328"/>
                </a:cubicBezTo>
                <a:lnTo>
                  <a:pt x="6961073" y="3056941"/>
                </a:lnTo>
                <a:cubicBezTo>
                  <a:pt x="6926444" y="3210905"/>
                  <a:pt x="6773558" y="3307646"/>
                  <a:pt x="6619594" y="3273016"/>
                </a:cubicBezTo>
                <a:lnTo>
                  <a:pt x="5504515" y="3022212"/>
                </a:lnTo>
                <a:cubicBezTo>
                  <a:pt x="5350551" y="2987584"/>
                  <a:pt x="5253812" y="2834697"/>
                  <a:pt x="5288440" y="2680733"/>
                </a:cubicBezTo>
                <a:lnTo>
                  <a:pt x="5663070" y="1015121"/>
                </a:lnTo>
                <a:cubicBezTo>
                  <a:pt x="5693371" y="880402"/>
                  <a:pt x="5814212" y="789495"/>
                  <a:pt x="5947092" y="792073"/>
                </a:cubicBezTo>
                <a:close/>
                <a:moveTo>
                  <a:pt x="4577232" y="262933"/>
                </a:moveTo>
                <a:cubicBezTo>
                  <a:pt x="4764943" y="244663"/>
                  <a:pt x="4931921" y="382021"/>
                  <a:pt x="4950192" y="569732"/>
                </a:cubicBezTo>
                <a:lnTo>
                  <a:pt x="5147836" y="2600408"/>
                </a:lnTo>
                <a:cubicBezTo>
                  <a:pt x="5166106" y="2788118"/>
                  <a:pt x="5028749" y="2955098"/>
                  <a:pt x="4841039" y="2973367"/>
                </a:cubicBezTo>
                <a:lnTo>
                  <a:pt x="3481560" y="3105685"/>
                </a:lnTo>
                <a:cubicBezTo>
                  <a:pt x="3293850" y="3123954"/>
                  <a:pt x="3126871" y="2986597"/>
                  <a:pt x="3108601" y="2798887"/>
                </a:cubicBezTo>
                <a:lnTo>
                  <a:pt x="2910956" y="768209"/>
                </a:lnTo>
                <a:cubicBezTo>
                  <a:pt x="2892686" y="580499"/>
                  <a:pt x="3030044" y="413520"/>
                  <a:pt x="3217754" y="395250"/>
                </a:cubicBezTo>
                <a:close/>
                <a:moveTo>
                  <a:pt x="739052" y="743"/>
                </a:moveTo>
                <a:cubicBezTo>
                  <a:pt x="766007" y="-892"/>
                  <a:pt x="793527" y="150"/>
                  <a:pt x="821303" y="4100"/>
                </a:cubicBezTo>
                <a:lnTo>
                  <a:pt x="2430694" y="232978"/>
                </a:lnTo>
                <a:cubicBezTo>
                  <a:pt x="2652911" y="264580"/>
                  <a:pt x="2807435" y="470341"/>
                  <a:pt x="2775833" y="692558"/>
                </a:cubicBezTo>
                <a:lnTo>
                  <a:pt x="2418210" y="3207240"/>
                </a:lnTo>
                <a:cubicBezTo>
                  <a:pt x="2386607" y="3429457"/>
                  <a:pt x="2180846" y="3583981"/>
                  <a:pt x="1958629" y="3552379"/>
                </a:cubicBezTo>
                <a:lnTo>
                  <a:pt x="349238" y="3323501"/>
                </a:lnTo>
                <a:cubicBezTo>
                  <a:pt x="127021" y="3291898"/>
                  <a:pt x="-27502" y="3086137"/>
                  <a:pt x="4100" y="2863920"/>
                </a:cubicBezTo>
                <a:lnTo>
                  <a:pt x="361723" y="349238"/>
                </a:lnTo>
                <a:cubicBezTo>
                  <a:pt x="389375" y="154799"/>
                  <a:pt x="550368" y="12186"/>
                  <a:pt x="739052" y="743"/>
                </a:cubicBez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endParaRPr lang="en-US" dirty="0"/>
          </a:p>
        </p:txBody>
      </p:sp>
    </p:spTree>
    <p:extLst>
      <p:ext uri="{BB962C8B-B14F-4D97-AF65-F5344CB8AC3E}">
        <p14:creationId xmlns:p14="http://schemas.microsoft.com/office/powerpoint/2010/main" val="359972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mplate 84">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xmlns="" id="{3064F2CA-AA45-4423-81A0-717E41284F99}"/>
              </a:ext>
            </a:extLst>
          </p:cNvPr>
          <p:cNvSpPr>
            <a:spLocks noGrp="1"/>
          </p:cNvSpPr>
          <p:nvPr>
            <p:ph type="pic" sz="quarter" idx="10"/>
          </p:nvPr>
        </p:nvSpPr>
        <p:spPr>
          <a:xfrm>
            <a:off x="0" y="0"/>
            <a:ext cx="6894576" cy="6858000"/>
          </a:xfrm>
          <a:custGeom>
            <a:avLst/>
            <a:gdLst>
              <a:gd name="connsiteX0" fmla="*/ 0 w 6894576"/>
              <a:gd name="connsiteY0" fmla="*/ 5577840 h 6858000"/>
              <a:gd name="connsiteX1" fmla="*/ 3419856 w 6894576"/>
              <a:gd name="connsiteY1" fmla="*/ 5577840 h 6858000"/>
              <a:gd name="connsiteX2" fmla="*/ 3419856 w 6894576"/>
              <a:gd name="connsiteY2" fmla="*/ 6858000 h 6858000"/>
              <a:gd name="connsiteX3" fmla="*/ 0 w 6894576"/>
              <a:gd name="connsiteY3" fmla="*/ 6858000 h 6858000"/>
              <a:gd name="connsiteX4" fmla="*/ 0 w 6894576"/>
              <a:gd name="connsiteY4" fmla="*/ 4183380 h 6858000"/>
              <a:gd name="connsiteX5" fmla="*/ 4663440 w 6894576"/>
              <a:gd name="connsiteY5" fmla="*/ 4183380 h 6858000"/>
              <a:gd name="connsiteX6" fmla="*/ 4663440 w 6894576"/>
              <a:gd name="connsiteY6" fmla="*/ 5463540 h 6858000"/>
              <a:gd name="connsiteX7" fmla="*/ 0 w 6894576"/>
              <a:gd name="connsiteY7" fmla="*/ 5463540 h 6858000"/>
              <a:gd name="connsiteX8" fmla="*/ 0 w 6894576"/>
              <a:gd name="connsiteY8" fmla="*/ 2788920 h 6858000"/>
              <a:gd name="connsiteX9" fmla="*/ 5559552 w 6894576"/>
              <a:gd name="connsiteY9" fmla="*/ 2788920 h 6858000"/>
              <a:gd name="connsiteX10" fmla="*/ 5559552 w 6894576"/>
              <a:gd name="connsiteY10" fmla="*/ 4069080 h 6858000"/>
              <a:gd name="connsiteX11" fmla="*/ 0 w 6894576"/>
              <a:gd name="connsiteY11" fmla="*/ 4069080 h 6858000"/>
              <a:gd name="connsiteX12" fmla="*/ 0 w 6894576"/>
              <a:gd name="connsiteY12" fmla="*/ 1394460 h 6858000"/>
              <a:gd name="connsiteX13" fmla="*/ 6894576 w 6894576"/>
              <a:gd name="connsiteY13" fmla="*/ 1394460 h 6858000"/>
              <a:gd name="connsiteX14" fmla="*/ 6894576 w 6894576"/>
              <a:gd name="connsiteY14" fmla="*/ 2674620 h 6858000"/>
              <a:gd name="connsiteX15" fmla="*/ 0 w 6894576"/>
              <a:gd name="connsiteY15" fmla="*/ 2674620 h 6858000"/>
              <a:gd name="connsiteX16" fmla="*/ 0 w 6894576"/>
              <a:gd name="connsiteY16" fmla="*/ 0 h 6858000"/>
              <a:gd name="connsiteX17" fmla="*/ 4663440 w 6894576"/>
              <a:gd name="connsiteY17" fmla="*/ 0 h 6858000"/>
              <a:gd name="connsiteX18" fmla="*/ 4663440 w 6894576"/>
              <a:gd name="connsiteY18" fmla="*/ 1280160 h 6858000"/>
              <a:gd name="connsiteX19" fmla="*/ 0 w 6894576"/>
              <a:gd name="connsiteY19" fmla="*/ 128016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94576" h="6858000">
                <a:moveTo>
                  <a:pt x="0" y="5577840"/>
                </a:moveTo>
                <a:lnTo>
                  <a:pt x="3419856" y="5577840"/>
                </a:lnTo>
                <a:lnTo>
                  <a:pt x="3419856" y="6858000"/>
                </a:lnTo>
                <a:lnTo>
                  <a:pt x="0" y="6858000"/>
                </a:lnTo>
                <a:close/>
                <a:moveTo>
                  <a:pt x="0" y="4183380"/>
                </a:moveTo>
                <a:lnTo>
                  <a:pt x="4663440" y="4183380"/>
                </a:lnTo>
                <a:lnTo>
                  <a:pt x="4663440" y="5463540"/>
                </a:lnTo>
                <a:lnTo>
                  <a:pt x="0" y="5463540"/>
                </a:lnTo>
                <a:close/>
                <a:moveTo>
                  <a:pt x="0" y="2788920"/>
                </a:moveTo>
                <a:lnTo>
                  <a:pt x="5559552" y="2788920"/>
                </a:lnTo>
                <a:lnTo>
                  <a:pt x="5559552" y="4069080"/>
                </a:lnTo>
                <a:lnTo>
                  <a:pt x="0" y="4069080"/>
                </a:lnTo>
                <a:close/>
                <a:moveTo>
                  <a:pt x="0" y="1394460"/>
                </a:moveTo>
                <a:lnTo>
                  <a:pt x="6894576" y="1394460"/>
                </a:lnTo>
                <a:lnTo>
                  <a:pt x="6894576" y="2674620"/>
                </a:lnTo>
                <a:lnTo>
                  <a:pt x="0" y="2674620"/>
                </a:lnTo>
                <a:close/>
                <a:moveTo>
                  <a:pt x="0" y="0"/>
                </a:moveTo>
                <a:lnTo>
                  <a:pt x="4663440" y="0"/>
                </a:lnTo>
                <a:lnTo>
                  <a:pt x="4663440" y="1280160"/>
                </a:lnTo>
                <a:lnTo>
                  <a:pt x="0" y="1280160"/>
                </a:ln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28546611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mplate 85">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D052A3CE-7E92-40B2-8D80-C4F1F7185BF9}"/>
              </a:ext>
            </a:extLst>
          </p:cNvPr>
          <p:cNvSpPr>
            <a:spLocks noGrp="1"/>
          </p:cNvSpPr>
          <p:nvPr>
            <p:ph type="pic" sz="quarter" idx="10"/>
          </p:nvPr>
        </p:nvSpPr>
        <p:spPr>
          <a:xfrm>
            <a:off x="5297424" y="0"/>
            <a:ext cx="6894576" cy="6858000"/>
          </a:xfrm>
          <a:custGeom>
            <a:avLst/>
            <a:gdLst>
              <a:gd name="connsiteX0" fmla="*/ 3474720 w 6894576"/>
              <a:gd name="connsiteY0" fmla="*/ 5577840 h 6858000"/>
              <a:gd name="connsiteX1" fmla="*/ 6894576 w 6894576"/>
              <a:gd name="connsiteY1" fmla="*/ 5577840 h 6858000"/>
              <a:gd name="connsiteX2" fmla="*/ 6894576 w 6894576"/>
              <a:gd name="connsiteY2" fmla="*/ 6858000 h 6858000"/>
              <a:gd name="connsiteX3" fmla="*/ 3474720 w 6894576"/>
              <a:gd name="connsiteY3" fmla="*/ 6858000 h 6858000"/>
              <a:gd name="connsiteX4" fmla="*/ 2231136 w 6894576"/>
              <a:gd name="connsiteY4" fmla="*/ 4183380 h 6858000"/>
              <a:gd name="connsiteX5" fmla="*/ 6894576 w 6894576"/>
              <a:gd name="connsiteY5" fmla="*/ 4183380 h 6858000"/>
              <a:gd name="connsiteX6" fmla="*/ 6894576 w 6894576"/>
              <a:gd name="connsiteY6" fmla="*/ 5463540 h 6858000"/>
              <a:gd name="connsiteX7" fmla="*/ 2231136 w 6894576"/>
              <a:gd name="connsiteY7" fmla="*/ 5463540 h 6858000"/>
              <a:gd name="connsiteX8" fmla="*/ 1335024 w 6894576"/>
              <a:gd name="connsiteY8" fmla="*/ 2788920 h 6858000"/>
              <a:gd name="connsiteX9" fmla="*/ 6894576 w 6894576"/>
              <a:gd name="connsiteY9" fmla="*/ 2788920 h 6858000"/>
              <a:gd name="connsiteX10" fmla="*/ 6894576 w 6894576"/>
              <a:gd name="connsiteY10" fmla="*/ 4069080 h 6858000"/>
              <a:gd name="connsiteX11" fmla="*/ 1335024 w 6894576"/>
              <a:gd name="connsiteY11" fmla="*/ 4069080 h 6858000"/>
              <a:gd name="connsiteX12" fmla="*/ 0 w 6894576"/>
              <a:gd name="connsiteY12" fmla="*/ 1394460 h 6858000"/>
              <a:gd name="connsiteX13" fmla="*/ 6894576 w 6894576"/>
              <a:gd name="connsiteY13" fmla="*/ 1394460 h 6858000"/>
              <a:gd name="connsiteX14" fmla="*/ 6894576 w 6894576"/>
              <a:gd name="connsiteY14" fmla="*/ 2674620 h 6858000"/>
              <a:gd name="connsiteX15" fmla="*/ 0 w 6894576"/>
              <a:gd name="connsiteY15" fmla="*/ 2674620 h 6858000"/>
              <a:gd name="connsiteX16" fmla="*/ 2231136 w 6894576"/>
              <a:gd name="connsiteY16" fmla="*/ 0 h 6858000"/>
              <a:gd name="connsiteX17" fmla="*/ 6894576 w 6894576"/>
              <a:gd name="connsiteY17" fmla="*/ 0 h 6858000"/>
              <a:gd name="connsiteX18" fmla="*/ 6894576 w 6894576"/>
              <a:gd name="connsiteY18" fmla="*/ 1280160 h 6858000"/>
              <a:gd name="connsiteX19" fmla="*/ 2231136 w 6894576"/>
              <a:gd name="connsiteY19" fmla="*/ 128016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94576" h="6858000">
                <a:moveTo>
                  <a:pt x="3474720" y="5577840"/>
                </a:moveTo>
                <a:lnTo>
                  <a:pt x="6894576" y="5577840"/>
                </a:lnTo>
                <a:lnTo>
                  <a:pt x="6894576" y="6858000"/>
                </a:lnTo>
                <a:lnTo>
                  <a:pt x="3474720" y="6858000"/>
                </a:lnTo>
                <a:close/>
                <a:moveTo>
                  <a:pt x="2231136" y="4183380"/>
                </a:moveTo>
                <a:lnTo>
                  <a:pt x="6894576" y="4183380"/>
                </a:lnTo>
                <a:lnTo>
                  <a:pt x="6894576" y="5463540"/>
                </a:lnTo>
                <a:lnTo>
                  <a:pt x="2231136" y="5463540"/>
                </a:lnTo>
                <a:close/>
                <a:moveTo>
                  <a:pt x="1335024" y="2788920"/>
                </a:moveTo>
                <a:lnTo>
                  <a:pt x="6894576" y="2788920"/>
                </a:lnTo>
                <a:lnTo>
                  <a:pt x="6894576" y="4069080"/>
                </a:lnTo>
                <a:lnTo>
                  <a:pt x="1335024" y="4069080"/>
                </a:lnTo>
                <a:close/>
                <a:moveTo>
                  <a:pt x="0" y="1394460"/>
                </a:moveTo>
                <a:lnTo>
                  <a:pt x="6894576" y="1394460"/>
                </a:lnTo>
                <a:lnTo>
                  <a:pt x="6894576" y="2674620"/>
                </a:lnTo>
                <a:lnTo>
                  <a:pt x="0" y="2674620"/>
                </a:lnTo>
                <a:close/>
                <a:moveTo>
                  <a:pt x="2231136" y="0"/>
                </a:moveTo>
                <a:lnTo>
                  <a:pt x="6894576" y="0"/>
                </a:lnTo>
                <a:lnTo>
                  <a:pt x="6894576" y="1280160"/>
                </a:lnTo>
                <a:lnTo>
                  <a:pt x="2231136" y="1280160"/>
                </a:ln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3734842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mplate 86">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973177" y="-1976817"/>
            <a:ext cx="15424483" cy="8834812"/>
          </a:xfrm>
          <a:custGeom>
            <a:avLst/>
            <a:gdLst>
              <a:gd name="connsiteX0" fmla="*/ 3748760 w 15424483"/>
              <a:gd name="connsiteY0" fmla="*/ 6156244 h 8834812"/>
              <a:gd name="connsiteX1" fmla="*/ 4889630 w 15424483"/>
              <a:gd name="connsiteY1" fmla="*/ 6267993 h 8834812"/>
              <a:gd name="connsiteX2" fmla="*/ 6734311 w 15424483"/>
              <a:gd name="connsiteY2" fmla="*/ 6814962 h 8834812"/>
              <a:gd name="connsiteX3" fmla="*/ 6818155 w 15424483"/>
              <a:gd name="connsiteY3" fmla="*/ 6825206 h 8834812"/>
              <a:gd name="connsiteX4" fmla="*/ 6976794 w 15424483"/>
              <a:gd name="connsiteY4" fmla="*/ 6849315 h 8834812"/>
              <a:gd name="connsiteX5" fmla="*/ 6813712 w 15424483"/>
              <a:gd name="connsiteY5" fmla="*/ 6866688 h 8834812"/>
              <a:gd name="connsiteX6" fmla="*/ 6364704 w 15424483"/>
              <a:gd name="connsiteY6" fmla="*/ 6885696 h 8834812"/>
              <a:gd name="connsiteX7" fmla="*/ 3909360 w 15424483"/>
              <a:gd name="connsiteY7" fmla="*/ 6256926 h 8834812"/>
              <a:gd name="connsiteX8" fmla="*/ 2994318 w 15424483"/>
              <a:gd name="connsiteY8" fmla="*/ 5563652 h 8834812"/>
              <a:gd name="connsiteX9" fmla="*/ 3114018 w 15424483"/>
              <a:gd name="connsiteY9" fmla="*/ 5679501 h 8834812"/>
              <a:gd name="connsiteX10" fmla="*/ 3571287 w 15424483"/>
              <a:gd name="connsiteY10" fmla="*/ 6044984 h 8834812"/>
              <a:gd name="connsiteX11" fmla="*/ 3748761 w 15424483"/>
              <a:gd name="connsiteY11" fmla="*/ 6156245 h 8834812"/>
              <a:gd name="connsiteX12" fmla="*/ 0 w 15424483"/>
              <a:gd name="connsiteY12" fmla="*/ 5789050 h 8834812"/>
              <a:gd name="connsiteX13" fmla="*/ 52260 w 15424483"/>
              <a:gd name="connsiteY13" fmla="*/ 5791225 h 8834812"/>
              <a:gd name="connsiteX14" fmla="*/ 453358 w 15424483"/>
              <a:gd name="connsiteY14" fmla="*/ 5796776 h 8834812"/>
              <a:gd name="connsiteX15" fmla="*/ 2771177 w 15424483"/>
              <a:gd name="connsiteY15" fmla="*/ 5604977 h 8834812"/>
              <a:gd name="connsiteX16" fmla="*/ 11670804 w 15424483"/>
              <a:gd name="connsiteY16" fmla="*/ 1783304 h 8834812"/>
              <a:gd name="connsiteX17" fmla="*/ 11811470 w 15424483"/>
              <a:gd name="connsiteY17" fmla="*/ 1786598 h 8834812"/>
              <a:gd name="connsiteX18" fmla="*/ 15424483 w 15424483"/>
              <a:gd name="connsiteY18" fmla="*/ 5308410 h 8834812"/>
              <a:gd name="connsiteX19" fmla="*/ 11615458 w 15424483"/>
              <a:gd name="connsiteY19" fmla="*/ 8834812 h 8834812"/>
              <a:gd name="connsiteX20" fmla="*/ 11226006 w 15424483"/>
              <a:gd name="connsiteY20" fmla="*/ 8816606 h 8834812"/>
              <a:gd name="connsiteX21" fmla="*/ 11092305 w 15424483"/>
              <a:gd name="connsiteY21" fmla="*/ 8797715 h 8834812"/>
              <a:gd name="connsiteX22" fmla="*/ 11092305 w 15424483"/>
              <a:gd name="connsiteY22" fmla="*/ 8803606 h 8834812"/>
              <a:gd name="connsiteX23" fmla="*/ 10921245 w 15424483"/>
              <a:gd name="connsiteY23" fmla="*/ 8773545 h 8834812"/>
              <a:gd name="connsiteX24" fmla="*/ 10847806 w 15424483"/>
              <a:gd name="connsiteY24" fmla="*/ 8763169 h 8834812"/>
              <a:gd name="connsiteX25" fmla="*/ 9232039 w 15424483"/>
              <a:gd name="connsiteY25" fmla="*/ 8209170 h 8834812"/>
              <a:gd name="connsiteX26" fmla="*/ 4949184 w 15424483"/>
              <a:gd name="connsiteY26" fmla="*/ 7724071 h 8834812"/>
              <a:gd name="connsiteX27" fmla="*/ 4994958 w 15424483"/>
              <a:gd name="connsiteY27" fmla="*/ 7726274 h 8834812"/>
              <a:gd name="connsiteX28" fmla="*/ 5346283 w 15424483"/>
              <a:gd name="connsiteY28" fmla="*/ 7731896 h 8834812"/>
              <a:gd name="connsiteX29" fmla="*/ 12173451 w 15424483"/>
              <a:gd name="connsiteY29" fmla="*/ 3410879 h 8834812"/>
              <a:gd name="connsiteX30" fmla="*/ 11759180 w 15424483"/>
              <a:gd name="connsiteY30" fmla="*/ 1925167 h 8834812"/>
              <a:gd name="connsiteX31" fmla="*/ 8523297 w 15424483"/>
              <a:gd name="connsiteY31" fmla="*/ 0 h 8834812"/>
              <a:gd name="connsiteX32" fmla="*/ 8671436 w 15424483"/>
              <a:gd name="connsiteY32" fmla="*/ 26692 h 8834812"/>
              <a:gd name="connsiteX33" fmla="*/ 11959390 w 15424483"/>
              <a:gd name="connsiteY33" fmla="*/ 3404041 h 8834812"/>
              <a:gd name="connsiteX34" fmla="*/ 7610722 w 15424483"/>
              <a:gd name="connsiteY34" fmla="*/ 6885696 h 8834812"/>
              <a:gd name="connsiteX35" fmla="*/ 7166095 w 15424483"/>
              <a:gd name="connsiteY35" fmla="*/ 6867721 h 8834812"/>
              <a:gd name="connsiteX36" fmla="*/ 7013451 w 15424483"/>
              <a:gd name="connsiteY36" fmla="*/ 6849070 h 8834812"/>
              <a:gd name="connsiteX37" fmla="*/ 7013451 w 15424483"/>
              <a:gd name="connsiteY37" fmla="*/ 6854886 h 8834812"/>
              <a:gd name="connsiteX38" fmla="*/ 6976795 w 15424483"/>
              <a:gd name="connsiteY38" fmla="*/ 6849315 h 8834812"/>
              <a:gd name="connsiteX39" fmla="*/ 7033493 w 15424483"/>
              <a:gd name="connsiteY39" fmla="*/ 6843275 h 8834812"/>
              <a:gd name="connsiteX40" fmla="*/ 10756231 w 15424483"/>
              <a:gd name="connsiteY40" fmla="*/ 3204033 h 8834812"/>
              <a:gd name="connsiteX41" fmla="*/ 8820049 w 15424483"/>
              <a:gd name="connsiteY41" fmla="*/ 151140 h 883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424483" h="8834812">
                <a:moveTo>
                  <a:pt x="3748760" y="6156244"/>
                </a:moveTo>
                <a:lnTo>
                  <a:pt x="4889630" y="6267993"/>
                </a:lnTo>
                <a:lnTo>
                  <a:pt x="6734311" y="6814962"/>
                </a:lnTo>
                <a:lnTo>
                  <a:pt x="6818155" y="6825206"/>
                </a:lnTo>
                <a:lnTo>
                  <a:pt x="6976794" y="6849315"/>
                </a:lnTo>
                <a:lnTo>
                  <a:pt x="6813712" y="6866688"/>
                </a:lnTo>
                <a:cubicBezTo>
                  <a:pt x="6666082" y="6879257"/>
                  <a:pt x="6516291" y="6885696"/>
                  <a:pt x="6364704" y="6885696"/>
                </a:cubicBezTo>
                <a:cubicBezTo>
                  <a:pt x="5455189" y="6885696"/>
                  <a:pt x="4610252" y="6653899"/>
                  <a:pt x="3909360" y="6256926"/>
                </a:cubicBezTo>
                <a:close/>
                <a:moveTo>
                  <a:pt x="2994318" y="5563652"/>
                </a:moveTo>
                <a:lnTo>
                  <a:pt x="3114018" y="5679501"/>
                </a:lnTo>
                <a:cubicBezTo>
                  <a:pt x="3255782" y="5810264"/>
                  <a:pt x="3408619" y="5932439"/>
                  <a:pt x="3571287" y="6044984"/>
                </a:cubicBezTo>
                <a:lnTo>
                  <a:pt x="3748761" y="6156245"/>
                </a:lnTo>
                <a:lnTo>
                  <a:pt x="0" y="5789050"/>
                </a:lnTo>
                <a:lnTo>
                  <a:pt x="52260" y="5791225"/>
                </a:lnTo>
                <a:cubicBezTo>
                  <a:pt x="185109" y="5794911"/>
                  <a:pt x="318836" y="5796776"/>
                  <a:pt x="453358" y="5796776"/>
                </a:cubicBezTo>
                <a:cubicBezTo>
                  <a:pt x="1260496" y="5796776"/>
                  <a:pt x="2038979" y="5729626"/>
                  <a:pt x="2771177" y="5604977"/>
                </a:cubicBezTo>
                <a:close/>
                <a:moveTo>
                  <a:pt x="11670804" y="1783304"/>
                </a:moveTo>
                <a:lnTo>
                  <a:pt x="11811470" y="1786598"/>
                </a:lnTo>
                <a:cubicBezTo>
                  <a:pt x="13824043" y="1881046"/>
                  <a:pt x="15424483" y="3421695"/>
                  <a:pt x="15424483" y="5308410"/>
                </a:cubicBezTo>
                <a:cubicBezTo>
                  <a:pt x="15424483" y="7255988"/>
                  <a:pt x="13719124" y="8834812"/>
                  <a:pt x="11615458" y="8834812"/>
                </a:cubicBezTo>
                <a:cubicBezTo>
                  <a:pt x="11483978" y="8834812"/>
                  <a:pt x="11354054" y="8828646"/>
                  <a:pt x="11226006" y="8816606"/>
                </a:cubicBezTo>
                <a:lnTo>
                  <a:pt x="11092305" y="8797715"/>
                </a:lnTo>
                <a:lnTo>
                  <a:pt x="11092305" y="8803606"/>
                </a:lnTo>
                <a:lnTo>
                  <a:pt x="10921245" y="8773545"/>
                </a:lnTo>
                <a:lnTo>
                  <a:pt x="10847806" y="8763169"/>
                </a:lnTo>
                <a:lnTo>
                  <a:pt x="9232039" y="8209170"/>
                </a:lnTo>
                <a:lnTo>
                  <a:pt x="4949184" y="7724071"/>
                </a:lnTo>
                <a:lnTo>
                  <a:pt x="4994958" y="7726274"/>
                </a:lnTo>
                <a:cubicBezTo>
                  <a:pt x="5111321" y="7730008"/>
                  <a:pt x="5228454" y="7731896"/>
                  <a:pt x="5346283" y="7731896"/>
                </a:cubicBezTo>
                <a:cubicBezTo>
                  <a:pt x="9116824" y="7731896"/>
                  <a:pt x="12173451" y="5797311"/>
                  <a:pt x="12173451" y="3410879"/>
                </a:cubicBezTo>
                <a:cubicBezTo>
                  <a:pt x="12173451" y="2888847"/>
                  <a:pt x="12027187" y="2388436"/>
                  <a:pt x="11759180" y="1925167"/>
                </a:cubicBezTo>
                <a:close/>
                <a:moveTo>
                  <a:pt x="8523297" y="0"/>
                </a:moveTo>
                <a:lnTo>
                  <a:pt x="8671436" y="26692"/>
                </a:lnTo>
                <a:cubicBezTo>
                  <a:pt x="10560453" y="405778"/>
                  <a:pt x="11959390" y="1774111"/>
                  <a:pt x="11959390" y="3404041"/>
                </a:cubicBezTo>
                <a:cubicBezTo>
                  <a:pt x="11959390" y="5326906"/>
                  <a:pt x="10012424" y="6885696"/>
                  <a:pt x="7610722" y="6885696"/>
                </a:cubicBezTo>
                <a:cubicBezTo>
                  <a:pt x="7460615" y="6885696"/>
                  <a:pt x="7312284" y="6879609"/>
                  <a:pt x="7166095" y="6867721"/>
                </a:cubicBezTo>
                <a:lnTo>
                  <a:pt x="7013451" y="6849070"/>
                </a:lnTo>
                <a:lnTo>
                  <a:pt x="7013451" y="6854886"/>
                </a:lnTo>
                <a:lnTo>
                  <a:pt x="6976795" y="6849315"/>
                </a:lnTo>
                <a:lnTo>
                  <a:pt x="7033493" y="6843275"/>
                </a:lnTo>
                <a:cubicBezTo>
                  <a:pt x="9141451" y="6573249"/>
                  <a:pt x="10756231" y="5046735"/>
                  <a:pt x="10756231" y="3204033"/>
                </a:cubicBezTo>
                <a:cubicBezTo>
                  <a:pt x="10756231" y="1933204"/>
                  <a:pt x="9988203" y="812762"/>
                  <a:pt x="8820049" y="151140"/>
                </a:cubicBezTo>
                <a:close/>
              </a:path>
            </a:pathLst>
          </a:custGeom>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622922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mplate 87">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04800" y="285750"/>
            <a:ext cx="7162800" cy="6457950"/>
          </a:xfrm>
          <a:custGeom>
            <a:avLst/>
            <a:gdLst>
              <a:gd name="connsiteX0" fmla="*/ 1652679 w 7162800"/>
              <a:gd name="connsiteY0" fmla="*/ 5869784 h 6457950"/>
              <a:gd name="connsiteX1" fmla="*/ 1644154 w 7162800"/>
              <a:gd name="connsiteY1" fmla="*/ 5871791 h 6457950"/>
              <a:gd name="connsiteX2" fmla="*/ 1635392 w 7162800"/>
              <a:gd name="connsiteY2" fmla="*/ 5873590 h 6457950"/>
              <a:gd name="connsiteX3" fmla="*/ 1643518 w 7162800"/>
              <a:gd name="connsiteY3" fmla="*/ 5871762 h 6457950"/>
              <a:gd name="connsiteX4" fmla="*/ 1652679 w 7162800"/>
              <a:gd name="connsiteY4" fmla="*/ 5869784 h 6457950"/>
              <a:gd name="connsiteX5" fmla="*/ 5183439 w 7162800"/>
              <a:gd name="connsiteY5" fmla="*/ 675004 h 6457950"/>
              <a:gd name="connsiteX6" fmla="*/ 5181243 w 7162800"/>
              <a:gd name="connsiteY6" fmla="*/ 677753 h 6457950"/>
              <a:gd name="connsiteX7" fmla="*/ 5181844 w 7162800"/>
              <a:gd name="connsiteY7" fmla="*/ 676939 h 6457950"/>
              <a:gd name="connsiteX8" fmla="*/ 5183439 w 7162800"/>
              <a:gd name="connsiteY8" fmla="*/ 675004 h 6457950"/>
              <a:gd name="connsiteX9" fmla="*/ 1998958 w 7162800"/>
              <a:gd name="connsiteY9" fmla="*/ 0 h 6457950"/>
              <a:gd name="connsiteX10" fmla="*/ 2065589 w 7162800"/>
              <a:gd name="connsiteY10" fmla="*/ 166121 h 6457950"/>
              <a:gd name="connsiteX11" fmla="*/ 2087800 w 7162800"/>
              <a:gd name="connsiteY11" fmla="*/ 290712 h 6457950"/>
              <a:gd name="connsiteX12" fmla="*/ 2154432 w 7162800"/>
              <a:gd name="connsiteY12" fmla="*/ 332242 h 6457950"/>
              <a:gd name="connsiteX13" fmla="*/ 2287696 w 7162800"/>
              <a:gd name="connsiteY13" fmla="*/ 311477 h 6457950"/>
              <a:gd name="connsiteX14" fmla="*/ 2354328 w 7162800"/>
              <a:gd name="connsiteY14" fmla="*/ 249181 h 6457950"/>
              <a:gd name="connsiteX15" fmla="*/ 2532013 w 7162800"/>
              <a:gd name="connsiteY15" fmla="*/ 103826 h 6457950"/>
              <a:gd name="connsiteX16" fmla="*/ 2887383 w 7162800"/>
              <a:gd name="connsiteY16" fmla="*/ 249181 h 6457950"/>
              <a:gd name="connsiteX17" fmla="*/ 2954015 w 7162800"/>
              <a:gd name="connsiteY17" fmla="*/ 207651 h 6457950"/>
              <a:gd name="connsiteX18" fmla="*/ 3020647 w 7162800"/>
              <a:gd name="connsiteY18" fmla="*/ 145356 h 6457950"/>
              <a:gd name="connsiteX19" fmla="*/ 2931805 w 7162800"/>
              <a:gd name="connsiteY19" fmla="*/ 269947 h 6457950"/>
              <a:gd name="connsiteX20" fmla="*/ 2909594 w 7162800"/>
              <a:gd name="connsiteY20" fmla="*/ 353007 h 6457950"/>
              <a:gd name="connsiteX21" fmla="*/ 2954015 w 7162800"/>
              <a:gd name="connsiteY21" fmla="*/ 415302 h 6457950"/>
              <a:gd name="connsiteX22" fmla="*/ 3753598 w 7162800"/>
              <a:gd name="connsiteY22" fmla="*/ 353007 h 6457950"/>
              <a:gd name="connsiteX23" fmla="*/ 3953494 w 7162800"/>
              <a:gd name="connsiteY23" fmla="*/ 269947 h 6457950"/>
              <a:gd name="connsiteX24" fmla="*/ 4020126 w 7162800"/>
              <a:gd name="connsiteY24" fmla="*/ 228416 h 6457950"/>
              <a:gd name="connsiteX25" fmla="*/ 3997915 w 7162800"/>
              <a:gd name="connsiteY25" fmla="*/ 332242 h 6457950"/>
              <a:gd name="connsiteX26" fmla="*/ 4042336 w 7162800"/>
              <a:gd name="connsiteY26" fmla="*/ 456833 h 6457950"/>
              <a:gd name="connsiteX27" fmla="*/ 4331075 w 7162800"/>
              <a:gd name="connsiteY27" fmla="*/ 581423 h 6457950"/>
              <a:gd name="connsiteX28" fmla="*/ 5086236 w 7162800"/>
              <a:gd name="connsiteY28" fmla="*/ 539893 h 6457950"/>
              <a:gd name="connsiteX29" fmla="*/ 5241711 w 7162800"/>
              <a:gd name="connsiteY29" fmla="*/ 456833 h 6457950"/>
              <a:gd name="connsiteX30" fmla="*/ 5330553 w 7162800"/>
              <a:gd name="connsiteY30" fmla="*/ 436068 h 6457950"/>
              <a:gd name="connsiteX31" fmla="*/ 5197289 w 7162800"/>
              <a:gd name="connsiteY31" fmla="*/ 622954 h 6457950"/>
              <a:gd name="connsiteX32" fmla="*/ 5177229 w 7162800"/>
              <a:gd name="connsiteY32" fmla="*/ 682779 h 6457950"/>
              <a:gd name="connsiteX33" fmla="*/ 5181243 w 7162800"/>
              <a:gd name="connsiteY33" fmla="*/ 677753 h 6457950"/>
              <a:gd name="connsiteX34" fmla="*/ 5166300 w 7162800"/>
              <a:gd name="connsiteY34" fmla="*/ 697985 h 6457950"/>
              <a:gd name="connsiteX35" fmla="*/ 5130658 w 7162800"/>
              <a:gd name="connsiteY35" fmla="*/ 747544 h 6457950"/>
              <a:gd name="connsiteX36" fmla="*/ 5330553 w 7162800"/>
              <a:gd name="connsiteY36" fmla="*/ 768309 h 6457950"/>
              <a:gd name="connsiteX37" fmla="*/ 5374975 w 7162800"/>
              <a:gd name="connsiteY37" fmla="*/ 872135 h 6457950"/>
              <a:gd name="connsiteX38" fmla="*/ 5441606 w 7162800"/>
              <a:gd name="connsiteY38" fmla="*/ 1059021 h 6457950"/>
              <a:gd name="connsiteX39" fmla="*/ 5574870 w 7162800"/>
              <a:gd name="connsiteY39" fmla="*/ 1183611 h 6457950"/>
              <a:gd name="connsiteX40" fmla="*/ 5796977 w 7162800"/>
              <a:gd name="connsiteY40" fmla="*/ 1245907 h 6457950"/>
              <a:gd name="connsiteX41" fmla="*/ 5819187 w 7162800"/>
              <a:gd name="connsiteY41" fmla="*/ 1391263 h 6457950"/>
              <a:gd name="connsiteX42" fmla="*/ 6041294 w 7162800"/>
              <a:gd name="connsiteY42" fmla="*/ 1474323 h 6457950"/>
              <a:gd name="connsiteX43" fmla="*/ 6263400 w 7162800"/>
              <a:gd name="connsiteY43" fmla="*/ 1536619 h 6457950"/>
              <a:gd name="connsiteX44" fmla="*/ 6907509 w 7162800"/>
              <a:gd name="connsiteY44" fmla="*/ 1536619 h 6457950"/>
              <a:gd name="connsiteX45" fmla="*/ 6729823 w 7162800"/>
              <a:gd name="connsiteY45" fmla="*/ 1640444 h 6457950"/>
              <a:gd name="connsiteX46" fmla="*/ 6663191 w 7162800"/>
              <a:gd name="connsiteY46" fmla="*/ 1744270 h 6457950"/>
              <a:gd name="connsiteX47" fmla="*/ 6574349 w 7162800"/>
              <a:gd name="connsiteY47" fmla="*/ 1931156 h 6457950"/>
              <a:gd name="connsiteX48" fmla="*/ 6640981 w 7162800"/>
              <a:gd name="connsiteY48" fmla="*/ 2076511 h 6457950"/>
              <a:gd name="connsiteX49" fmla="*/ 6907509 w 7162800"/>
              <a:gd name="connsiteY49" fmla="*/ 2201102 h 6457950"/>
              <a:gd name="connsiteX50" fmla="*/ 6863087 w 7162800"/>
              <a:gd name="connsiteY50" fmla="*/ 2325693 h 6457950"/>
              <a:gd name="connsiteX51" fmla="*/ 6796455 w 7162800"/>
              <a:gd name="connsiteY51" fmla="*/ 2491814 h 6457950"/>
              <a:gd name="connsiteX52" fmla="*/ 6685402 w 7162800"/>
              <a:gd name="connsiteY52" fmla="*/ 2886351 h 6457950"/>
              <a:gd name="connsiteX53" fmla="*/ 6574349 w 7162800"/>
              <a:gd name="connsiteY53" fmla="*/ 3094002 h 6457950"/>
              <a:gd name="connsiteX54" fmla="*/ 6507717 w 7162800"/>
              <a:gd name="connsiteY54" fmla="*/ 3384713 h 6457950"/>
              <a:gd name="connsiteX55" fmla="*/ 6552138 w 7162800"/>
              <a:gd name="connsiteY55" fmla="*/ 3675425 h 6457950"/>
              <a:gd name="connsiteX56" fmla="*/ 6685402 w 7162800"/>
              <a:gd name="connsiteY56" fmla="*/ 3841546 h 6457950"/>
              <a:gd name="connsiteX57" fmla="*/ 6663191 w 7162800"/>
              <a:gd name="connsiteY57" fmla="*/ 4049197 h 6457950"/>
              <a:gd name="connsiteX58" fmla="*/ 6618770 w 7162800"/>
              <a:gd name="connsiteY58" fmla="*/ 4256848 h 6457950"/>
              <a:gd name="connsiteX59" fmla="*/ 6796455 w 7162800"/>
              <a:gd name="connsiteY59" fmla="*/ 4859037 h 6457950"/>
              <a:gd name="connsiteX60" fmla="*/ 6907509 w 7162800"/>
              <a:gd name="connsiteY60" fmla="*/ 4900567 h 6457950"/>
              <a:gd name="connsiteX61" fmla="*/ 7062983 w 7162800"/>
              <a:gd name="connsiteY61" fmla="*/ 5336634 h 6457950"/>
              <a:gd name="connsiteX62" fmla="*/ 6863087 w 7162800"/>
              <a:gd name="connsiteY62" fmla="*/ 5357399 h 6457950"/>
              <a:gd name="connsiteX63" fmla="*/ 6707613 w 7162800"/>
              <a:gd name="connsiteY63" fmla="*/ 5419695 h 6457950"/>
              <a:gd name="connsiteX64" fmla="*/ 6640981 w 7162800"/>
              <a:gd name="connsiteY64" fmla="*/ 5440460 h 6457950"/>
              <a:gd name="connsiteX65" fmla="*/ 6574349 w 7162800"/>
              <a:gd name="connsiteY65" fmla="*/ 5502755 h 6457950"/>
              <a:gd name="connsiteX66" fmla="*/ 6485506 w 7162800"/>
              <a:gd name="connsiteY66" fmla="*/ 5544285 h 6457950"/>
              <a:gd name="connsiteX67" fmla="*/ 6418874 w 7162800"/>
              <a:gd name="connsiteY67" fmla="*/ 5585816 h 6457950"/>
              <a:gd name="connsiteX68" fmla="*/ 6152347 w 7162800"/>
              <a:gd name="connsiteY68" fmla="*/ 5689641 h 6457950"/>
              <a:gd name="connsiteX69" fmla="*/ 5996872 w 7162800"/>
              <a:gd name="connsiteY69" fmla="*/ 5751936 h 6457950"/>
              <a:gd name="connsiteX70" fmla="*/ 5796977 w 7162800"/>
              <a:gd name="connsiteY70" fmla="*/ 5793467 h 6457950"/>
              <a:gd name="connsiteX71" fmla="*/ 5530449 w 7162800"/>
              <a:gd name="connsiteY71" fmla="*/ 5918057 h 6457950"/>
              <a:gd name="connsiteX72" fmla="*/ 5374975 w 7162800"/>
              <a:gd name="connsiteY72" fmla="*/ 6001118 h 6457950"/>
              <a:gd name="connsiteX73" fmla="*/ 5286132 w 7162800"/>
              <a:gd name="connsiteY73" fmla="*/ 6021883 h 6457950"/>
              <a:gd name="connsiteX74" fmla="*/ 5108447 w 7162800"/>
              <a:gd name="connsiteY74" fmla="*/ 6104943 h 6457950"/>
              <a:gd name="connsiteX75" fmla="*/ 5041815 w 7162800"/>
              <a:gd name="connsiteY75" fmla="*/ 6063413 h 6457950"/>
              <a:gd name="connsiteX76" fmla="*/ 4619813 w 7162800"/>
              <a:gd name="connsiteY76" fmla="*/ 6125708 h 6457950"/>
              <a:gd name="connsiteX77" fmla="*/ 4175600 w 7162800"/>
              <a:gd name="connsiteY77" fmla="*/ 6457950 h 6457950"/>
              <a:gd name="connsiteX78" fmla="*/ 4086757 w 7162800"/>
              <a:gd name="connsiteY78" fmla="*/ 6146474 h 6457950"/>
              <a:gd name="connsiteX79" fmla="*/ 4042336 w 7162800"/>
              <a:gd name="connsiteY79" fmla="*/ 5980353 h 6457950"/>
              <a:gd name="connsiteX80" fmla="*/ 3953494 w 7162800"/>
              <a:gd name="connsiteY80" fmla="*/ 6001118 h 6457950"/>
              <a:gd name="connsiteX81" fmla="*/ 3864651 w 7162800"/>
              <a:gd name="connsiteY81" fmla="*/ 6125708 h 6457950"/>
              <a:gd name="connsiteX82" fmla="*/ 3798019 w 7162800"/>
              <a:gd name="connsiteY82" fmla="*/ 6188004 h 6457950"/>
              <a:gd name="connsiteX83" fmla="*/ 3731387 w 7162800"/>
              <a:gd name="connsiteY83" fmla="*/ 6167239 h 6457950"/>
              <a:gd name="connsiteX84" fmla="*/ 3642545 w 7162800"/>
              <a:gd name="connsiteY84" fmla="*/ 6125708 h 6457950"/>
              <a:gd name="connsiteX85" fmla="*/ 3575913 w 7162800"/>
              <a:gd name="connsiteY85" fmla="*/ 6167239 h 6457950"/>
              <a:gd name="connsiteX86" fmla="*/ 3509281 w 7162800"/>
              <a:gd name="connsiteY86" fmla="*/ 6188004 h 6457950"/>
              <a:gd name="connsiteX87" fmla="*/ 3331596 w 7162800"/>
              <a:gd name="connsiteY87" fmla="*/ 6063413 h 6457950"/>
              <a:gd name="connsiteX88" fmla="*/ 3264964 w 7162800"/>
              <a:gd name="connsiteY88" fmla="*/ 6104943 h 6457950"/>
              <a:gd name="connsiteX89" fmla="*/ 3176121 w 7162800"/>
              <a:gd name="connsiteY89" fmla="*/ 6021883 h 6457950"/>
              <a:gd name="connsiteX90" fmla="*/ 3131700 w 7162800"/>
              <a:gd name="connsiteY90" fmla="*/ 5938822 h 6457950"/>
              <a:gd name="connsiteX91" fmla="*/ 3109489 w 7162800"/>
              <a:gd name="connsiteY91" fmla="*/ 5855762 h 6457950"/>
              <a:gd name="connsiteX92" fmla="*/ 3042857 w 7162800"/>
              <a:gd name="connsiteY92" fmla="*/ 5834997 h 6457950"/>
              <a:gd name="connsiteX93" fmla="*/ 2954015 w 7162800"/>
              <a:gd name="connsiteY93" fmla="*/ 5855762 h 6457950"/>
              <a:gd name="connsiteX94" fmla="*/ 2887383 w 7162800"/>
              <a:gd name="connsiteY94" fmla="*/ 5876527 h 6457950"/>
              <a:gd name="connsiteX95" fmla="*/ 2798541 w 7162800"/>
              <a:gd name="connsiteY95" fmla="*/ 5855762 h 6457950"/>
              <a:gd name="connsiteX96" fmla="*/ 2665277 w 7162800"/>
              <a:gd name="connsiteY96" fmla="*/ 5751936 h 6457950"/>
              <a:gd name="connsiteX97" fmla="*/ 2509802 w 7162800"/>
              <a:gd name="connsiteY97" fmla="*/ 5793467 h 6457950"/>
              <a:gd name="connsiteX98" fmla="*/ 2287696 w 7162800"/>
              <a:gd name="connsiteY98" fmla="*/ 5897292 h 6457950"/>
              <a:gd name="connsiteX99" fmla="*/ 2110011 w 7162800"/>
              <a:gd name="connsiteY99" fmla="*/ 5980353 h 6457950"/>
              <a:gd name="connsiteX100" fmla="*/ 2021168 w 7162800"/>
              <a:gd name="connsiteY100" fmla="*/ 5959588 h 6457950"/>
              <a:gd name="connsiteX101" fmla="*/ 1998958 w 7162800"/>
              <a:gd name="connsiteY101" fmla="*/ 5897292 h 6457950"/>
              <a:gd name="connsiteX102" fmla="*/ 1887904 w 7162800"/>
              <a:gd name="connsiteY102" fmla="*/ 5793467 h 6457950"/>
              <a:gd name="connsiteX103" fmla="*/ 1710219 w 7162800"/>
              <a:gd name="connsiteY103" fmla="*/ 5834997 h 6457950"/>
              <a:gd name="connsiteX104" fmla="*/ 1616385 w 7162800"/>
              <a:gd name="connsiteY104" fmla="*/ 5877491 h 6457950"/>
              <a:gd name="connsiteX105" fmla="*/ 1635392 w 7162800"/>
              <a:gd name="connsiteY105" fmla="*/ 5873590 h 6457950"/>
              <a:gd name="connsiteX106" fmla="*/ 1622095 w 7162800"/>
              <a:gd name="connsiteY106" fmla="*/ 5876580 h 6457950"/>
              <a:gd name="connsiteX107" fmla="*/ 1532534 w 7162800"/>
              <a:gd name="connsiteY107" fmla="*/ 5897292 h 6457950"/>
              <a:gd name="connsiteX108" fmla="*/ 1488113 w 7162800"/>
              <a:gd name="connsiteY108" fmla="*/ 5751936 h 6457950"/>
              <a:gd name="connsiteX109" fmla="*/ 1332638 w 7162800"/>
              <a:gd name="connsiteY109" fmla="*/ 5751936 h 6457950"/>
              <a:gd name="connsiteX110" fmla="*/ 1266007 w 7162800"/>
              <a:gd name="connsiteY110" fmla="*/ 5772702 h 6457950"/>
              <a:gd name="connsiteX111" fmla="*/ 1154953 w 7162800"/>
              <a:gd name="connsiteY111" fmla="*/ 5627346 h 6457950"/>
              <a:gd name="connsiteX112" fmla="*/ 1066111 w 7162800"/>
              <a:gd name="connsiteY112" fmla="*/ 5502755 h 6457950"/>
              <a:gd name="connsiteX113" fmla="*/ 910636 w 7162800"/>
              <a:gd name="connsiteY113" fmla="*/ 5565050 h 6457950"/>
              <a:gd name="connsiteX114" fmla="*/ 844004 w 7162800"/>
              <a:gd name="connsiteY114" fmla="*/ 5419695 h 6457950"/>
              <a:gd name="connsiteX115" fmla="*/ 777372 w 7162800"/>
              <a:gd name="connsiteY115" fmla="*/ 5253574 h 6457950"/>
              <a:gd name="connsiteX116" fmla="*/ 710741 w 7162800"/>
              <a:gd name="connsiteY116" fmla="*/ 5232809 h 6457950"/>
              <a:gd name="connsiteX117" fmla="*/ 621898 w 7162800"/>
              <a:gd name="connsiteY117" fmla="*/ 4879802 h 6457950"/>
              <a:gd name="connsiteX118" fmla="*/ 555266 w 7162800"/>
              <a:gd name="connsiteY118" fmla="*/ 4859037 h 6457950"/>
              <a:gd name="connsiteX119" fmla="*/ 377581 w 7162800"/>
              <a:gd name="connsiteY119" fmla="*/ 4859037 h 6457950"/>
              <a:gd name="connsiteX120" fmla="*/ 333160 w 7162800"/>
              <a:gd name="connsiteY120" fmla="*/ 4796741 h 6457950"/>
              <a:gd name="connsiteX121" fmla="*/ 244317 w 7162800"/>
              <a:gd name="connsiteY121" fmla="*/ 4817506 h 6457950"/>
              <a:gd name="connsiteX122" fmla="*/ 111053 w 7162800"/>
              <a:gd name="connsiteY122" fmla="*/ 4859037 h 6457950"/>
              <a:gd name="connsiteX123" fmla="*/ 44421 w 7162800"/>
              <a:gd name="connsiteY123" fmla="*/ 4879802 h 6457950"/>
              <a:gd name="connsiteX124" fmla="*/ 44421 w 7162800"/>
              <a:gd name="connsiteY124" fmla="*/ 4630620 h 6457950"/>
              <a:gd name="connsiteX125" fmla="*/ 111053 w 7162800"/>
              <a:gd name="connsiteY125" fmla="*/ 4609855 h 6457950"/>
              <a:gd name="connsiteX126" fmla="*/ 155475 w 7162800"/>
              <a:gd name="connsiteY126" fmla="*/ 4506030 h 6457950"/>
              <a:gd name="connsiteX127" fmla="*/ 222106 w 7162800"/>
              <a:gd name="connsiteY127" fmla="*/ 4422969 h 6457950"/>
              <a:gd name="connsiteX128" fmla="*/ 266528 w 7162800"/>
              <a:gd name="connsiteY128" fmla="*/ 4215318 h 6457950"/>
              <a:gd name="connsiteX129" fmla="*/ 310949 w 7162800"/>
              <a:gd name="connsiteY129" fmla="*/ 4111492 h 6457950"/>
              <a:gd name="connsiteX130" fmla="*/ 422002 w 7162800"/>
              <a:gd name="connsiteY130" fmla="*/ 3903841 h 6457950"/>
              <a:gd name="connsiteX131" fmla="*/ 510845 w 7162800"/>
              <a:gd name="connsiteY131" fmla="*/ 3924606 h 6457950"/>
              <a:gd name="connsiteX132" fmla="*/ 577477 w 7162800"/>
              <a:gd name="connsiteY132" fmla="*/ 3966137 h 6457950"/>
              <a:gd name="connsiteX133" fmla="*/ 644109 w 7162800"/>
              <a:gd name="connsiteY133" fmla="*/ 3800016 h 6457950"/>
              <a:gd name="connsiteX134" fmla="*/ 599687 w 7162800"/>
              <a:gd name="connsiteY134" fmla="*/ 3343183 h 6457950"/>
              <a:gd name="connsiteX135" fmla="*/ 555266 w 7162800"/>
              <a:gd name="connsiteY135" fmla="*/ 3260123 h 6457950"/>
              <a:gd name="connsiteX136" fmla="*/ 399792 w 7162800"/>
              <a:gd name="connsiteY136" fmla="*/ 3177062 h 6457950"/>
              <a:gd name="connsiteX137" fmla="*/ 333160 w 7162800"/>
              <a:gd name="connsiteY137" fmla="*/ 3114767 h 6457950"/>
              <a:gd name="connsiteX138" fmla="*/ 310949 w 7162800"/>
              <a:gd name="connsiteY138" fmla="*/ 3052472 h 6457950"/>
              <a:gd name="connsiteX139" fmla="*/ 333160 w 7162800"/>
              <a:gd name="connsiteY139" fmla="*/ 2865586 h 6457950"/>
              <a:gd name="connsiteX140" fmla="*/ 355370 w 7162800"/>
              <a:gd name="connsiteY140" fmla="*/ 2782525 h 6457950"/>
              <a:gd name="connsiteX141" fmla="*/ 377581 w 7162800"/>
              <a:gd name="connsiteY141" fmla="*/ 2657935 h 6457950"/>
              <a:gd name="connsiteX142" fmla="*/ 399792 w 7162800"/>
              <a:gd name="connsiteY142" fmla="*/ 2450283 h 6457950"/>
              <a:gd name="connsiteX143" fmla="*/ 466424 w 7162800"/>
              <a:gd name="connsiteY143" fmla="*/ 2387988 h 6457950"/>
              <a:gd name="connsiteX144" fmla="*/ 533055 w 7162800"/>
              <a:gd name="connsiteY144" fmla="*/ 2263397 h 6457950"/>
              <a:gd name="connsiteX145" fmla="*/ 177685 w 7162800"/>
              <a:gd name="connsiteY145" fmla="*/ 2201102 h 6457950"/>
              <a:gd name="connsiteX146" fmla="*/ 66632 w 7162800"/>
              <a:gd name="connsiteY146" fmla="*/ 2159572 h 6457950"/>
              <a:gd name="connsiteX147" fmla="*/ 0 w 7162800"/>
              <a:gd name="connsiteY147" fmla="*/ 2138807 h 6457950"/>
              <a:gd name="connsiteX148" fmla="*/ 133264 w 7162800"/>
              <a:gd name="connsiteY148" fmla="*/ 2055746 h 6457950"/>
              <a:gd name="connsiteX149" fmla="*/ 288738 w 7162800"/>
              <a:gd name="connsiteY149" fmla="*/ 1972686 h 6457950"/>
              <a:gd name="connsiteX150" fmla="*/ 399792 w 7162800"/>
              <a:gd name="connsiteY150" fmla="*/ 1848095 h 6457950"/>
              <a:gd name="connsiteX151" fmla="*/ 466424 w 7162800"/>
              <a:gd name="connsiteY151" fmla="*/ 1806565 h 6457950"/>
              <a:gd name="connsiteX152" fmla="*/ 488634 w 7162800"/>
              <a:gd name="connsiteY152" fmla="*/ 1681974 h 6457950"/>
              <a:gd name="connsiteX153" fmla="*/ 399792 w 7162800"/>
              <a:gd name="connsiteY153" fmla="*/ 1661209 h 6457950"/>
              <a:gd name="connsiteX154" fmla="*/ 422002 w 7162800"/>
              <a:gd name="connsiteY154" fmla="*/ 1308202 h 6457950"/>
              <a:gd name="connsiteX155" fmla="*/ 444213 w 7162800"/>
              <a:gd name="connsiteY155" fmla="*/ 1245907 h 6457950"/>
              <a:gd name="connsiteX156" fmla="*/ 510845 w 7162800"/>
              <a:gd name="connsiteY156" fmla="*/ 1204377 h 6457950"/>
              <a:gd name="connsiteX157" fmla="*/ 599687 w 7162800"/>
              <a:gd name="connsiteY157" fmla="*/ 1183611 h 6457950"/>
              <a:gd name="connsiteX158" fmla="*/ 688530 w 7162800"/>
              <a:gd name="connsiteY158" fmla="*/ 622954 h 6457950"/>
              <a:gd name="connsiteX159" fmla="*/ 732951 w 7162800"/>
              <a:gd name="connsiteY159" fmla="*/ 602188 h 6457950"/>
              <a:gd name="connsiteX160" fmla="*/ 999479 w 7162800"/>
              <a:gd name="connsiteY160" fmla="*/ 269947 h 6457950"/>
              <a:gd name="connsiteX161" fmla="*/ 1132743 w 7162800"/>
              <a:gd name="connsiteY161" fmla="*/ 415302 h 6457950"/>
              <a:gd name="connsiteX162" fmla="*/ 1154953 w 7162800"/>
              <a:gd name="connsiteY162" fmla="*/ 477598 h 6457950"/>
              <a:gd name="connsiteX163" fmla="*/ 1266007 w 7162800"/>
              <a:gd name="connsiteY163" fmla="*/ 519128 h 6457950"/>
              <a:gd name="connsiteX164" fmla="*/ 1332638 w 7162800"/>
              <a:gd name="connsiteY164" fmla="*/ 456833 h 6457950"/>
              <a:gd name="connsiteX165" fmla="*/ 1399270 w 7162800"/>
              <a:gd name="connsiteY165" fmla="*/ 415302 h 6457950"/>
              <a:gd name="connsiteX166" fmla="*/ 1421481 w 7162800"/>
              <a:gd name="connsiteY166" fmla="*/ 353007 h 6457950"/>
              <a:gd name="connsiteX167" fmla="*/ 1510324 w 7162800"/>
              <a:gd name="connsiteY167" fmla="*/ 290712 h 6457950"/>
              <a:gd name="connsiteX168" fmla="*/ 1710219 w 7162800"/>
              <a:gd name="connsiteY168" fmla="*/ 145356 h 6457950"/>
              <a:gd name="connsiteX169" fmla="*/ 1843483 w 7162800"/>
              <a:gd name="connsiteY169" fmla="*/ 228416 h 6457950"/>
              <a:gd name="connsiteX170" fmla="*/ 1887904 w 7162800"/>
              <a:gd name="connsiteY170" fmla="*/ 166121 h 6457950"/>
              <a:gd name="connsiteX171" fmla="*/ 1932326 w 7162800"/>
              <a:gd name="connsiteY171" fmla="*/ 83061 h 6457950"/>
              <a:gd name="connsiteX172" fmla="*/ 1998958 w 7162800"/>
              <a:gd name="connsiteY172" fmla="*/ 0 h 645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7162800" h="6457950">
                <a:moveTo>
                  <a:pt x="1652679" y="5869784"/>
                </a:moveTo>
                <a:cubicBezTo>
                  <a:pt x="1655252" y="5869270"/>
                  <a:pt x="1651307" y="5870223"/>
                  <a:pt x="1644154" y="5871791"/>
                </a:cubicBezTo>
                <a:lnTo>
                  <a:pt x="1635392" y="5873590"/>
                </a:lnTo>
                <a:lnTo>
                  <a:pt x="1643518" y="5871762"/>
                </a:lnTo>
                <a:cubicBezTo>
                  <a:pt x="1648477" y="5870665"/>
                  <a:pt x="1651393" y="5870041"/>
                  <a:pt x="1652679" y="5869784"/>
                </a:cubicBezTo>
                <a:close/>
                <a:moveTo>
                  <a:pt x="5183439" y="675004"/>
                </a:moveTo>
                <a:lnTo>
                  <a:pt x="5181243" y="677753"/>
                </a:lnTo>
                <a:lnTo>
                  <a:pt x="5181844" y="676939"/>
                </a:lnTo>
                <a:cubicBezTo>
                  <a:pt x="5184359" y="673631"/>
                  <a:pt x="5184549" y="673508"/>
                  <a:pt x="5183439" y="675004"/>
                </a:cubicBezTo>
                <a:close/>
                <a:moveTo>
                  <a:pt x="1998958" y="0"/>
                </a:moveTo>
                <a:cubicBezTo>
                  <a:pt x="2046097" y="88142"/>
                  <a:pt x="2045429" y="71879"/>
                  <a:pt x="2065589" y="166121"/>
                </a:cubicBezTo>
                <a:cubicBezTo>
                  <a:pt x="2074421" y="207406"/>
                  <a:pt x="2067660" y="253053"/>
                  <a:pt x="2087800" y="290712"/>
                </a:cubicBezTo>
                <a:cubicBezTo>
                  <a:pt x="2099738" y="313033"/>
                  <a:pt x="2132221" y="318398"/>
                  <a:pt x="2154432" y="332242"/>
                </a:cubicBezTo>
                <a:cubicBezTo>
                  <a:pt x="2198853" y="325320"/>
                  <a:pt x="2246544" y="328576"/>
                  <a:pt x="2287696" y="311477"/>
                </a:cubicBezTo>
                <a:cubicBezTo>
                  <a:pt x="2316399" y="299550"/>
                  <a:pt x="2330479" y="268293"/>
                  <a:pt x="2354328" y="249181"/>
                </a:cubicBezTo>
                <a:cubicBezTo>
                  <a:pt x="2568435" y="77605"/>
                  <a:pt x="2313180" y="308416"/>
                  <a:pt x="2532013" y="103826"/>
                </a:cubicBezTo>
                <a:cubicBezTo>
                  <a:pt x="2601636" y="364196"/>
                  <a:pt x="2515539" y="274014"/>
                  <a:pt x="2887383" y="249181"/>
                </a:cubicBezTo>
                <a:cubicBezTo>
                  <a:pt x="2909594" y="235338"/>
                  <a:pt x="2933508" y="223628"/>
                  <a:pt x="2954015" y="207651"/>
                </a:cubicBezTo>
                <a:cubicBezTo>
                  <a:pt x="2978145" y="188851"/>
                  <a:pt x="3030579" y="117497"/>
                  <a:pt x="3020647" y="145356"/>
                </a:cubicBezTo>
                <a:cubicBezTo>
                  <a:pt x="3003765" y="192708"/>
                  <a:pt x="2931805" y="269947"/>
                  <a:pt x="2931805" y="269947"/>
                </a:cubicBezTo>
                <a:cubicBezTo>
                  <a:pt x="2924401" y="297633"/>
                  <a:pt x="2905276" y="324754"/>
                  <a:pt x="2909594" y="353007"/>
                </a:cubicBezTo>
                <a:cubicBezTo>
                  <a:pt x="2913369" y="377713"/>
                  <a:pt x="2927322" y="415302"/>
                  <a:pt x="2954015" y="415302"/>
                </a:cubicBezTo>
                <a:cubicBezTo>
                  <a:pt x="3221466" y="415302"/>
                  <a:pt x="3487070" y="373772"/>
                  <a:pt x="3753598" y="353007"/>
                </a:cubicBezTo>
                <a:cubicBezTo>
                  <a:pt x="3820230" y="325320"/>
                  <a:pt x="3888275" y="300434"/>
                  <a:pt x="3953494" y="269947"/>
                </a:cubicBezTo>
                <a:cubicBezTo>
                  <a:pt x="3977369" y="258786"/>
                  <a:pt x="4005318" y="207651"/>
                  <a:pt x="4020126" y="228416"/>
                </a:cubicBezTo>
                <a:cubicBezTo>
                  <a:pt x="4041066" y="257783"/>
                  <a:pt x="4005318" y="297633"/>
                  <a:pt x="3997915" y="332242"/>
                </a:cubicBezTo>
                <a:cubicBezTo>
                  <a:pt x="4012722" y="373772"/>
                  <a:pt x="4001682" y="435114"/>
                  <a:pt x="4042336" y="456833"/>
                </a:cubicBezTo>
                <a:cubicBezTo>
                  <a:pt x="4373994" y="634017"/>
                  <a:pt x="4275150" y="372285"/>
                  <a:pt x="4331075" y="581423"/>
                </a:cubicBezTo>
                <a:cubicBezTo>
                  <a:pt x="4582795" y="567580"/>
                  <a:pt x="4836738" y="574029"/>
                  <a:pt x="5086236" y="539893"/>
                </a:cubicBezTo>
                <a:cubicBezTo>
                  <a:pt x="5145297" y="531813"/>
                  <a:pt x="5187371" y="479925"/>
                  <a:pt x="5241711" y="456833"/>
                </a:cubicBezTo>
                <a:cubicBezTo>
                  <a:pt x="5269500" y="445023"/>
                  <a:pt x="5300939" y="442989"/>
                  <a:pt x="5330553" y="436068"/>
                </a:cubicBezTo>
                <a:cubicBezTo>
                  <a:pt x="5274754" y="505626"/>
                  <a:pt x="5240129" y="542853"/>
                  <a:pt x="5197289" y="622954"/>
                </a:cubicBezTo>
                <a:cubicBezTo>
                  <a:pt x="5151312" y="708925"/>
                  <a:pt x="5166480" y="695440"/>
                  <a:pt x="5177229" y="682779"/>
                </a:cubicBezTo>
                <a:lnTo>
                  <a:pt x="5181243" y="677753"/>
                </a:lnTo>
                <a:lnTo>
                  <a:pt x="5166300" y="697985"/>
                </a:lnTo>
                <a:cubicBezTo>
                  <a:pt x="5158110" y="709231"/>
                  <a:pt x="5146571" y="725228"/>
                  <a:pt x="5130658" y="747544"/>
                </a:cubicBezTo>
                <a:cubicBezTo>
                  <a:pt x="5187829" y="907896"/>
                  <a:pt x="5089333" y="700653"/>
                  <a:pt x="5330553" y="768309"/>
                </a:cubicBezTo>
                <a:cubicBezTo>
                  <a:pt x="5368742" y="779020"/>
                  <a:pt x="5362366" y="836773"/>
                  <a:pt x="5374975" y="872135"/>
                </a:cubicBezTo>
                <a:cubicBezTo>
                  <a:pt x="5396918" y="933682"/>
                  <a:pt x="5398827" y="1004027"/>
                  <a:pt x="5441606" y="1059021"/>
                </a:cubicBezTo>
                <a:cubicBezTo>
                  <a:pt x="5478557" y="1106520"/>
                  <a:pt x="5522600" y="1151033"/>
                  <a:pt x="5574870" y="1183611"/>
                </a:cubicBezTo>
                <a:cubicBezTo>
                  <a:pt x="5607315" y="1203834"/>
                  <a:pt x="5747313" y="1234299"/>
                  <a:pt x="5796977" y="1245907"/>
                </a:cubicBezTo>
                <a:cubicBezTo>
                  <a:pt x="5804380" y="1294359"/>
                  <a:pt x="5799745" y="1345819"/>
                  <a:pt x="5819187" y="1391263"/>
                </a:cubicBezTo>
                <a:cubicBezTo>
                  <a:pt x="5856878" y="1479357"/>
                  <a:pt x="5964656" y="1464088"/>
                  <a:pt x="6041294" y="1474323"/>
                </a:cubicBezTo>
                <a:cubicBezTo>
                  <a:pt x="6115329" y="1495088"/>
                  <a:pt x="6187763" y="1521731"/>
                  <a:pt x="6263400" y="1536619"/>
                </a:cubicBezTo>
                <a:cubicBezTo>
                  <a:pt x="6478139" y="1578885"/>
                  <a:pt x="6689360" y="1546816"/>
                  <a:pt x="6907509" y="1536619"/>
                </a:cubicBezTo>
                <a:cubicBezTo>
                  <a:pt x="6848280" y="1571227"/>
                  <a:pt x="6781505" y="1596519"/>
                  <a:pt x="6729823" y="1640444"/>
                </a:cubicBezTo>
                <a:cubicBezTo>
                  <a:pt x="6697881" y="1667594"/>
                  <a:pt x="6684157" y="1708989"/>
                  <a:pt x="6663191" y="1744270"/>
                </a:cubicBezTo>
                <a:cubicBezTo>
                  <a:pt x="6618726" y="1819098"/>
                  <a:pt x="6609649" y="1848648"/>
                  <a:pt x="6574349" y="1931156"/>
                </a:cubicBezTo>
                <a:cubicBezTo>
                  <a:pt x="6596560" y="1979608"/>
                  <a:pt x="6586423" y="2063205"/>
                  <a:pt x="6640981" y="2076511"/>
                </a:cubicBezTo>
                <a:cubicBezTo>
                  <a:pt x="7020709" y="2169124"/>
                  <a:pt x="7272724" y="1902336"/>
                  <a:pt x="6907509" y="2201102"/>
                </a:cubicBezTo>
                <a:cubicBezTo>
                  <a:pt x="6892701" y="2242632"/>
                  <a:pt x="6878836" y="2284467"/>
                  <a:pt x="6863087" y="2325693"/>
                </a:cubicBezTo>
                <a:cubicBezTo>
                  <a:pt x="6841812" y="2381387"/>
                  <a:pt x="6814426" y="2435111"/>
                  <a:pt x="6796455" y="2491814"/>
                </a:cubicBezTo>
                <a:cubicBezTo>
                  <a:pt x="6755133" y="2622200"/>
                  <a:pt x="6750452" y="2764717"/>
                  <a:pt x="6685402" y="2886351"/>
                </a:cubicBezTo>
                <a:cubicBezTo>
                  <a:pt x="6648384" y="2955568"/>
                  <a:pt x="6604350" y="3021877"/>
                  <a:pt x="6574349" y="3094002"/>
                </a:cubicBezTo>
                <a:cubicBezTo>
                  <a:pt x="6542065" y="3171614"/>
                  <a:pt x="6522954" y="3299239"/>
                  <a:pt x="6507717" y="3384713"/>
                </a:cubicBezTo>
                <a:cubicBezTo>
                  <a:pt x="6522524" y="3481617"/>
                  <a:pt x="6486732" y="3598988"/>
                  <a:pt x="6552138" y="3675425"/>
                </a:cubicBezTo>
                <a:cubicBezTo>
                  <a:pt x="6725730" y="3878292"/>
                  <a:pt x="6897726" y="3494161"/>
                  <a:pt x="6685402" y="3841546"/>
                </a:cubicBezTo>
                <a:cubicBezTo>
                  <a:pt x="6677999" y="3910763"/>
                  <a:pt x="6674229" y="3980404"/>
                  <a:pt x="6663191" y="4049197"/>
                </a:cubicBezTo>
                <a:cubicBezTo>
                  <a:pt x="6651992" y="4119004"/>
                  <a:pt x="6616412" y="4186295"/>
                  <a:pt x="6618770" y="4256848"/>
                </a:cubicBezTo>
                <a:cubicBezTo>
                  <a:pt x="6625760" y="4465976"/>
                  <a:pt x="6616296" y="4707446"/>
                  <a:pt x="6796455" y="4859037"/>
                </a:cubicBezTo>
                <a:cubicBezTo>
                  <a:pt x="6826090" y="4883972"/>
                  <a:pt x="6870491" y="4886723"/>
                  <a:pt x="6907509" y="4900567"/>
                </a:cubicBezTo>
                <a:cubicBezTo>
                  <a:pt x="7140068" y="4864330"/>
                  <a:pt x="7261505" y="4803029"/>
                  <a:pt x="7062983" y="5336634"/>
                </a:cubicBezTo>
                <a:cubicBezTo>
                  <a:pt x="7040959" y="5395834"/>
                  <a:pt x="6929719" y="5350478"/>
                  <a:pt x="6863087" y="5357399"/>
                </a:cubicBezTo>
                <a:cubicBezTo>
                  <a:pt x="6811262" y="5378164"/>
                  <a:pt x="6759963" y="5400117"/>
                  <a:pt x="6707613" y="5419695"/>
                </a:cubicBezTo>
                <a:cubicBezTo>
                  <a:pt x="6685875" y="5427824"/>
                  <a:pt x="6660461" y="5428318"/>
                  <a:pt x="6640981" y="5440460"/>
                </a:cubicBezTo>
                <a:cubicBezTo>
                  <a:pt x="6614846" y="5456749"/>
                  <a:pt x="6599909" y="5485686"/>
                  <a:pt x="6574349" y="5502755"/>
                </a:cubicBezTo>
                <a:cubicBezTo>
                  <a:pt x="6547407" y="5520747"/>
                  <a:pt x="6514253" y="5528928"/>
                  <a:pt x="6485506" y="5544285"/>
                </a:cubicBezTo>
                <a:cubicBezTo>
                  <a:pt x="6462329" y="5556667"/>
                  <a:pt x="6443064" y="5575262"/>
                  <a:pt x="6418874" y="5585816"/>
                </a:cubicBezTo>
                <a:cubicBezTo>
                  <a:pt x="6331658" y="5623867"/>
                  <a:pt x="6238432" y="5649400"/>
                  <a:pt x="6152347" y="5689641"/>
                </a:cubicBezTo>
                <a:cubicBezTo>
                  <a:pt x="6088781" y="5719355"/>
                  <a:pt x="6062235" y="5736660"/>
                  <a:pt x="5996872" y="5751936"/>
                </a:cubicBezTo>
                <a:cubicBezTo>
                  <a:pt x="5930653" y="5767414"/>
                  <a:pt x="5863609" y="5779623"/>
                  <a:pt x="5796977" y="5793467"/>
                </a:cubicBezTo>
                <a:cubicBezTo>
                  <a:pt x="5708134" y="5834997"/>
                  <a:pt x="5613096" y="5866546"/>
                  <a:pt x="5530449" y="5918057"/>
                </a:cubicBezTo>
                <a:cubicBezTo>
                  <a:pt x="5475215" y="5952484"/>
                  <a:pt x="5439385" y="5978536"/>
                  <a:pt x="5374975" y="6001118"/>
                </a:cubicBezTo>
                <a:cubicBezTo>
                  <a:pt x="5346392" y="6011138"/>
                  <a:pt x="5315091" y="6012859"/>
                  <a:pt x="5286132" y="6021883"/>
                </a:cubicBezTo>
                <a:cubicBezTo>
                  <a:pt x="5177462" y="6055749"/>
                  <a:pt x="5190062" y="6054074"/>
                  <a:pt x="5108447" y="6104943"/>
                </a:cubicBezTo>
                <a:cubicBezTo>
                  <a:pt x="5086236" y="6091100"/>
                  <a:pt x="5065691" y="6074574"/>
                  <a:pt x="5041815" y="6063413"/>
                </a:cubicBezTo>
                <a:cubicBezTo>
                  <a:pt x="4899895" y="5997072"/>
                  <a:pt x="4786421" y="6086767"/>
                  <a:pt x="4619813" y="6125708"/>
                </a:cubicBezTo>
                <a:cubicBezTo>
                  <a:pt x="4268329" y="6407373"/>
                  <a:pt x="4422451" y="6304093"/>
                  <a:pt x="4175600" y="6457950"/>
                </a:cubicBezTo>
                <a:cubicBezTo>
                  <a:pt x="4005264" y="6404867"/>
                  <a:pt x="4133378" y="6466105"/>
                  <a:pt x="4086757" y="6146474"/>
                </a:cubicBezTo>
                <a:cubicBezTo>
                  <a:pt x="4078509" y="6089919"/>
                  <a:pt x="4057143" y="6035726"/>
                  <a:pt x="4042336" y="5980353"/>
                </a:cubicBezTo>
                <a:cubicBezTo>
                  <a:pt x="4012722" y="5987274"/>
                  <a:pt x="3976467" y="5982325"/>
                  <a:pt x="3953494" y="6001118"/>
                </a:cubicBezTo>
                <a:cubicBezTo>
                  <a:pt x="3913315" y="6033986"/>
                  <a:pt x="3897428" y="6086309"/>
                  <a:pt x="3864651" y="6125708"/>
                </a:cubicBezTo>
                <a:cubicBezTo>
                  <a:pt x="3845367" y="6148889"/>
                  <a:pt x="3820230" y="6167239"/>
                  <a:pt x="3798019" y="6188004"/>
                </a:cubicBezTo>
                <a:cubicBezTo>
                  <a:pt x="3775808" y="6181082"/>
                  <a:pt x="3752906" y="6175861"/>
                  <a:pt x="3731387" y="6167239"/>
                </a:cubicBezTo>
                <a:cubicBezTo>
                  <a:pt x="3700955" y="6155044"/>
                  <a:pt x="3675655" y="6125708"/>
                  <a:pt x="3642545" y="6125708"/>
                </a:cubicBezTo>
                <a:cubicBezTo>
                  <a:pt x="3615851" y="6125708"/>
                  <a:pt x="3599789" y="6156078"/>
                  <a:pt x="3575913" y="6167239"/>
                </a:cubicBezTo>
                <a:cubicBezTo>
                  <a:pt x="3554972" y="6177027"/>
                  <a:pt x="3531492" y="6181082"/>
                  <a:pt x="3509281" y="6188004"/>
                </a:cubicBezTo>
                <a:cubicBezTo>
                  <a:pt x="3476907" y="6157737"/>
                  <a:pt x="3394746" y="6063413"/>
                  <a:pt x="3331596" y="6063413"/>
                </a:cubicBezTo>
                <a:cubicBezTo>
                  <a:pt x="3304902" y="6063413"/>
                  <a:pt x="3287174" y="6091100"/>
                  <a:pt x="3264964" y="6104943"/>
                </a:cubicBezTo>
                <a:cubicBezTo>
                  <a:pt x="3235350" y="6077257"/>
                  <a:pt x="3201250" y="6053207"/>
                  <a:pt x="3176121" y="6021883"/>
                </a:cubicBezTo>
                <a:cubicBezTo>
                  <a:pt x="3156256" y="5997120"/>
                  <a:pt x="3143325" y="5967806"/>
                  <a:pt x="3131700" y="5938822"/>
                </a:cubicBezTo>
                <a:cubicBezTo>
                  <a:pt x="3120982" y="5912100"/>
                  <a:pt x="3128559" y="5878047"/>
                  <a:pt x="3109489" y="5855762"/>
                </a:cubicBezTo>
                <a:cubicBezTo>
                  <a:pt x="3094864" y="5838670"/>
                  <a:pt x="3065068" y="5841919"/>
                  <a:pt x="3042857" y="5834997"/>
                </a:cubicBezTo>
                <a:cubicBezTo>
                  <a:pt x="3013243" y="5841919"/>
                  <a:pt x="2983366" y="5847921"/>
                  <a:pt x="2954015" y="5855762"/>
                </a:cubicBezTo>
                <a:cubicBezTo>
                  <a:pt x="2931503" y="5861776"/>
                  <a:pt x="2910795" y="5876527"/>
                  <a:pt x="2887383" y="5876527"/>
                </a:cubicBezTo>
                <a:cubicBezTo>
                  <a:pt x="2856857" y="5876527"/>
                  <a:pt x="2828155" y="5862684"/>
                  <a:pt x="2798541" y="5855762"/>
                </a:cubicBezTo>
                <a:cubicBezTo>
                  <a:pt x="2785805" y="5843856"/>
                  <a:pt x="2696199" y="5751936"/>
                  <a:pt x="2665277" y="5751936"/>
                </a:cubicBezTo>
                <a:cubicBezTo>
                  <a:pt x="2611378" y="5751936"/>
                  <a:pt x="2559641" y="5774280"/>
                  <a:pt x="2509802" y="5793467"/>
                </a:cubicBezTo>
                <a:cubicBezTo>
                  <a:pt x="2433263" y="5822931"/>
                  <a:pt x="2358674" y="5857477"/>
                  <a:pt x="2287696" y="5897292"/>
                </a:cubicBezTo>
                <a:cubicBezTo>
                  <a:pt x="2156567" y="5970849"/>
                  <a:pt x="2217597" y="5946824"/>
                  <a:pt x="2110011" y="5980353"/>
                </a:cubicBezTo>
                <a:cubicBezTo>
                  <a:pt x="2080397" y="5973431"/>
                  <a:pt x="2045004" y="5977416"/>
                  <a:pt x="2021168" y="5959588"/>
                </a:cubicBezTo>
                <a:cubicBezTo>
                  <a:pt x="2002887" y="5945914"/>
                  <a:pt x="2009427" y="5916870"/>
                  <a:pt x="1998958" y="5897292"/>
                </a:cubicBezTo>
                <a:cubicBezTo>
                  <a:pt x="1961940" y="5828075"/>
                  <a:pt x="1954536" y="5834997"/>
                  <a:pt x="1887904" y="5793467"/>
                </a:cubicBezTo>
                <a:cubicBezTo>
                  <a:pt x="1828676" y="5807310"/>
                  <a:pt x="1768137" y="5816947"/>
                  <a:pt x="1710219" y="5834997"/>
                </a:cubicBezTo>
                <a:cubicBezTo>
                  <a:pt x="1536001" y="5889290"/>
                  <a:pt x="1575361" y="5885282"/>
                  <a:pt x="1616385" y="5877491"/>
                </a:cubicBezTo>
                <a:lnTo>
                  <a:pt x="1635392" y="5873590"/>
                </a:lnTo>
                <a:lnTo>
                  <a:pt x="1622095" y="5876580"/>
                </a:lnTo>
                <a:cubicBezTo>
                  <a:pt x="1603175" y="5880881"/>
                  <a:pt x="1574425" y="5887501"/>
                  <a:pt x="1532534" y="5897292"/>
                </a:cubicBezTo>
                <a:cubicBezTo>
                  <a:pt x="1517727" y="5848840"/>
                  <a:pt x="1514289" y="5795986"/>
                  <a:pt x="1488113" y="5751936"/>
                </a:cubicBezTo>
                <a:cubicBezTo>
                  <a:pt x="1438915" y="5669143"/>
                  <a:pt x="1389563" y="5729129"/>
                  <a:pt x="1332638" y="5751936"/>
                </a:cubicBezTo>
                <a:cubicBezTo>
                  <a:pt x="1311119" y="5760559"/>
                  <a:pt x="1288217" y="5765780"/>
                  <a:pt x="1266007" y="5772702"/>
                </a:cubicBezTo>
                <a:cubicBezTo>
                  <a:pt x="1101933" y="5696005"/>
                  <a:pt x="1230935" y="5783625"/>
                  <a:pt x="1154953" y="5627346"/>
                </a:cubicBezTo>
                <a:cubicBezTo>
                  <a:pt x="1132862" y="5581907"/>
                  <a:pt x="1066111" y="5502755"/>
                  <a:pt x="1066111" y="5502755"/>
                </a:cubicBezTo>
                <a:cubicBezTo>
                  <a:pt x="1014286" y="5523520"/>
                  <a:pt x="962987" y="5584628"/>
                  <a:pt x="910636" y="5565050"/>
                </a:cubicBezTo>
                <a:cubicBezTo>
                  <a:pt x="858286" y="5545472"/>
                  <a:pt x="863273" y="5469235"/>
                  <a:pt x="844004" y="5419695"/>
                </a:cubicBezTo>
                <a:cubicBezTo>
                  <a:pt x="822757" y="5365068"/>
                  <a:pt x="825690" y="5298747"/>
                  <a:pt x="777372" y="5253574"/>
                </a:cubicBezTo>
                <a:cubicBezTo>
                  <a:pt x="760818" y="5238096"/>
                  <a:pt x="732951" y="5239730"/>
                  <a:pt x="710741" y="5232809"/>
                </a:cubicBezTo>
                <a:cubicBezTo>
                  <a:pt x="695117" y="5159778"/>
                  <a:pt x="638138" y="4884863"/>
                  <a:pt x="621898" y="4879802"/>
                </a:cubicBezTo>
                <a:lnTo>
                  <a:pt x="555266" y="4859037"/>
                </a:lnTo>
                <a:cubicBezTo>
                  <a:pt x="486939" y="4880330"/>
                  <a:pt x="456576" y="4901239"/>
                  <a:pt x="377581" y="4859037"/>
                </a:cubicBezTo>
                <a:cubicBezTo>
                  <a:pt x="354404" y="4846655"/>
                  <a:pt x="347967" y="4817506"/>
                  <a:pt x="333160" y="4796741"/>
                </a:cubicBezTo>
                <a:cubicBezTo>
                  <a:pt x="303546" y="4803663"/>
                  <a:pt x="270821" y="4803347"/>
                  <a:pt x="244317" y="4817506"/>
                </a:cubicBezTo>
                <a:cubicBezTo>
                  <a:pt x="121726" y="4882999"/>
                  <a:pt x="236854" y="4898241"/>
                  <a:pt x="111053" y="4859037"/>
                </a:cubicBezTo>
                <a:cubicBezTo>
                  <a:pt x="88843" y="4865958"/>
                  <a:pt x="60976" y="4895279"/>
                  <a:pt x="44421" y="4879802"/>
                </a:cubicBezTo>
                <a:cubicBezTo>
                  <a:pt x="1751" y="4839909"/>
                  <a:pt x="31008" y="4655703"/>
                  <a:pt x="44421" y="4630620"/>
                </a:cubicBezTo>
                <a:cubicBezTo>
                  <a:pt x="54891" y="4611042"/>
                  <a:pt x="88843" y="4616777"/>
                  <a:pt x="111053" y="4609855"/>
                </a:cubicBezTo>
                <a:cubicBezTo>
                  <a:pt x="125860" y="4575247"/>
                  <a:pt x="136112" y="4538614"/>
                  <a:pt x="155475" y="4506030"/>
                </a:cubicBezTo>
                <a:cubicBezTo>
                  <a:pt x="173452" y="4475777"/>
                  <a:pt x="209656" y="4455561"/>
                  <a:pt x="222106" y="4422969"/>
                </a:cubicBezTo>
                <a:cubicBezTo>
                  <a:pt x="247500" y="4356494"/>
                  <a:pt x="238488" y="4280857"/>
                  <a:pt x="266528" y="4215318"/>
                </a:cubicBezTo>
                <a:cubicBezTo>
                  <a:pt x="281335" y="4180709"/>
                  <a:pt x="299225" y="4147119"/>
                  <a:pt x="310949" y="4111492"/>
                </a:cubicBezTo>
                <a:cubicBezTo>
                  <a:pt x="376620" y="3911950"/>
                  <a:pt x="298112" y="3981059"/>
                  <a:pt x="422002" y="3903841"/>
                </a:cubicBezTo>
                <a:cubicBezTo>
                  <a:pt x="451616" y="3910763"/>
                  <a:pt x="482787" y="3913365"/>
                  <a:pt x="510845" y="3924606"/>
                </a:cubicBezTo>
                <a:cubicBezTo>
                  <a:pt x="535380" y="3934437"/>
                  <a:pt x="552692" y="3975405"/>
                  <a:pt x="577477" y="3966137"/>
                </a:cubicBezTo>
                <a:cubicBezTo>
                  <a:pt x="609740" y="3954071"/>
                  <a:pt x="637664" y="3824119"/>
                  <a:pt x="644109" y="3800016"/>
                </a:cubicBezTo>
                <a:cubicBezTo>
                  <a:pt x="642146" y="3772498"/>
                  <a:pt x="626477" y="3435016"/>
                  <a:pt x="599687" y="3343183"/>
                </a:cubicBezTo>
                <a:cubicBezTo>
                  <a:pt x="590976" y="3313320"/>
                  <a:pt x="576462" y="3283903"/>
                  <a:pt x="555266" y="3260123"/>
                </a:cubicBezTo>
                <a:cubicBezTo>
                  <a:pt x="524407" y="3225502"/>
                  <a:pt x="433969" y="3199885"/>
                  <a:pt x="399792" y="3177062"/>
                </a:cubicBezTo>
                <a:cubicBezTo>
                  <a:pt x="374231" y="3159994"/>
                  <a:pt x="355370" y="3135532"/>
                  <a:pt x="333160" y="3114767"/>
                </a:cubicBezTo>
                <a:cubicBezTo>
                  <a:pt x="325756" y="3094002"/>
                  <a:pt x="310949" y="3074360"/>
                  <a:pt x="310949" y="3052472"/>
                </a:cubicBezTo>
                <a:cubicBezTo>
                  <a:pt x="310949" y="2989793"/>
                  <a:pt x="322965" y="2927535"/>
                  <a:pt x="333160" y="2865586"/>
                </a:cubicBezTo>
                <a:cubicBezTo>
                  <a:pt x="337801" y="2837379"/>
                  <a:pt x="349383" y="2810510"/>
                  <a:pt x="355370" y="2782525"/>
                </a:cubicBezTo>
                <a:cubicBezTo>
                  <a:pt x="364202" y="2741240"/>
                  <a:pt x="371995" y="2699712"/>
                  <a:pt x="377581" y="2657935"/>
                </a:cubicBezTo>
                <a:cubicBezTo>
                  <a:pt x="386809" y="2588909"/>
                  <a:pt x="377910" y="2516770"/>
                  <a:pt x="399792" y="2450283"/>
                </a:cubicBezTo>
                <a:cubicBezTo>
                  <a:pt x="409029" y="2422216"/>
                  <a:pt x="446315" y="2410548"/>
                  <a:pt x="466424" y="2387988"/>
                </a:cubicBezTo>
                <a:cubicBezTo>
                  <a:pt x="514263" y="2334316"/>
                  <a:pt x="510795" y="2325832"/>
                  <a:pt x="533055" y="2263397"/>
                </a:cubicBezTo>
                <a:cubicBezTo>
                  <a:pt x="327899" y="2199463"/>
                  <a:pt x="681488" y="2305772"/>
                  <a:pt x="177685" y="2201102"/>
                </a:cubicBezTo>
                <a:cubicBezTo>
                  <a:pt x="138766" y="2193016"/>
                  <a:pt x="103963" y="2172660"/>
                  <a:pt x="66632" y="2159572"/>
                </a:cubicBezTo>
                <a:cubicBezTo>
                  <a:pt x="44711" y="2151886"/>
                  <a:pt x="22211" y="2145729"/>
                  <a:pt x="0" y="2138807"/>
                </a:cubicBezTo>
                <a:cubicBezTo>
                  <a:pt x="117099" y="2102315"/>
                  <a:pt x="22348" y="2142161"/>
                  <a:pt x="133264" y="2055746"/>
                </a:cubicBezTo>
                <a:cubicBezTo>
                  <a:pt x="259169" y="1957654"/>
                  <a:pt x="136671" y="2074237"/>
                  <a:pt x="288738" y="1972686"/>
                </a:cubicBezTo>
                <a:cubicBezTo>
                  <a:pt x="416090" y="1887640"/>
                  <a:pt x="302385" y="1939162"/>
                  <a:pt x="399792" y="1848095"/>
                </a:cubicBezTo>
                <a:cubicBezTo>
                  <a:pt x="418667" y="1830449"/>
                  <a:pt x="444213" y="1820408"/>
                  <a:pt x="466424" y="1806565"/>
                </a:cubicBezTo>
                <a:cubicBezTo>
                  <a:pt x="490403" y="1772937"/>
                  <a:pt x="548605" y="1726829"/>
                  <a:pt x="488634" y="1681974"/>
                </a:cubicBezTo>
                <a:cubicBezTo>
                  <a:pt x="464798" y="1664146"/>
                  <a:pt x="429406" y="1668131"/>
                  <a:pt x="399792" y="1661209"/>
                </a:cubicBezTo>
                <a:cubicBezTo>
                  <a:pt x="407195" y="1543540"/>
                  <a:pt x="409457" y="1425490"/>
                  <a:pt x="422002" y="1308202"/>
                </a:cubicBezTo>
                <a:cubicBezTo>
                  <a:pt x="424332" y="1286422"/>
                  <a:pt x="429588" y="1262999"/>
                  <a:pt x="444213" y="1245907"/>
                </a:cubicBezTo>
                <a:cubicBezTo>
                  <a:pt x="460889" y="1226419"/>
                  <a:pt x="486309" y="1214208"/>
                  <a:pt x="510845" y="1204377"/>
                </a:cubicBezTo>
                <a:cubicBezTo>
                  <a:pt x="538903" y="1193135"/>
                  <a:pt x="570073" y="1190533"/>
                  <a:pt x="599687" y="1183611"/>
                </a:cubicBezTo>
                <a:cubicBezTo>
                  <a:pt x="618779" y="737375"/>
                  <a:pt x="468375" y="746450"/>
                  <a:pt x="688530" y="622954"/>
                </a:cubicBezTo>
                <a:cubicBezTo>
                  <a:pt x="702726" y="614991"/>
                  <a:pt x="681126" y="661023"/>
                  <a:pt x="732951" y="602188"/>
                </a:cubicBezTo>
                <a:cubicBezTo>
                  <a:pt x="784776" y="543354"/>
                  <a:pt x="903339" y="449713"/>
                  <a:pt x="999479" y="269947"/>
                </a:cubicBezTo>
                <a:cubicBezTo>
                  <a:pt x="1054126" y="321037"/>
                  <a:pt x="1098916" y="352053"/>
                  <a:pt x="1132743" y="415302"/>
                </a:cubicBezTo>
                <a:cubicBezTo>
                  <a:pt x="1143213" y="434880"/>
                  <a:pt x="1136968" y="463585"/>
                  <a:pt x="1154953" y="477598"/>
                </a:cubicBezTo>
                <a:cubicBezTo>
                  <a:pt x="1185582" y="501461"/>
                  <a:pt x="1228989" y="505284"/>
                  <a:pt x="1266007" y="519128"/>
                </a:cubicBezTo>
                <a:cubicBezTo>
                  <a:pt x="1288217" y="498363"/>
                  <a:pt x="1308509" y="475632"/>
                  <a:pt x="1332638" y="456833"/>
                </a:cubicBezTo>
                <a:cubicBezTo>
                  <a:pt x="1353146" y="440856"/>
                  <a:pt x="1382594" y="434790"/>
                  <a:pt x="1399270" y="415302"/>
                </a:cubicBezTo>
                <a:cubicBezTo>
                  <a:pt x="1413896" y="398211"/>
                  <a:pt x="1406493" y="369822"/>
                  <a:pt x="1421481" y="353007"/>
                </a:cubicBezTo>
                <a:cubicBezTo>
                  <a:pt x="1445179" y="326420"/>
                  <a:pt x="1482808" y="313864"/>
                  <a:pt x="1510324" y="290712"/>
                </a:cubicBezTo>
                <a:cubicBezTo>
                  <a:pt x="1686580" y="142404"/>
                  <a:pt x="1574137" y="187765"/>
                  <a:pt x="1710219" y="145356"/>
                </a:cubicBezTo>
                <a:cubicBezTo>
                  <a:pt x="1754641" y="173043"/>
                  <a:pt x="1813869" y="269947"/>
                  <a:pt x="1843483" y="228416"/>
                </a:cubicBezTo>
                <a:cubicBezTo>
                  <a:pt x="1858290" y="207651"/>
                  <a:pt x="1874661" y="187790"/>
                  <a:pt x="1887904" y="166121"/>
                </a:cubicBezTo>
                <a:cubicBezTo>
                  <a:pt x="1904331" y="139245"/>
                  <a:pt x="1914777" y="109311"/>
                  <a:pt x="1932326" y="83061"/>
                </a:cubicBezTo>
                <a:cubicBezTo>
                  <a:pt x="1951944" y="53713"/>
                  <a:pt x="1976747" y="27687"/>
                  <a:pt x="1998958" y="0"/>
                </a:cubicBezTo>
                <a:close/>
              </a:path>
            </a:pathLst>
          </a:custGeom>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143495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mplate 8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5FF1E8-EF89-4418-81A8-CF6D4DADFDAB}"/>
              </a:ext>
            </a:extLst>
          </p:cNvPr>
          <p:cNvSpPr>
            <a:spLocks noGrp="1"/>
          </p:cNvSpPr>
          <p:nvPr>
            <p:ph type="title"/>
          </p:nvPr>
        </p:nvSpPr>
        <p:spPr>
          <a:xfrm>
            <a:off x="838200" y="875763"/>
            <a:ext cx="10515600" cy="814925"/>
          </a:xfrm>
          <a:prstGeom prst="rect">
            <a:avLst/>
          </a:prstGeom>
        </p:spPr>
        <p:txBody>
          <a:bodyPr anchor="ctr"/>
          <a:lstStyle>
            <a:lvl1pPr algn="ctr">
              <a:defRPr sz="2400"/>
            </a:lvl1pPr>
          </a:lstStyle>
          <a:p>
            <a:r>
              <a:rPr lang="en-US"/>
              <a:t>Click to edit Master title style</a:t>
            </a:r>
          </a:p>
        </p:txBody>
      </p:sp>
      <p:sp>
        <p:nvSpPr>
          <p:cNvPr id="3" name="Picture Placeholder 8">
            <a:extLst>
              <a:ext uri="{FF2B5EF4-FFF2-40B4-BE49-F238E27FC236}">
                <a16:creationId xmlns:a16="http://schemas.microsoft.com/office/drawing/2014/main" xmlns="" id="{E96569D9-B98D-4A80-983A-462C87ED8040}"/>
              </a:ext>
            </a:extLst>
          </p:cNvPr>
          <p:cNvSpPr>
            <a:spLocks noGrp="1"/>
          </p:cNvSpPr>
          <p:nvPr>
            <p:ph type="pic" sz="quarter" idx="10"/>
          </p:nvPr>
        </p:nvSpPr>
        <p:spPr>
          <a:xfrm>
            <a:off x="1580148" y="2018359"/>
            <a:ext cx="3789949" cy="3387953"/>
          </a:xfrm>
          <a:custGeom>
            <a:avLst/>
            <a:gdLst>
              <a:gd name="connsiteX0" fmla="*/ 1652679 w 7162800"/>
              <a:gd name="connsiteY0" fmla="*/ 5869784 h 6457950"/>
              <a:gd name="connsiteX1" fmla="*/ 1644154 w 7162800"/>
              <a:gd name="connsiteY1" fmla="*/ 5871791 h 6457950"/>
              <a:gd name="connsiteX2" fmla="*/ 1635392 w 7162800"/>
              <a:gd name="connsiteY2" fmla="*/ 5873590 h 6457950"/>
              <a:gd name="connsiteX3" fmla="*/ 1643518 w 7162800"/>
              <a:gd name="connsiteY3" fmla="*/ 5871762 h 6457950"/>
              <a:gd name="connsiteX4" fmla="*/ 1652679 w 7162800"/>
              <a:gd name="connsiteY4" fmla="*/ 5869784 h 6457950"/>
              <a:gd name="connsiteX5" fmla="*/ 5183439 w 7162800"/>
              <a:gd name="connsiteY5" fmla="*/ 675004 h 6457950"/>
              <a:gd name="connsiteX6" fmla="*/ 5181243 w 7162800"/>
              <a:gd name="connsiteY6" fmla="*/ 677753 h 6457950"/>
              <a:gd name="connsiteX7" fmla="*/ 5181844 w 7162800"/>
              <a:gd name="connsiteY7" fmla="*/ 676939 h 6457950"/>
              <a:gd name="connsiteX8" fmla="*/ 5183439 w 7162800"/>
              <a:gd name="connsiteY8" fmla="*/ 675004 h 6457950"/>
              <a:gd name="connsiteX9" fmla="*/ 1998958 w 7162800"/>
              <a:gd name="connsiteY9" fmla="*/ 0 h 6457950"/>
              <a:gd name="connsiteX10" fmla="*/ 2065589 w 7162800"/>
              <a:gd name="connsiteY10" fmla="*/ 166121 h 6457950"/>
              <a:gd name="connsiteX11" fmla="*/ 2087800 w 7162800"/>
              <a:gd name="connsiteY11" fmla="*/ 290712 h 6457950"/>
              <a:gd name="connsiteX12" fmla="*/ 2154432 w 7162800"/>
              <a:gd name="connsiteY12" fmla="*/ 332242 h 6457950"/>
              <a:gd name="connsiteX13" fmla="*/ 2287696 w 7162800"/>
              <a:gd name="connsiteY13" fmla="*/ 311477 h 6457950"/>
              <a:gd name="connsiteX14" fmla="*/ 2354328 w 7162800"/>
              <a:gd name="connsiteY14" fmla="*/ 249181 h 6457950"/>
              <a:gd name="connsiteX15" fmla="*/ 2532013 w 7162800"/>
              <a:gd name="connsiteY15" fmla="*/ 103826 h 6457950"/>
              <a:gd name="connsiteX16" fmla="*/ 2887383 w 7162800"/>
              <a:gd name="connsiteY16" fmla="*/ 249181 h 6457950"/>
              <a:gd name="connsiteX17" fmla="*/ 2954015 w 7162800"/>
              <a:gd name="connsiteY17" fmla="*/ 207651 h 6457950"/>
              <a:gd name="connsiteX18" fmla="*/ 3020647 w 7162800"/>
              <a:gd name="connsiteY18" fmla="*/ 145356 h 6457950"/>
              <a:gd name="connsiteX19" fmla="*/ 2931805 w 7162800"/>
              <a:gd name="connsiteY19" fmla="*/ 269947 h 6457950"/>
              <a:gd name="connsiteX20" fmla="*/ 2909594 w 7162800"/>
              <a:gd name="connsiteY20" fmla="*/ 353007 h 6457950"/>
              <a:gd name="connsiteX21" fmla="*/ 2954015 w 7162800"/>
              <a:gd name="connsiteY21" fmla="*/ 415302 h 6457950"/>
              <a:gd name="connsiteX22" fmla="*/ 3753598 w 7162800"/>
              <a:gd name="connsiteY22" fmla="*/ 353007 h 6457950"/>
              <a:gd name="connsiteX23" fmla="*/ 3953494 w 7162800"/>
              <a:gd name="connsiteY23" fmla="*/ 269947 h 6457950"/>
              <a:gd name="connsiteX24" fmla="*/ 4020126 w 7162800"/>
              <a:gd name="connsiteY24" fmla="*/ 228416 h 6457950"/>
              <a:gd name="connsiteX25" fmla="*/ 3997915 w 7162800"/>
              <a:gd name="connsiteY25" fmla="*/ 332242 h 6457950"/>
              <a:gd name="connsiteX26" fmla="*/ 4042336 w 7162800"/>
              <a:gd name="connsiteY26" fmla="*/ 456833 h 6457950"/>
              <a:gd name="connsiteX27" fmla="*/ 4331075 w 7162800"/>
              <a:gd name="connsiteY27" fmla="*/ 581423 h 6457950"/>
              <a:gd name="connsiteX28" fmla="*/ 5086236 w 7162800"/>
              <a:gd name="connsiteY28" fmla="*/ 539893 h 6457950"/>
              <a:gd name="connsiteX29" fmla="*/ 5241711 w 7162800"/>
              <a:gd name="connsiteY29" fmla="*/ 456833 h 6457950"/>
              <a:gd name="connsiteX30" fmla="*/ 5330553 w 7162800"/>
              <a:gd name="connsiteY30" fmla="*/ 436068 h 6457950"/>
              <a:gd name="connsiteX31" fmla="*/ 5197289 w 7162800"/>
              <a:gd name="connsiteY31" fmla="*/ 622954 h 6457950"/>
              <a:gd name="connsiteX32" fmla="*/ 5177229 w 7162800"/>
              <a:gd name="connsiteY32" fmla="*/ 682779 h 6457950"/>
              <a:gd name="connsiteX33" fmla="*/ 5181243 w 7162800"/>
              <a:gd name="connsiteY33" fmla="*/ 677753 h 6457950"/>
              <a:gd name="connsiteX34" fmla="*/ 5166300 w 7162800"/>
              <a:gd name="connsiteY34" fmla="*/ 697985 h 6457950"/>
              <a:gd name="connsiteX35" fmla="*/ 5130658 w 7162800"/>
              <a:gd name="connsiteY35" fmla="*/ 747544 h 6457950"/>
              <a:gd name="connsiteX36" fmla="*/ 5330553 w 7162800"/>
              <a:gd name="connsiteY36" fmla="*/ 768309 h 6457950"/>
              <a:gd name="connsiteX37" fmla="*/ 5374975 w 7162800"/>
              <a:gd name="connsiteY37" fmla="*/ 872135 h 6457950"/>
              <a:gd name="connsiteX38" fmla="*/ 5441606 w 7162800"/>
              <a:gd name="connsiteY38" fmla="*/ 1059021 h 6457950"/>
              <a:gd name="connsiteX39" fmla="*/ 5574870 w 7162800"/>
              <a:gd name="connsiteY39" fmla="*/ 1183611 h 6457950"/>
              <a:gd name="connsiteX40" fmla="*/ 5796977 w 7162800"/>
              <a:gd name="connsiteY40" fmla="*/ 1245907 h 6457950"/>
              <a:gd name="connsiteX41" fmla="*/ 5819187 w 7162800"/>
              <a:gd name="connsiteY41" fmla="*/ 1391263 h 6457950"/>
              <a:gd name="connsiteX42" fmla="*/ 6041294 w 7162800"/>
              <a:gd name="connsiteY42" fmla="*/ 1474323 h 6457950"/>
              <a:gd name="connsiteX43" fmla="*/ 6263400 w 7162800"/>
              <a:gd name="connsiteY43" fmla="*/ 1536619 h 6457950"/>
              <a:gd name="connsiteX44" fmla="*/ 6907509 w 7162800"/>
              <a:gd name="connsiteY44" fmla="*/ 1536619 h 6457950"/>
              <a:gd name="connsiteX45" fmla="*/ 6729823 w 7162800"/>
              <a:gd name="connsiteY45" fmla="*/ 1640444 h 6457950"/>
              <a:gd name="connsiteX46" fmla="*/ 6663191 w 7162800"/>
              <a:gd name="connsiteY46" fmla="*/ 1744270 h 6457950"/>
              <a:gd name="connsiteX47" fmla="*/ 6574349 w 7162800"/>
              <a:gd name="connsiteY47" fmla="*/ 1931156 h 6457950"/>
              <a:gd name="connsiteX48" fmla="*/ 6640981 w 7162800"/>
              <a:gd name="connsiteY48" fmla="*/ 2076511 h 6457950"/>
              <a:gd name="connsiteX49" fmla="*/ 6907509 w 7162800"/>
              <a:gd name="connsiteY49" fmla="*/ 2201102 h 6457950"/>
              <a:gd name="connsiteX50" fmla="*/ 6863087 w 7162800"/>
              <a:gd name="connsiteY50" fmla="*/ 2325693 h 6457950"/>
              <a:gd name="connsiteX51" fmla="*/ 6796455 w 7162800"/>
              <a:gd name="connsiteY51" fmla="*/ 2491814 h 6457950"/>
              <a:gd name="connsiteX52" fmla="*/ 6685402 w 7162800"/>
              <a:gd name="connsiteY52" fmla="*/ 2886351 h 6457950"/>
              <a:gd name="connsiteX53" fmla="*/ 6574349 w 7162800"/>
              <a:gd name="connsiteY53" fmla="*/ 3094002 h 6457950"/>
              <a:gd name="connsiteX54" fmla="*/ 6507717 w 7162800"/>
              <a:gd name="connsiteY54" fmla="*/ 3384713 h 6457950"/>
              <a:gd name="connsiteX55" fmla="*/ 6552138 w 7162800"/>
              <a:gd name="connsiteY55" fmla="*/ 3675425 h 6457950"/>
              <a:gd name="connsiteX56" fmla="*/ 6685402 w 7162800"/>
              <a:gd name="connsiteY56" fmla="*/ 3841546 h 6457950"/>
              <a:gd name="connsiteX57" fmla="*/ 6663191 w 7162800"/>
              <a:gd name="connsiteY57" fmla="*/ 4049197 h 6457950"/>
              <a:gd name="connsiteX58" fmla="*/ 6618770 w 7162800"/>
              <a:gd name="connsiteY58" fmla="*/ 4256848 h 6457950"/>
              <a:gd name="connsiteX59" fmla="*/ 6796455 w 7162800"/>
              <a:gd name="connsiteY59" fmla="*/ 4859037 h 6457950"/>
              <a:gd name="connsiteX60" fmla="*/ 6907509 w 7162800"/>
              <a:gd name="connsiteY60" fmla="*/ 4900567 h 6457950"/>
              <a:gd name="connsiteX61" fmla="*/ 7062983 w 7162800"/>
              <a:gd name="connsiteY61" fmla="*/ 5336634 h 6457950"/>
              <a:gd name="connsiteX62" fmla="*/ 6863087 w 7162800"/>
              <a:gd name="connsiteY62" fmla="*/ 5357399 h 6457950"/>
              <a:gd name="connsiteX63" fmla="*/ 6707613 w 7162800"/>
              <a:gd name="connsiteY63" fmla="*/ 5419695 h 6457950"/>
              <a:gd name="connsiteX64" fmla="*/ 6640981 w 7162800"/>
              <a:gd name="connsiteY64" fmla="*/ 5440460 h 6457950"/>
              <a:gd name="connsiteX65" fmla="*/ 6574349 w 7162800"/>
              <a:gd name="connsiteY65" fmla="*/ 5502755 h 6457950"/>
              <a:gd name="connsiteX66" fmla="*/ 6485506 w 7162800"/>
              <a:gd name="connsiteY66" fmla="*/ 5544285 h 6457950"/>
              <a:gd name="connsiteX67" fmla="*/ 6418874 w 7162800"/>
              <a:gd name="connsiteY67" fmla="*/ 5585816 h 6457950"/>
              <a:gd name="connsiteX68" fmla="*/ 6152347 w 7162800"/>
              <a:gd name="connsiteY68" fmla="*/ 5689641 h 6457950"/>
              <a:gd name="connsiteX69" fmla="*/ 5996872 w 7162800"/>
              <a:gd name="connsiteY69" fmla="*/ 5751936 h 6457950"/>
              <a:gd name="connsiteX70" fmla="*/ 5796977 w 7162800"/>
              <a:gd name="connsiteY70" fmla="*/ 5793467 h 6457950"/>
              <a:gd name="connsiteX71" fmla="*/ 5530449 w 7162800"/>
              <a:gd name="connsiteY71" fmla="*/ 5918057 h 6457950"/>
              <a:gd name="connsiteX72" fmla="*/ 5374975 w 7162800"/>
              <a:gd name="connsiteY72" fmla="*/ 6001118 h 6457950"/>
              <a:gd name="connsiteX73" fmla="*/ 5286132 w 7162800"/>
              <a:gd name="connsiteY73" fmla="*/ 6021883 h 6457950"/>
              <a:gd name="connsiteX74" fmla="*/ 5108447 w 7162800"/>
              <a:gd name="connsiteY74" fmla="*/ 6104943 h 6457950"/>
              <a:gd name="connsiteX75" fmla="*/ 5041815 w 7162800"/>
              <a:gd name="connsiteY75" fmla="*/ 6063413 h 6457950"/>
              <a:gd name="connsiteX76" fmla="*/ 4619813 w 7162800"/>
              <a:gd name="connsiteY76" fmla="*/ 6125708 h 6457950"/>
              <a:gd name="connsiteX77" fmla="*/ 4175600 w 7162800"/>
              <a:gd name="connsiteY77" fmla="*/ 6457950 h 6457950"/>
              <a:gd name="connsiteX78" fmla="*/ 4086757 w 7162800"/>
              <a:gd name="connsiteY78" fmla="*/ 6146474 h 6457950"/>
              <a:gd name="connsiteX79" fmla="*/ 4042336 w 7162800"/>
              <a:gd name="connsiteY79" fmla="*/ 5980353 h 6457950"/>
              <a:gd name="connsiteX80" fmla="*/ 3953494 w 7162800"/>
              <a:gd name="connsiteY80" fmla="*/ 6001118 h 6457950"/>
              <a:gd name="connsiteX81" fmla="*/ 3864651 w 7162800"/>
              <a:gd name="connsiteY81" fmla="*/ 6125708 h 6457950"/>
              <a:gd name="connsiteX82" fmla="*/ 3798019 w 7162800"/>
              <a:gd name="connsiteY82" fmla="*/ 6188004 h 6457950"/>
              <a:gd name="connsiteX83" fmla="*/ 3731387 w 7162800"/>
              <a:gd name="connsiteY83" fmla="*/ 6167239 h 6457950"/>
              <a:gd name="connsiteX84" fmla="*/ 3642545 w 7162800"/>
              <a:gd name="connsiteY84" fmla="*/ 6125708 h 6457950"/>
              <a:gd name="connsiteX85" fmla="*/ 3575913 w 7162800"/>
              <a:gd name="connsiteY85" fmla="*/ 6167239 h 6457950"/>
              <a:gd name="connsiteX86" fmla="*/ 3509281 w 7162800"/>
              <a:gd name="connsiteY86" fmla="*/ 6188004 h 6457950"/>
              <a:gd name="connsiteX87" fmla="*/ 3331596 w 7162800"/>
              <a:gd name="connsiteY87" fmla="*/ 6063413 h 6457950"/>
              <a:gd name="connsiteX88" fmla="*/ 3264964 w 7162800"/>
              <a:gd name="connsiteY88" fmla="*/ 6104943 h 6457950"/>
              <a:gd name="connsiteX89" fmla="*/ 3176121 w 7162800"/>
              <a:gd name="connsiteY89" fmla="*/ 6021883 h 6457950"/>
              <a:gd name="connsiteX90" fmla="*/ 3131700 w 7162800"/>
              <a:gd name="connsiteY90" fmla="*/ 5938822 h 6457950"/>
              <a:gd name="connsiteX91" fmla="*/ 3109489 w 7162800"/>
              <a:gd name="connsiteY91" fmla="*/ 5855762 h 6457950"/>
              <a:gd name="connsiteX92" fmla="*/ 3042857 w 7162800"/>
              <a:gd name="connsiteY92" fmla="*/ 5834997 h 6457950"/>
              <a:gd name="connsiteX93" fmla="*/ 2954015 w 7162800"/>
              <a:gd name="connsiteY93" fmla="*/ 5855762 h 6457950"/>
              <a:gd name="connsiteX94" fmla="*/ 2887383 w 7162800"/>
              <a:gd name="connsiteY94" fmla="*/ 5876527 h 6457950"/>
              <a:gd name="connsiteX95" fmla="*/ 2798541 w 7162800"/>
              <a:gd name="connsiteY95" fmla="*/ 5855762 h 6457950"/>
              <a:gd name="connsiteX96" fmla="*/ 2665277 w 7162800"/>
              <a:gd name="connsiteY96" fmla="*/ 5751936 h 6457950"/>
              <a:gd name="connsiteX97" fmla="*/ 2509802 w 7162800"/>
              <a:gd name="connsiteY97" fmla="*/ 5793467 h 6457950"/>
              <a:gd name="connsiteX98" fmla="*/ 2287696 w 7162800"/>
              <a:gd name="connsiteY98" fmla="*/ 5897292 h 6457950"/>
              <a:gd name="connsiteX99" fmla="*/ 2110011 w 7162800"/>
              <a:gd name="connsiteY99" fmla="*/ 5980353 h 6457950"/>
              <a:gd name="connsiteX100" fmla="*/ 2021168 w 7162800"/>
              <a:gd name="connsiteY100" fmla="*/ 5959588 h 6457950"/>
              <a:gd name="connsiteX101" fmla="*/ 1998958 w 7162800"/>
              <a:gd name="connsiteY101" fmla="*/ 5897292 h 6457950"/>
              <a:gd name="connsiteX102" fmla="*/ 1887904 w 7162800"/>
              <a:gd name="connsiteY102" fmla="*/ 5793467 h 6457950"/>
              <a:gd name="connsiteX103" fmla="*/ 1710219 w 7162800"/>
              <a:gd name="connsiteY103" fmla="*/ 5834997 h 6457950"/>
              <a:gd name="connsiteX104" fmla="*/ 1616385 w 7162800"/>
              <a:gd name="connsiteY104" fmla="*/ 5877491 h 6457950"/>
              <a:gd name="connsiteX105" fmla="*/ 1635392 w 7162800"/>
              <a:gd name="connsiteY105" fmla="*/ 5873590 h 6457950"/>
              <a:gd name="connsiteX106" fmla="*/ 1622095 w 7162800"/>
              <a:gd name="connsiteY106" fmla="*/ 5876580 h 6457950"/>
              <a:gd name="connsiteX107" fmla="*/ 1532534 w 7162800"/>
              <a:gd name="connsiteY107" fmla="*/ 5897292 h 6457950"/>
              <a:gd name="connsiteX108" fmla="*/ 1488113 w 7162800"/>
              <a:gd name="connsiteY108" fmla="*/ 5751936 h 6457950"/>
              <a:gd name="connsiteX109" fmla="*/ 1332638 w 7162800"/>
              <a:gd name="connsiteY109" fmla="*/ 5751936 h 6457950"/>
              <a:gd name="connsiteX110" fmla="*/ 1266007 w 7162800"/>
              <a:gd name="connsiteY110" fmla="*/ 5772702 h 6457950"/>
              <a:gd name="connsiteX111" fmla="*/ 1154953 w 7162800"/>
              <a:gd name="connsiteY111" fmla="*/ 5627346 h 6457950"/>
              <a:gd name="connsiteX112" fmla="*/ 1066111 w 7162800"/>
              <a:gd name="connsiteY112" fmla="*/ 5502755 h 6457950"/>
              <a:gd name="connsiteX113" fmla="*/ 910636 w 7162800"/>
              <a:gd name="connsiteY113" fmla="*/ 5565050 h 6457950"/>
              <a:gd name="connsiteX114" fmla="*/ 844004 w 7162800"/>
              <a:gd name="connsiteY114" fmla="*/ 5419695 h 6457950"/>
              <a:gd name="connsiteX115" fmla="*/ 777372 w 7162800"/>
              <a:gd name="connsiteY115" fmla="*/ 5253574 h 6457950"/>
              <a:gd name="connsiteX116" fmla="*/ 710741 w 7162800"/>
              <a:gd name="connsiteY116" fmla="*/ 5232809 h 6457950"/>
              <a:gd name="connsiteX117" fmla="*/ 621898 w 7162800"/>
              <a:gd name="connsiteY117" fmla="*/ 4879802 h 6457950"/>
              <a:gd name="connsiteX118" fmla="*/ 555266 w 7162800"/>
              <a:gd name="connsiteY118" fmla="*/ 4859037 h 6457950"/>
              <a:gd name="connsiteX119" fmla="*/ 377581 w 7162800"/>
              <a:gd name="connsiteY119" fmla="*/ 4859037 h 6457950"/>
              <a:gd name="connsiteX120" fmla="*/ 333160 w 7162800"/>
              <a:gd name="connsiteY120" fmla="*/ 4796741 h 6457950"/>
              <a:gd name="connsiteX121" fmla="*/ 244317 w 7162800"/>
              <a:gd name="connsiteY121" fmla="*/ 4817506 h 6457950"/>
              <a:gd name="connsiteX122" fmla="*/ 111053 w 7162800"/>
              <a:gd name="connsiteY122" fmla="*/ 4859037 h 6457950"/>
              <a:gd name="connsiteX123" fmla="*/ 44421 w 7162800"/>
              <a:gd name="connsiteY123" fmla="*/ 4879802 h 6457950"/>
              <a:gd name="connsiteX124" fmla="*/ 44421 w 7162800"/>
              <a:gd name="connsiteY124" fmla="*/ 4630620 h 6457950"/>
              <a:gd name="connsiteX125" fmla="*/ 111053 w 7162800"/>
              <a:gd name="connsiteY125" fmla="*/ 4609855 h 6457950"/>
              <a:gd name="connsiteX126" fmla="*/ 155475 w 7162800"/>
              <a:gd name="connsiteY126" fmla="*/ 4506030 h 6457950"/>
              <a:gd name="connsiteX127" fmla="*/ 222106 w 7162800"/>
              <a:gd name="connsiteY127" fmla="*/ 4422969 h 6457950"/>
              <a:gd name="connsiteX128" fmla="*/ 266528 w 7162800"/>
              <a:gd name="connsiteY128" fmla="*/ 4215318 h 6457950"/>
              <a:gd name="connsiteX129" fmla="*/ 310949 w 7162800"/>
              <a:gd name="connsiteY129" fmla="*/ 4111492 h 6457950"/>
              <a:gd name="connsiteX130" fmla="*/ 422002 w 7162800"/>
              <a:gd name="connsiteY130" fmla="*/ 3903841 h 6457950"/>
              <a:gd name="connsiteX131" fmla="*/ 510845 w 7162800"/>
              <a:gd name="connsiteY131" fmla="*/ 3924606 h 6457950"/>
              <a:gd name="connsiteX132" fmla="*/ 577477 w 7162800"/>
              <a:gd name="connsiteY132" fmla="*/ 3966137 h 6457950"/>
              <a:gd name="connsiteX133" fmla="*/ 644109 w 7162800"/>
              <a:gd name="connsiteY133" fmla="*/ 3800016 h 6457950"/>
              <a:gd name="connsiteX134" fmla="*/ 599687 w 7162800"/>
              <a:gd name="connsiteY134" fmla="*/ 3343183 h 6457950"/>
              <a:gd name="connsiteX135" fmla="*/ 555266 w 7162800"/>
              <a:gd name="connsiteY135" fmla="*/ 3260123 h 6457950"/>
              <a:gd name="connsiteX136" fmla="*/ 399792 w 7162800"/>
              <a:gd name="connsiteY136" fmla="*/ 3177062 h 6457950"/>
              <a:gd name="connsiteX137" fmla="*/ 333160 w 7162800"/>
              <a:gd name="connsiteY137" fmla="*/ 3114767 h 6457950"/>
              <a:gd name="connsiteX138" fmla="*/ 310949 w 7162800"/>
              <a:gd name="connsiteY138" fmla="*/ 3052472 h 6457950"/>
              <a:gd name="connsiteX139" fmla="*/ 333160 w 7162800"/>
              <a:gd name="connsiteY139" fmla="*/ 2865586 h 6457950"/>
              <a:gd name="connsiteX140" fmla="*/ 355370 w 7162800"/>
              <a:gd name="connsiteY140" fmla="*/ 2782525 h 6457950"/>
              <a:gd name="connsiteX141" fmla="*/ 377581 w 7162800"/>
              <a:gd name="connsiteY141" fmla="*/ 2657935 h 6457950"/>
              <a:gd name="connsiteX142" fmla="*/ 399792 w 7162800"/>
              <a:gd name="connsiteY142" fmla="*/ 2450283 h 6457950"/>
              <a:gd name="connsiteX143" fmla="*/ 466424 w 7162800"/>
              <a:gd name="connsiteY143" fmla="*/ 2387988 h 6457950"/>
              <a:gd name="connsiteX144" fmla="*/ 533055 w 7162800"/>
              <a:gd name="connsiteY144" fmla="*/ 2263397 h 6457950"/>
              <a:gd name="connsiteX145" fmla="*/ 177685 w 7162800"/>
              <a:gd name="connsiteY145" fmla="*/ 2201102 h 6457950"/>
              <a:gd name="connsiteX146" fmla="*/ 66632 w 7162800"/>
              <a:gd name="connsiteY146" fmla="*/ 2159572 h 6457950"/>
              <a:gd name="connsiteX147" fmla="*/ 0 w 7162800"/>
              <a:gd name="connsiteY147" fmla="*/ 2138807 h 6457950"/>
              <a:gd name="connsiteX148" fmla="*/ 133264 w 7162800"/>
              <a:gd name="connsiteY148" fmla="*/ 2055746 h 6457950"/>
              <a:gd name="connsiteX149" fmla="*/ 288738 w 7162800"/>
              <a:gd name="connsiteY149" fmla="*/ 1972686 h 6457950"/>
              <a:gd name="connsiteX150" fmla="*/ 399792 w 7162800"/>
              <a:gd name="connsiteY150" fmla="*/ 1848095 h 6457950"/>
              <a:gd name="connsiteX151" fmla="*/ 466424 w 7162800"/>
              <a:gd name="connsiteY151" fmla="*/ 1806565 h 6457950"/>
              <a:gd name="connsiteX152" fmla="*/ 488634 w 7162800"/>
              <a:gd name="connsiteY152" fmla="*/ 1681974 h 6457950"/>
              <a:gd name="connsiteX153" fmla="*/ 399792 w 7162800"/>
              <a:gd name="connsiteY153" fmla="*/ 1661209 h 6457950"/>
              <a:gd name="connsiteX154" fmla="*/ 422002 w 7162800"/>
              <a:gd name="connsiteY154" fmla="*/ 1308202 h 6457950"/>
              <a:gd name="connsiteX155" fmla="*/ 444213 w 7162800"/>
              <a:gd name="connsiteY155" fmla="*/ 1245907 h 6457950"/>
              <a:gd name="connsiteX156" fmla="*/ 510845 w 7162800"/>
              <a:gd name="connsiteY156" fmla="*/ 1204377 h 6457950"/>
              <a:gd name="connsiteX157" fmla="*/ 599687 w 7162800"/>
              <a:gd name="connsiteY157" fmla="*/ 1183611 h 6457950"/>
              <a:gd name="connsiteX158" fmla="*/ 688530 w 7162800"/>
              <a:gd name="connsiteY158" fmla="*/ 622954 h 6457950"/>
              <a:gd name="connsiteX159" fmla="*/ 732951 w 7162800"/>
              <a:gd name="connsiteY159" fmla="*/ 602188 h 6457950"/>
              <a:gd name="connsiteX160" fmla="*/ 999479 w 7162800"/>
              <a:gd name="connsiteY160" fmla="*/ 269947 h 6457950"/>
              <a:gd name="connsiteX161" fmla="*/ 1132743 w 7162800"/>
              <a:gd name="connsiteY161" fmla="*/ 415302 h 6457950"/>
              <a:gd name="connsiteX162" fmla="*/ 1154953 w 7162800"/>
              <a:gd name="connsiteY162" fmla="*/ 477598 h 6457950"/>
              <a:gd name="connsiteX163" fmla="*/ 1266007 w 7162800"/>
              <a:gd name="connsiteY163" fmla="*/ 519128 h 6457950"/>
              <a:gd name="connsiteX164" fmla="*/ 1332638 w 7162800"/>
              <a:gd name="connsiteY164" fmla="*/ 456833 h 6457950"/>
              <a:gd name="connsiteX165" fmla="*/ 1399270 w 7162800"/>
              <a:gd name="connsiteY165" fmla="*/ 415302 h 6457950"/>
              <a:gd name="connsiteX166" fmla="*/ 1421481 w 7162800"/>
              <a:gd name="connsiteY166" fmla="*/ 353007 h 6457950"/>
              <a:gd name="connsiteX167" fmla="*/ 1510324 w 7162800"/>
              <a:gd name="connsiteY167" fmla="*/ 290712 h 6457950"/>
              <a:gd name="connsiteX168" fmla="*/ 1710219 w 7162800"/>
              <a:gd name="connsiteY168" fmla="*/ 145356 h 6457950"/>
              <a:gd name="connsiteX169" fmla="*/ 1843483 w 7162800"/>
              <a:gd name="connsiteY169" fmla="*/ 228416 h 6457950"/>
              <a:gd name="connsiteX170" fmla="*/ 1887904 w 7162800"/>
              <a:gd name="connsiteY170" fmla="*/ 166121 h 6457950"/>
              <a:gd name="connsiteX171" fmla="*/ 1932326 w 7162800"/>
              <a:gd name="connsiteY171" fmla="*/ 83061 h 6457950"/>
              <a:gd name="connsiteX172" fmla="*/ 1998958 w 7162800"/>
              <a:gd name="connsiteY172" fmla="*/ 0 h 645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7162800" h="6457950">
                <a:moveTo>
                  <a:pt x="1652679" y="5869784"/>
                </a:moveTo>
                <a:cubicBezTo>
                  <a:pt x="1655252" y="5869270"/>
                  <a:pt x="1651307" y="5870223"/>
                  <a:pt x="1644154" y="5871791"/>
                </a:cubicBezTo>
                <a:lnTo>
                  <a:pt x="1635392" y="5873590"/>
                </a:lnTo>
                <a:lnTo>
                  <a:pt x="1643518" y="5871762"/>
                </a:lnTo>
                <a:cubicBezTo>
                  <a:pt x="1648477" y="5870665"/>
                  <a:pt x="1651393" y="5870041"/>
                  <a:pt x="1652679" y="5869784"/>
                </a:cubicBezTo>
                <a:close/>
                <a:moveTo>
                  <a:pt x="5183439" y="675004"/>
                </a:moveTo>
                <a:lnTo>
                  <a:pt x="5181243" y="677753"/>
                </a:lnTo>
                <a:lnTo>
                  <a:pt x="5181844" y="676939"/>
                </a:lnTo>
                <a:cubicBezTo>
                  <a:pt x="5184359" y="673631"/>
                  <a:pt x="5184549" y="673508"/>
                  <a:pt x="5183439" y="675004"/>
                </a:cubicBezTo>
                <a:close/>
                <a:moveTo>
                  <a:pt x="1998958" y="0"/>
                </a:moveTo>
                <a:cubicBezTo>
                  <a:pt x="2046097" y="88142"/>
                  <a:pt x="2045429" y="71879"/>
                  <a:pt x="2065589" y="166121"/>
                </a:cubicBezTo>
                <a:cubicBezTo>
                  <a:pt x="2074421" y="207406"/>
                  <a:pt x="2067660" y="253053"/>
                  <a:pt x="2087800" y="290712"/>
                </a:cubicBezTo>
                <a:cubicBezTo>
                  <a:pt x="2099738" y="313033"/>
                  <a:pt x="2132221" y="318398"/>
                  <a:pt x="2154432" y="332242"/>
                </a:cubicBezTo>
                <a:cubicBezTo>
                  <a:pt x="2198853" y="325320"/>
                  <a:pt x="2246544" y="328576"/>
                  <a:pt x="2287696" y="311477"/>
                </a:cubicBezTo>
                <a:cubicBezTo>
                  <a:pt x="2316399" y="299550"/>
                  <a:pt x="2330479" y="268293"/>
                  <a:pt x="2354328" y="249181"/>
                </a:cubicBezTo>
                <a:cubicBezTo>
                  <a:pt x="2568435" y="77605"/>
                  <a:pt x="2313180" y="308416"/>
                  <a:pt x="2532013" y="103826"/>
                </a:cubicBezTo>
                <a:cubicBezTo>
                  <a:pt x="2601636" y="364196"/>
                  <a:pt x="2515539" y="274014"/>
                  <a:pt x="2887383" y="249181"/>
                </a:cubicBezTo>
                <a:cubicBezTo>
                  <a:pt x="2909594" y="235338"/>
                  <a:pt x="2933508" y="223628"/>
                  <a:pt x="2954015" y="207651"/>
                </a:cubicBezTo>
                <a:cubicBezTo>
                  <a:pt x="2978145" y="188851"/>
                  <a:pt x="3030579" y="117497"/>
                  <a:pt x="3020647" y="145356"/>
                </a:cubicBezTo>
                <a:cubicBezTo>
                  <a:pt x="3003765" y="192708"/>
                  <a:pt x="2931805" y="269947"/>
                  <a:pt x="2931805" y="269947"/>
                </a:cubicBezTo>
                <a:cubicBezTo>
                  <a:pt x="2924401" y="297633"/>
                  <a:pt x="2905276" y="324754"/>
                  <a:pt x="2909594" y="353007"/>
                </a:cubicBezTo>
                <a:cubicBezTo>
                  <a:pt x="2913369" y="377713"/>
                  <a:pt x="2927322" y="415302"/>
                  <a:pt x="2954015" y="415302"/>
                </a:cubicBezTo>
                <a:cubicBezTo>
                  <a:pt x="3221466" y="415302"/>
                  <a:pt x="3487070" y="373772"/>
                  <a:pt x="3753598" y="353007"/>
                </a:cubicBezTo>
                <a:cubicBezTo>
                  <a:pt x="3820230" y="325320"/>
                  <a:pt x="3888275" y="300434"/>
                  <a:pt x="3953494" y="269947"/>
                </a:cubicBezTo>
                <a:cubicBezTo>
                  <a:pt x="3977369" y="258786"/>
                  <a:pt x="4005318" y="207651"/>
                  <a:pt x="4020126" y="228416"/>
                </a:cubicBezTo>
                <a:cubicBezTo>
                  <a:pt x="4041066" y="257783"/>
                  <a:pt x="4005318" y="297633"/>
                  <a:pt x="3997915" y="332242"/>
                </a:cubicBezTo>
                <a:cubicBezTo>
                  <a:pt x="4012722" y="373772"/>
                  <a:pt x="4001682" y="435114"/>
                  <a:pt x="4042336" y="456833"/>
                </a:cubicBezTo>
                <a:cubicBezTo>
                  <a:pt x="4373994" y="634017"/>
                  <a:pt x="4275150" y="372285"/>
                  <a:pt x="4331075" y="581423"/>
                </a:cubicBezTo>
                <a:cubicBezTo>
                  <a:pt x="4582795" y="567580"/>
                  <a:pt x="4836738" y="574029"/>
                  <a:pt x="5086236" y="539893"/>
                </a:cubicBezTo>
                <a:cubicBezTo>
                  <a:pt x="5145297" y="531813"/>
                  <a:pt x="5187371" y="479925"/>
                  <a:pt x="5241711" y="456833"/>
                </a:cubicBezTo>
                <a:cubicBezTo>
                  <a:pt x="5269500" y="445023"/>
                  <a:pt x="5300939" y="442989"/>
                  <a:pt x="5330553" y="436068"/>
                </a:cubicBezTo>
                <a:cubicBezTo>
                  <a:pt x="5274754" y="505626"/>
                  <a:pt x="5240129" y="542853"/>
                  <a:pt x="5197289" y="622954"/>
                </a:cubicBezTo>
                <a:cubicBezTo>
                  <a:pt x="5151312" y="708925"/>
                  <a:pt x="5166480" y="695440"/>
                  <a:pt x="5177229" y="682779"/>
                </a:cubicBezTo>
                <a:lnTo>
                  <a:pt x="5181243" y="677753"/>
                </a:lnTo>
                <a:lnTo>
                  <a:pt x="5166300" y="697985"/>
                </a:lnTo>
                <a:cubicBezTo>
                  <a:pt x="5158110" y="709231"/>
                  <a:pt x="5146571" y="725228"/>
                  <a:pt x="5130658" y="747544"/>
                </a:cubicBezTo>
                <a:cubicBezTo>
                  <a:pt x="5187829" y="907896"/>
                  <a:pt x="5089333" y="700653"/>
                  <a:pt x="5330553" y="768309"/>
                </a:cubicBezTo>
                <a:cubicBezTo>
                  <a:pt x="5368742" y="779020"/>
                  <a:pt x="5362366" y="836773"/>
                  <a:pt x="5374975" y="872135"/>
                </a:cubicBezTo>
                <a:cubicBezTo>
                  <a:pt x="5396918" y="933682"/>
                  <a:pt x="5398827" y="1004027"/>
                  <a:pt x="5441606" y="1059021"/>
                </a:cubicBezTo>
                <a:cubicBezTo>
                  <a:pt x="5478557" y="1106520"/>
                  <a:pt x="5522600" y="1151033"/>
                  <a:pt x="5574870" y="1183611"/>
                </a:cubicBezTo>
                <a:cubicBezTo>
                  <a:pt x="5607315" y="1203834"/>
                  <a:pt x="5747313" y="1234299"/>
                  <a:pt x="5796977" y="1245907"/>
                </a:cubicBezTo>
                <a:cubicBezTo>
                  <a:pt x="5804380" y="1294359"/>
                  <a:pt x="5799745" y="1345819"/>
                  <a:pt x="5819187" y="1391263"/>
                </a:cubicBezTo>
                <a:cubicBezTo>
                  <a:pt x="5856878" y="1479357"/>
                  <a:pt x="5964656" y="1464088"/>
                  <a:pt x="6041294" y="1474323"/>
                </a:cubicBezTo>
                <a:cubicBezTo>
                  <a:pt x="6115329" y="1495088"/>
                  <a:pt x="6187763" y="1521731"/>
                  <a:pt x="6263400" y="1536619"/>
                </a:cubicBezTo>
                <a:cubicBezTo>
                  <a:pt x="6478139" y="1578885"/>
                  <a:pt x="6689360" y="1546816"/>
                  <a:pt x="6907509" y="1536619"/>
                </a:cubicBezTo>
                <a:cubicBezTo>
                  <a:pt x="6848280" y="1571227"/>
                  <a:pt x="6781505" y="1596519"/>
                  <a:pt x="6729823" y="1640444"/>
                </a:cubicBezTo>
                <a:cubicBezTo>
                  <a:pt x="6697881" y="1667594"/>
                  <a:pt x="6684157" y="1708989"/>
                  <a:pt x="6663191" y="1744270"/>
                </a:cubicBezTo>
                <a:cubicBezTo>
                  <a:pt x="6618726" y="1819098"/>
                  <a:pt x="6609649" y="1848648"/>
                  <a:pt x="6574349" y="1931156"/>
                </a:cubicBezTo>
                <a:cubicBezTo>
                  <a:pt x="6596560" y="1979608"/>
                  <a:pt x="6586423" y="2063205"/>
                  <a:pt x="6640981" y="2076511"/>
                </a:cubicBezTo>
                <a:cubicBezTo>
                  <a:pt x="7020709" y="2169124"/>
                  <a:pt x="7272724" y="1902336"/>
                  <a:pt x="6907509" y="2201102"/>
                </a:cubicBezTo>
                <a:cubicBezTo>
                  <a:pt x="6892701" y="2242632"/>
                  <a:pt x="6878836" y="2284467"/>
                  <a:pt x="6863087" y="2325693"/>
                </a:cubicBezTo>
                <a:cubicBezTo>
                  <a:pt x="6841812" y="2381387"/>
                  <a:pt x="6814426" y="2435111"/>
                  <a:pt x="6796455" y="2491814"/>
                </a:cubicBezTo>
                <a:cubicBezTo>
                  <a:pt x="6755133" y="2622200"/>
                  <a:pt x="6750452" y="2764717"/>
                  <a:pt x="6685402" y="2886351"/>
                </a:cubicBezTo>
                <a:cubicBezTo>
                  <a:pt x="6648384" y="2955568"/>
                  <a:pt x="6604350" y="3021877"/>
                  <a:pt x="6574349" y="3094002"/>
                </a:cubicBezTo>
                <a:cubicBezTo>
                  <a:pt x="6542065" y="3171614"/>
                  <a:pt x="6522954" y="3299239"/>
                  <a:pt x="6507717" y="3384713"/>
                </a:cubicBezTo>
                <a:cubicBezTo>
                  <a:pt x="6522524" y="3481617"/>
                  <a:pt x="6486732" y="3598988"/>
                  <a:pt x="6552138" y="3675425"/>
                </a:cubicBezTo>
                <a:cubicBezTo>
                  <a:pt x="6725730" y="3878292"/>
                  <a:pt x="6897726" y="3494161"/>
                  <a:pt x="6685402" y="3841546"/>
                </a:cubicBezTo>
                <a:cubicBezTo>
                  <a:pt x="6677999" y="3910763"/>
                  <a:pt x="6674229" y="3980404"/>
                  <a:pt x="6663191" y="4049197"/>
                </a:cubicBezTo>
                <a:cubicBezTo>
                  <a:pt x="6651992" y="4119004"/>
                  <a:pt x="6616412" y="4186295"/>
                  <a:pt x="6618770" y="4256848"/>
                </a:cubicBezTo>
                <a:cubicBezTo>
                  <a:pt x="6625760" y="4465976"/>
                  <a:pt x="6616296" y="4707446"/>
                  <a:pt x="6796455" y="4859037"/>
                </a:cubicBezTo>
                <a:cubicBezTo>
                  <a:pt x="6826090" y="4883972"/>
                  <a:pt x="6870491" y="4886723"/>
                  <a:pt x="6907509" y="4900567"/>
                </a:cubicBezTo>
                <a:cubicBezTo>
                  <a:pt x="7140068" y="4864330"/>
                  <a:pt x="7261505" y="4803029"/>
                  <a:pt x="7062983" y="5336634"/>
                </a:cubicBezTo>
                <a:cubicBezTo>
                  <a:pt x="7040959" y="5395834"/>
                  <a:pt x="6929719" y="5350478"/>
                  <a:pt x="6863087" y="5357399"/>
                </a:cubicBezTo>
                <a:cubicBezTo>
                  <a:pt x="6811262" y="5378164"/>
                  <a:pt x="6759963" y="5400117"/>
                  <a:pt x="6707613" y="5419695"/>
                </a:cubicBezTo>
                <a:cubicBezTo>
                  <a:pt x="6685875" y="5427824"/>
                  <a:pt x="6660461" y="5428318"/>
                  <a:pt x="6640981" y="5440460"/>
                </a:cubicBezTo>
                <a:cubicBezTo>
                  <a:pt x="6614846" y="5456749"/>
                  <a:pt x="6599909" y="5485686"/>
                  <a:pt x="6574349" y="5502755"/>
                </a:cubicBezTo>
                <a:cubicBezTo>
                  <a:pt x="6547407" y="5520747"/>
                  <a:pt x="6514253" y="5528928"/>
                  <a:pt x="6485506" y="5544285"/>
                </a:cubicBezTo>
                <a:cubicBezTo>
                  <a:pt x="6462329" y="5556667"/>
                  <a:pt x="6443064" y="5575262"/>
                  <a:pt x="6418874" y="5585816"/>
                </a:cubicBezTo>
                <a:cubicBezTo>
                  <a:pt x="6331658" y="5623867"/>
                  <a:pt x="6238432" y="5649400"/>
                  <a:pt x="6152347" y="5689641"/>
                </a:cubicBezTo>
                <a:cubicBezTo>
                  <a:pt x="6088781" y="5719355"/>
                  <a:pt x="6062235" y="5736660"/>
                  <a:pt x="5996872" y="5751936"/>
                </a:cubicBezTo>
                <a:cubicBezTo>
                  <a:pt x="5930653" y="5767414"/>
                  <a:pt x="5863609" y="5779623"/>
                  <a:pt x="5796977" y="5793467"/>
                </a:cubicBezTo>
                <a:cubicBezTo>
                  <a:pt x="5708134" y="5834997"/>
                  <a:pt x="5613096" y="5866546"/>
                  <a:pt x="5530449" y="5918057"/>
                </a:cubicBezTo>
                <a:cubicBezTo>
                  <a:pt x="5475215" y="5952484"/>
                  <a:pt x="5439385" y="5978536"/>
                  <a:pt x="5374975" y="6001118"/>
                </a:cubicBezTo>
                <a:cubicBezTo>
                  <a:pt x="5346392" y="6011138"/>
                  <a:pt x="5315091" y="6012859"/>
                  <a:pt x="5286132" y="6021883"/>
                </a:cubicBezTo>
                <a:cubicBezTo>
                  <a:pt x="5177462" y="6055749"/>
                  <a:pt x="5190062" y="6054074"/>
                  <a:pt x="5108447" y="6104943"/>
                </a:cubicBezTo>
                <a:cubicBezTo>
                  <a:pt x="5086236" y="6091100"/>
                  <a:pt x="5065691" y="6074574"/>
                  <a:pt x="5041815" y="6063413"/>
                </a:cubicBezTo>
                <a:cubicBezTo>
                  <a:pt x="4899895" y="5997072"/>
                  <a:pt x="4786421" y="6086767"/>
                  <a:pt x="4619813" y="6125708"/>
                </a:cubicBezTo>
                <a:cubicBezTo>
                  <a:pt x="4268329" y="6407373"/>
                  <a:pt x="4422451" y="6304093"/>
                  <a:pt x="4175600" y="6457950"/>
                </a:cubicBezTo>
                <a:cubicBezTo>
                  <a:pt x="4005264" y="6404867"/>
                  <a:pt x="4133378" y="6466105"/>
                  <a:pt x="4086757" y="6146474"/>
                </a:cubicBezTo>
                <a:cubicBezTo>
                  <a:pt x="4078509" y="6089919"/>
                  <a:pt x="4057143" y="6035726"/>
                  <a:pt x="4042336" y="5980353"/>
                </a:cubicBezTo>
                <a:cubicBezTo>
                  <a:pt x="4012722" y="5987274"/>
                  <a:pt x="3976467" y="5982325"/>
                  <a:pt x="3953494" y="6001118"/>
                </a:cubicBezTo>
                <a:cubicBezTo>
                  <a:pt x="3913315" y="6033986"/>
                  <a:pt x="3897428" y="6086309"/>
                  <a:pt x="3864651" y="6125708"/>
                </a:cubicBezTo>
                <a:cubicBezTo>
                  <a:pt x="3845367" y="6148889"/>
                  <a:pt x="3820230" y="6167239"/>
                  <a:pt x="3798019" y="6188004"/>
                </a:cubicBezTo>
                <a:cubicBezTo>
                  <a:pt x="3775808" y="6181082"/>
                  <a:pt x="3752906" y="6175861"/>
                  <a:pt x="3731387" y="6167239"/>
                </a:cubicBezTo>
                <a:cubicBezTo>
                  <a:pt x="3700955" y="6155044"/>
                  <a:pt x="3675655" y="6125708"/>
                  <a:pt x="3642545" y="6125708"/>
                </a:cubicBezTo>
                <a:cubicBezTo>
                  <a:pt x="3615851" y="6125708"/>
                  <a:pt x="3599789" y="6156078"/>
                  <a:pt x="3575913" y="6167239"/>
                </a:cubicBezTo>
                <a:cubicBezTo>
                  <a:pt x="3554972" y="6177027"/>
                  <a:pt x="3531492" y="6181082"/>
                  <a:pt x="3509281" y="6188004"/>
                </a:cubicBezTo>
                <a:cubicBezTo>
                  <a:pt x="3476907" y="6157737"/>
                  <a:pt x="3394746" y="6063413"/>
                  <a:pt x="3331596" y="6063413"/>
                </a:cubicBezTo>
                <a:cubicBezTo>
                  <a:pt x="3304902" y="6063413"/>
                  <a:pt x="3287174" y="6091100"/>
                  <a:pt x="3264964" y="6104943"/>
                </a:cubicBezTo>
                <a:cubicBezTo>
                  <a:pt x="3235350" y="6077257"/>
                  <a:pt x="3201250" y="6053207"/>
                  <a:pt x="3176121" y="6021883"/>
                </a:cubicBezTo>
                <a:cubicBezTo>
                  <a:pt x="3156256" y="5997120"/>
                  <a:pt x="3143325" y="5967806"/>
                  <a:pt x="3131700" y="5938822"/>
                </a:cubicBezTo>
                <a:cubicBezTo>
                  <a:pt x="3120982" y="5912100"/>
                  <a:pt x="3128559" y="5878047"/>
                  <a:pt x="3109489" y="5855762"/>
                </a:cubicBezTo>
                <a:cubicBezTo>
                  <a:pt x="3094864" y="5838670"/>
                  <a:pt x="3065068" y="5841919"/>
                  <a:pt x="3042857" y="5834997"/>
                </a:cubicBezTo>
                <a:cubicBezTo>
                  <a:pt x="3013243" y="5841919"/>
                  <a:pt x="2983366" y="5847921"/>
                  <a:pt x="2954015" y="5855762"/>
                </a:cubicBezTo>
                <a:cubicBezTo>
                  <a:pt x="2931503" y="5861776"/>
                  <a:pt x="2910795" y="5876527"/>
                  <a:pt x="2887383" y="5876527"/>
                </a:cubicBezTo>
                <a:cubicBezTo>
                  <a:pt x="2856857" y="5876527"/>
                  <a:pt x="2828155" y="5862684"/>
                  <a:pt x="2798541" y="5855762"/>
                </a:cubicBezTo>
                <a:cubicBezTo>
                  <a:pt x="2785805" y="5843856"/>
                  <a:pt x="2696199" y="5751936"/>
                  <a:pt x="2665277" y="5751936"/>
                </a:cubicBezTo>
                <a:cubicBezTo>
                  <a:pt x="2611378" y="5751936"/>
                  <a:pt x="2559641" y="5774280"/>
                  <a:pt x="2509802" y="5793467"/>
                </a:cubicBezTo>
                <a:cubicBezTo>
                  <a:pt x="2433263" y="5822931"/>
                  <a:pt x="2358674" y="5857477"/>
                  <a:pt x="2287696" y="5897292"/>
                </a:cubicBezTo>
                <a:cubicBezTo>
                  <a:pt x="2156567" y="5970849"/>
                  <a:pt x="2217597" y="5946824"/>
                  <a:pt x="2110011" y="5980353"/>
                </a:cubicBezTo>
                <a:cubicBezTo>
                  <a:pt x="2080397" y="5973431"/>
                  <a:pt x="2045004" y="5977416"/>
                  <a:pt x="2021168" y="5959588"/>
                </a:cubicBezTo>
                <a:cubicBezTo>
                  <a:pt x="2002887" y="5945914"/>
                  <a:pt x="2009427" y="5916870"/>
                  <a:pt x="1998958" y="5897292"/>
                </a:cubicBezTo>
                <a:cubicBezTo>
                  <a:pt x="1961940" y="5828075"/>
                  <a:pt x="1954536" y="5834997"/>
                  <a:pt x="1887904" y="5793467"/>
                </a:cubicBezTo>
                <a:cubicBezTo>
                  <a:pt x="1828676" y="5807310"/>
                  <a:pt x="1768137" y="5816947"/>
                  <a:pt x="1710219" y="5834997"/>
                </a:cubicBezTo>
                <a:cubicBezTo>
                  <a:pt x="1536001" y="5889290"/>
                  <a:pt x="1575361" y="5885282"/>
                  <a:pt x="1616385" y="5877491"/>
                </a:cubicBezTo>
                <a:lnTo>
                  <a:pt x="1635392" y="5873590"/>
                </a:lnTo>
                <a:lnTo>
                  <a:pt x="1622095" y="5876580"/>
                </a:lnTo>
                <a:cubicBezTo>
                  <a:pt x="1603175" y="5880881"/>
                  <a:pt x="1574425" y="5887501"/>
                  <a:pt x="1532534" y="5897292"/>
                </a:cubicBezTo>
                <a:cubicBezTo>
                  <a:pt x="1517727" y="5848840"/>
                  <a:pt x="1514289" y="5795986"/>
                  <a:pt x="1488113" y="5751936"/>
                </a:cubicBezTo>
                <a:cubicBezTo>
                  <a:pt x="1438915" y="5669143"/>
                  <a:pt x="1389563" y="5729129"/>
                  <a:pt x="1332638" y="5751936"/>
                </a:cubicBezTo>
                <a:cubicBezTo>
                  <a:pt x="1311119" y="5760559"/>
                  <a:pt x="1288217" y="5765780"/>
                  <a:pt x="1266007" y="5772702"/>
                </a:cubicBezTo>
                <a:cubicBezTo>
                  <a:pt x="1101933" y="5696005"/>
                  <a:pt x="1230935" y="5783625"/>
                  <a:pt x="1154953" y="5627346"/>
                </a:cubicBezTo>
                <a:cubicBezTo>
                  <a:pt x="1132862" y="5581907"/>
                  <a:pt x="1066111" y="5502755"/>
                  <a:pt x="1066111" y="5502755"/>
                </a:cubicBezTo>
                <a:cubicBezTo>
                  <a:pt x="1014286" y="5523520"/>
                  <a:pt x="962987" y="5584628"/>
                  <a:pt x="910636" y="5565050"/>
                </a:cubicBezTo>
                <a:cubicBezTo>
                  <a:pt x="858286" y="5545472"/>
                  <a:pt x="863273" y="5469235"/>
                  <a:pt x="844004" y="5419695"/>
                </a:cubicBezTo>
                <a:cubicBezTo>
                  <a:pt x="822757" y="5365068"/>
                  <a:pt x="825690" y="5298747"/>
                  <a:pt x="777372" y="5253574"/>
                </a:cubicBezTo>
                <a:cubicBezTo>
                  <a:pt x="760818" y="5238096"/>
                  <a:pt x="732951" y="5239730"/>
                  <a:pt x="710741" y="5232809"/>
                </a:cubicBezTo>
                <a:cubicBezTo>
                  <a:pt x="695117" y="5159778"/>
                  <a:pt x="638138" y="4884863"/>
                  <a:pt x="621898" y="4879802"/>
                </a:cubicBezTo>
                <a:lnTo>
                  <a:pt x="555266" y="4859037"/>
                </a:lnTo>
                <a:cubicBezTo>
                  <a:pt x="486939" y="4880330"/>
                  <a:pt x="456576" y="4901239"/>
                  <a:pt x="377581" y="4859037"/>
                </a:cubicBezTo>
                <a:cubicBezTo>
                  <a:pt x="354404" y="4846655"/>
                  <a:pt x="347967" y="4817506"/>
                  <a:pt x="333160" y="4796741"/>
                </a:cubicBezTo>
                <a:cubicBezTo>
                  <a:pt x="303546" y="4803663"/>
                  <a:pt x="270821" y="4803347"/>
                  <a:pt x="244317" y="4817506"/>
                </a:cubicBezTo>
                <a:cubicBezTo>
                  <a:pt x="121726" y="4882999"/>
                  <a:pt x="236854" y="4898241"/>
                  <a:pt x="111053" y="4859037"/>
                </a:cubicBezTo>
                <a:cubicBezTo>
                  <a:pt x="88843" y="4865958"/>
                  <a:pt x="60976" y="4895279"/>
                  <a:pt x="44421" y="4879802"/>
                </a:cubicBezTo>
                <a:cubicBezTo>
                  <a:pt x="1751" y="4839909"/>
                  <a:pt x="31008" y="4655703"/>
                  <a:pt x="44421" y="4630620"/>
                </a:cubicBezTo>
                <a:cubicBezTo>
                  <a:pt x="54891" y="4611042"/>
                  <a:pt x="88843" y="4616777"/>
                  <a:pt x="111053" y="4609855"/>
                </a:cubicBezTo>
                <a:cubicBezTo>
                  <a:pt x="125860" y="4575247"/>
                  <a:pt x="136112" y="4538614"/>
                  <a:pt x="155475" y="4506030"/>
                </a:cubicBezTo>
                <a:cubicBezTo>
                  <a:pt x="173452" y="4475777"/>
                  <a:pt x="209656" y="4455561"/>
                  <a:pt x="222106" y="4422969"/>
                </a:cubicBezTo>
                <a:cubicBezTo>
                  <a:pt x="247500" y="4356494"/>
                  <a:pt x="238488" y="4280857"/>
                  <a:pt x="266528" y="4215318"/>
                </a:cubicBezTo>
                <a:cubicBezTo>
                  <a:pt x="281335" y="4180709"/>
                  <a:pt x="299225" y="4147119"/>
                  <a:pt x="310949" y="4111492"/>
                </a:cubicBezTo>
                <a:cubicBezTo>
                  <a:pt x="376620" y="3911950"/>
                  <a:pt x="298112" y="3981059"/>
                  <a:pt x="422002" y="3903841"/>
                </a:cubicBezTo>
                <a:cubicBezTo>
                  <a:pt x="451616" y="3910763"/>
                  <a:pt x="482787" y="3913365"/>
                  <a:pt x="510845" y="3924606"/>
                </a:cubicBezTo>
                <a:cubicBezTo>
                  <a:pt x="535380" y="3934437"/>
                  <a:pt x="552692" y="3975405"/>
                  <a:pt x="577477" y="3966137"/>
                </a:cubicBezTo>
                <a:cubicBezTo>
                  <a:pt x="609740" y="3954071"/>
                  <a:pt x="637664" y="3824119"/>
                  <a:pt x="644109" y="3800016"/>
                </a:cubicBezTo>
                <a:cubicBezTo>
                  <a:pt x="642146" y="3772498"/>
                  <a:pt x="626477" y="3435016"/>
                  <a:pt x="599687" y="3343183"/>
                </a:cubicBezTo>
                <a:cubicBezTo>
                  <a:pt x="590976" y="3313320"/>
                  <a:pt x="576462" y="3283903"/>
                  <a:pt x="555266" y="3260123"/>
                </a:cubicBezTo>
                <a:cubicBezTo>
                  <a:pt x="524407" y="3225502"/>
                  <a:pt x="433969" y="3199885"/>
                  <a:pt x="399792" y="3177062"/>
                </a:cubicBezTo>
                <a:cubicBezTo>
                  <a:pt x="374231" y="3159994"/>
                  <a:pt x="355370" y="3135532"/>
                  <a:pt x="333160" y="3114767"/>
                </a:cubicBezTo>
                <a:cubicBezTo>
                  <a:pt x="325756" y="3094002"/>
                  <a:pt x="310949" y="3074360"/>
                  <a:pt x="310949" y="3052472"/>
                </a:cubicBezTo>
                <a:cubicBezTo>
                  <a:pt x="310949" y="2989793"/>
                  <a:pt x="322965" y="2927535"/>
                  <a:pt x="333160" y="2865586"/>
                </a:cubicBezTo>
                <a:cubicBezTo>
                  <a:pt x="337801" y="2837379"/>
                  <a:pt x="349383" y="2810510"/>
                  <a:pt x="355370" y="2782525"/>
                </a:cubicBezTo>
                <a:cubicBezTo>
                  <a:pt x="364202" y="2741240"/>
                  <a:pt x="371995" y="2699712"/>
                  <a:pt x="377581" y="2657935"/>
                </a:cubicBezTo>
                <a:cubicBezTo>
                  <a:pt x="386809" y="2588909"/>
                  <a:pt x="377910" y="2516770"/>
                  <a:pt x="399792" y="2450283"/>
                </a:cubicBezTo>
                <a:cubicBezTo>
                  <a:pt x="409029" y="2422216"/>
                  <a:pt x="446315" y="2410548"/>
                  <a:pt x="466424" y="2387988"/>
                </a:cubicBezTo>
                <a:cubicBezTo>
                  <a:pt x="514263" y="2334316"/>
                  <a:pt x="510795" y="2325832"/>
                  <a:pt x="533055" y="2263397"/>
                </a:cubicBezTo>
                <a:cubicBezTo>
                  <a:pt x="327899" y="2199463"/>
                  <a:pt x="681488" y="2305772"/>
                  <a:pt x="177685" y="2201102"/>
                </a:cubicBezTo>
                <a:cubicBezTo>
                  <a:pt x="138766" y="2193016"/>
                  <a:pt x="103963" y="2172660"/>
                  <a:pt x="66632" y="2159572"/>
                </a:cubicBezTo>
                <a:cubicBezTo>
                  <a:pt x="44711" y="2151886"/>
                  <a:pt x="22211" y="2145729"/>
                  <a:pt x="0" y="2138807"/>
                </a:cubicBezTo>
                <a:cubicBezTo>
                  <a:pt x="117099" y="2102315"/>
                  <a:pt x="22348" y="2142161"/>
                  <a:pt x="133264" y="2055746"/>
                </a:cubicBezTo>
                <a:cubicBezTo>
                  <a:pt x="259169" y="1957654"/>
                  <a:pt x="136671" y="2074237"/>
                  <a:pt x="288738" y="1972686"/>
                </a:cubicBezTo>
                <a:cubicBezTo>
                  <a:pt x="416090" y="1887640"/>
                  <a:pt x="302385" y="1939162"/>
                  <a:pt x="399792" y="1848095"/>
                </a:cubicBezTo>
                <a:cubicBezTo>
                  <a:pt x="418667" y="1830449"/>
                  <a:pt x="444213" y="1820408"/>
                  <a:pt x="466424" y="1806565"/>
                </a:cubicBezTo>
                <a:cubicBezTo>
                  <a:pt x="490403" y="1772937"/>
                  <a:pt x="548605" y="1726829"/>
                  <a:pt x="488634" y="1681974"/>
                </a:cubicBezTo>
                <a:cubicBezTo>
                  <a:pt x="464798" y="1664146"/>
                  <a:pt x="429406" y="1668131"/>
                  <a:pt x="399792" y="1661209"/>
                </a:cubicBezTo>
                <a:cubicBezTo>
                  <a:pt x="407195" y="1543540"/>
                  <a:pt x="409457" y="1425490"/>
                  <a:pt x="422002" y="1308202"/>
                </a:cubicBezTo>
                <a:cubicBezTo>
                  <a:pt x="424332" y="1286422"/>
                  <a:pt x="429588" y="1262999"/>
                  <a:pt x="444213" y="1245907"/>
                </a:cubicBezTo>
                <a:cubicBezTo>
                  <a:pt x="460889" y="1226419"/>
                  <a:pt x="486309" y="1214208"/>
                  <a:pt x="510845" y="1204377"/>
                </a:cubicBezTo>
                <a:cubicBezTo>
                  <a:pt x="538903" y="1193135"/>
                  <a:pt x="570073" y="1190533"/>
                  <a:pt x="599687" y="1183611"/>
                </a:cubicBezTo>
                <a:cubicBezTo>
                  <a:pt x="618779" y="737375"/>
                  <a:pt x="468375" y="746450"/>
                  <a:pt x="688530" y="622954"/>
                </a:cubicBezTo>
                <a:cubicBezTo>
                  <a:pt x="702726" y="614991"/>
                  <a:pt x="681126" y="661023"/>
                  <a:pt x="732951" y="602188"/>
                </a:cubicBezTo>
                <a:cubicBezTo>
                  <a:pt x="784776" y="543354"/>
                  <a:pt x="903339" y="449713"/>
                  <a:pt x="999479" y="269947"/>
                </a:cubicBezTo>
                <a:cubicBezTo>
                  <a:pt x="1054126" y="321037"/>
                  <a:pt x="1098916" y="352053"/>
                  <a:pt x="1132743" y="415302"/>
                </a:cubicBezTo>
                <a:cubicBezTo>
                  <a:pt x="1143213" y="434880"/>
                  <a:pt x="1136968" y="463585"/>
                  <a:pt x="1154953" y="477598"/>
                </a:cubicBezTo>
                <a:cubicBezTo>
                  <a:pt x="1185582" y="501461"/>
                  <a:pt x="1228989" y="505284"/>
                  <a:pt x="1266007" y="519128"/>
                </a:cubicBezTo>
                <a:cubicBezTo>
                  <a:pt x="1288217" y="498363"/>
                  <a:pt x="1308509" y="475632"/>
                  <a:pt x="1332638" y="456833"/>
                </a:cubicBezTo>
                <a:cubicBezTo>
                  <a:pt x="1353146" y="440856"/>
                  <a:pt x="1382594" y="434790"/>
                  <a:pt x="1399270" y="415302"/>
                </a:cubicBezTo>
                <a:cubicBezTo>
                  <a:pt x="1413896" y="398211"/>
                  <a:pt x="1406493" y="369822"/>
                  <a:pt x="1421481" y="353007"/>
                </a:cubicBezTo>
                <a:cubicBezTo>
                  <a:pt x="1445179" y="326420"/>
                  <a:pt x="1482808" y="313864"/>
                  <a:pt x="1510324" y="290712"/>
                </a:cubicBezTo>
                <a:cubicBezTo>
                  <a:pt x="1686580" y="142404"/>
                  <a:pt x="1574137" y="187765"/>
                  <a:pt x="1710219" y="145356"/>
                </a:cubicBezTo>
                <a:cubicBezTo>
                  <a:pt x="1754641" y="173043"/>
                  <a:pt x="1813869" y="269947"/>
                  <a:pt x="1843483" y="228416"/>
                </a:cubicBezTo>
                <a:cubicBezTo>
                  <a:pt x="1858290" y="207651"/>
                  <a:pt x="1874661" y="187790"/>
                  <a:pt x="1887904" y="166121"/>
                </a:cubicBezTo>
                <a:cubicBezTo>
                  <a:pt x="1904331" y="139245"/>
                  <a:pt x="1914777" y="109311"/>
                  <a:pt x="1932326" y="83061"/>
                </a:cubicBezTo>
                <a:cubicBezTo>
                  <a:pt x="1951944" y="53713"/>
                  <a:pt x="1976747" y="27687"/>
                  <a:pt x="1998958" y="0"/>
                </a:cubicBezTo>
                <a:close/>
              </a:path>
            </a:pathLst>
          </a:custGeom>
          <a:pattFill prst="pct5">
            <a:fgClr>
              <a:schemeClr val="accent1"/>
            </a:fgClr>
            <a:bgClr>
              <a:schemeClr val="bg1"/>
            </a:bgClr>
          </a:pattFill>
        </p:spPr>
        <p:txBody>
          <a:bodyPr wrap="square" anchor="ctr">
            <a:noAutofit/>
          </a:bodyPr>
          <a:lstStyle>
            <a:lvl1pPr marL="0" indent="0" algn="ctr">
              <a:buNone/>
              <a:defRPr sz="1800"/>
            </a:lvl1pPr>
          </a:lstStyle>
          <a:p>
            <a:endParaRPr lang="en-US" dirty="0"/>
          </a:p>
        </p:txBody>
      </p:sp>
      <p:sp>
        <p:nvSpPr>
          <p:cNvPr id="4" name="Picture Placeholder 8">
            <a:extLst>
              <a:ext uri="{FF2B5EF4-FFF2-40B4-BE49-F238E27FC236}">
                <a16:creationId xmlns:a16="http://schemas.microsoft.com/office/drawing/2014/main" xmlns="" id="{5CC267A7-EFD0-44E3-9B03-5D1D8D5B7442}"/>
              </a:ext>
            </a:extLst>
          </p:cNvPr>
          <p:cNvSpPr>
            <a:spLocks noGrp="1"/>
          </p:cNvSpPr>
          <p:nvPr>
            <p:ph type="pic" sz="quarter" idx="11"/>
          </p:nvPr>
        </p:nvSpPr>
        <p:spPr>
          <a:xfrm>
            <a:off x="6821905" y="2018358"/>
            <a:ext cx="3789949" cy="3387953"/>
          </a:xfrm>
          <a:custGeom>
            <a:avLst/>
            <a:gdLst>
              <a:gd name="connsiteX0" fmla="*/ 1652679 w 7162800"/>
              <a:gd name="connsiteY0" fmla="*/ 5869784 h 6457950"/>
              <a:gd name="connsiteX1" fmla="*/ 1644154 w 7162800"/>
              <a:gd name="connsiteY1" fmla="*/ 5871791 h 6457950"/>
              <a:gd name="connsiteX2" fmla="*/ 1635392 w 7162800"/>
              <a:gd name="connsiteY2" fmla="*/ 5873590 h 6457950"/>
              <a:gd name="connsiteX3" fmla="*/ 1643518 w 7162800"/>
              <a:gd name="connsiteY3" fmla="*/ 5871762 h 6457950"/>
              <a:gd name="connsiteX4" fmla="*/ 1652679 w 7162800"/>
              <a:gd name="connsiteY4" fmla="*/ 5869784 h 6457950"/>
              <a:gd name="connsiteX5" fmla="*/ 5183439 w 7162800"/>
              <a:gd name="connsiteY5" fmla="*/ 675004 h 6457950"/>
              <a:gd name="connsiteX6" fmla="*/ 5181243 w 7162800"/>
              <a:gd name="connsiteY6" fmla="*/ 677753 h 6457950"/>
              <a:gd name="connsiteX7" fmla="*/ 5181844 w 7162800"/>
              <a:gd name="connsiteY7" fmla="*/ 676939 h 6457950"/>
              <a:gd name="connsiteX8" fmla="*/ 5183439 w 7162800"/>
              <a:gd name="connsiteY8" fmla="*/ 675004 h 6457950"/>
              <a:gd name="connsiteX9" fmla="*/ 1998958 w 7162800"/>
              <a:gd name="connsiteY9" fmla="*/ 0 h 6457950"/>
              <a:gd name="connsiteX10" fmla="*/ 2065589 w 7162800"/>
              <a:gd name="connsiteY10" fmla="*/ 166121 h 6457950"/>
              <a:gd name="connsiteX11" fmla="*/ 2087800 w 7162800"/>
              <a:gd name="connsiteY11" fmla="*/ 290712 h 6457950"/>
              <a:gd name="connsiteX12" fmla="*/ 2154432 w 7162800"/>
              <a:gd name="connsiteY12" fmla="*/ 332242 h 6457950"/>
              <a:gd name="connsiteX13" fmla="*/ 2287696 w 7162800"/>
              <a:gd name="connsiteY13" fmla="*/ 311477 h 6457950"/>
              <a:gd name="connsiteX14" fmla="*/ 2354328 w 7162800"/>
              <a:gd name="connsiteY14" fmla="*/ 249181 h 6457950"/>
              <a:gd name="connsiteX15" fmla="*/ 2532013 w 7162800"/>
              <a:gd name="connsiteY15" fmla="*/ 103826 h 6457950"/>
              <a:gd name="connsiteX16" fmla="*/ 2887383 w 7162800"/>
              <a:gd name="connsiteY16" fmla="*/ 249181 h 6457950"/>
              <a:gd name="connsiteX17" fmla="*/ 2954015 w 7162800"/>
              <a:gd name="connsiteY17" fmla="*/ 207651 h 6457950"/>
              <a:gd name="connsiteX18" fmla="*/ 3020647 w 7162800"/>
              <a:gd name="connsiteY18" fmla="*/ 145356 h 6457950"/>
              <a:gd name="connsiteX19" fmla="*/ 2931805 w 7162800"/>
              <a:gd name="connsiteY19" fmla="*/ 269947 h 6457950"/>
              <a:gd name="connsiteX20" fmla="*/ 2909594 w 7162800"/>
              <a:gd name="connsiteY20" fmla="*/ 353007 h 6457950"/>
              <a:gd name="connsiteX21" fmla="*/ 2954015 w 7162800"/>
              <a:gd name="connsiteY21" fmla="*/ 415302 h 6457950"/>
              <a:gd name="connsiteX22" fmla="*/ 3753598 w 7162800"/>
              <a:gd name="connsiteY22" fmla="*/ 353007 h 6457950"/>
              <a:gd name="connsiteX23" fmla="*/ 3953494 w 7162800"/>
              <a:gd name="connsiteY23" fmla="*/ 269947 h 6457950"/>
              <a:gd name="connsiteX24" fmla="*/ 4020126 w 7162800"/>
              <a:gd name="connsiteY24" fmla="*/ 228416 h 6457950"/>
              <a:gd name="connsiteX25" fmla="*/ 3997915 w 7162800"/>
              <a:gd name="connsiteY25" fmla="*/ 332242 h 6457950"/>
              <a:gd name="connsiteX26" fmla="*/ 4042336 w 7162800"/>
              <a:gd name="connsiteY26" fmla="*/ 456833 h 6457950"/>
              <a:gd name="connsiteX27" fmla="*/ 4331075 w 7162800"/>
              <a:gd name="connsiteY27" fmla="*/ 581423 h 6457950"/>
              <a:gd name="connsiteX28" fmla="*/ 5086236 w 7162800"/>
              <a:gd name="connsiteY28" fmla="*/ 539893 h 6457950"/>
              <a:gd name="connsiteX29" fmla="*/ 5241711 w 7162800"/>
              <a:gd name="connsiteY29" fmla="*/ 456833 h 6457950"/>
              <a:gd name="connsiteX30" fmla="*/ 5330553 w 7162800"/>
              <a:gd name="connsiteY30" fmla="*/ 436068 h 6457950"/>
              <a:gd name="connsiteX31" fmla="*/ 5197289 w 7162800"/>
              <a:gd name="connsiteY31" fmla="*/ 622954 h 6457950"/>
              <a:gd name="connsiteX32" fmla="*/ 5177229 w 7162800"/>
              <a:gd name="connsiteY32" fmla="*/ 682779 h 6457950"/>
              <a:gd name="connsiteX33" fmla="*/ 5181243 w 7162800"/>
              <a:gd name="connsiteY33" fmla="*/ 677753 h 6457950"/>
              <a:gd name="connsiteX34" fmla="*/ 5166300 w 7162800"/>
              <a:gd name="connsiteY34" fmla="*/ 697985 h 6457950"/>
              <a:gd name="connsiteX35" fmla="*/ 5130658 w 7162800"/>
              <a:gd name="connsiteY35" fmla="*/ 747544 h 6457950"/>
              <a:gd name="connsiteX36" fmla="*/ 5330553 w 7162800"/>
              <a:gd name="connsiteY36" fmla="*/ 768309 h 6457950"/>
              <a:gd name="connsiteX37" fmla="*/ 5374975 w 7162800"/>
              <a:gd name="connsiteY37" fmla="*/ 872135 h 6457950"/>
              <a:gd name="connsiteX38" fmla="*/ 5441606 w 7162800"/>
              <a:gd name="connsiteY38" fmla="*/ 1059021 h 6457950"/>
              <a:gd name="connsiteX39" fmla="*/ 5574870 w 7162800"/>
              <a:gd name="connsiteY39" fmla="*/ 1183611 h 6457950"/>
              <a:gd name="connsiteX40" fmla="*/ 5796977 w 7162800"/>
              <a:gd name="connsiteY40" fmla="*/ 1245907 h 6457950"/>
              <a:gd name="connsiteX41" fmla="*/ 5819187 w 7162800"/>
              <a:gd name="connsiteY41" fmla="*/ 1391263 h 6457950"/>
              <a:gd name="connsiteX42" fmla="*/ 6041294 w 7162800"/>
              <a:gd name="connsiteY42" fmla="*/ 1474323 h 6457950"/>
              <a:gd name="connsiteX43" fmla="*/ 6263400 w 7162800"/>
              <a:gd name="connsiteY43" fmla="*/ 1536619 h 6457950"/>
              <a:gd name="connsiteX44" fmla="*/ 6907509 w 7162800"/>
              <a:gd name="connsiteY44" fmla="*/ 1536619 h 6457950"/>
              <a:gd name="connsiteX45" fmla="*/ 6729823 w 7162800"/>
              <a:gd name="connsiteY45" fmla="*/ 1640444 h 6457950"/>
              <a:gd name="connsiteX46" fmla="*/ 6663191 w 7162800"/>
              <a:gd name="connsiteY46" fmla="*/ 1744270 h 6457950"/>
              <a:gd name="connsiteX47" fmla="*/ 6574349 w 7162800"/>
              <a:gd name="connsiteY47" fmla="*/ 1931156 h 6457950"/>
              <a:gd name="connsiteX48" fmla="*/ 6640981 w 7162800"/>
              <a:gd name="connsiteY48" fmla="*/ 2076511 h 6457950"/>
              <a:gd name="connsiteX49" fmla="*/ 6907509 w 7162800"/>
              <a:gd name="connsiteY49" fmla="*/ 2201102 h 6457950"/>
              <a:gd name="connsiteX50" fmla="*/ 6863087 w 7162800"/>
              <a:gd name="connsiteY50" fmla="*/ 2325693 h 6457950"/>
              <a:gd name="connsiteX51" fmla="*/ 6796455 w 7162800"/>
              <a:gd name="connsiteY51" fmla="*/ 2491814 h 6457950"/>
              <a:gd name="connsiteX52" fmla="*/ 6685402 w 7162800"/>
              <a:gd name="connsiteY52" fmla="*/ 2886351 h 6457950"/>
              <a:gd name="connsiteX53" fmla="*/ 6574349 w 7162800"/>
              <a:gd name="connsiteY53" fmla="*/ 3094002 h 6457950"/>
              <a:gd name="connsiteX54" fmla="*/ 6507717 w 7162800"/>
              <a:gd name="connsiteY54" fmla="*/ 3384713 h 6457950"/>
              <a:gd name="connsiteX55" fmla="*/ 6552138 w 7162800"/>
              <a:gd name="connsiteY55" fmla="*/ 3675425 h 6457950"/>
              <a:gd name="connsiteX56" fmla="*/ 6685402 w 7162800"/>
              <a:gd name="connsiteY56" fmla="*/ 3841546 h 6457950"/>
              <a:gd name="connsiteX57" fmla="*/ 6663191 w 7162800"/>
              <a:gd name="connsiteY57" fmla="*/ 4049197 h 6457950"/>
              <a:gd name="connsiteX58" fmla="*/ 6618770 w 7162800"/>
              <a:gd name="connsiteY58" fmla="*/ 4256848 h 6457950"/>
              <a:gd name="connsiteX59" fmla="*/ 6796455 w 7162800"/>
              <a:gd name="connsiteY59" fmla="*/ 4859037 h 6457950"/>
              <a:gd name="connsiteX60" fmla="*/ 6907509 w 7162800"/>
              <a:gd name="connsiteY60" fmla="*/ 4900567 h 6457950"/>
              <a:gd name="connsiteX61" fmla="*/ 7062983 w 7162800"/>
              <a:gd name="connsiteY61" fmla="*/ 5336634 h 6457950"/>
              <a:gd name="connsiteX62" fmla="*/ 6863087 w 7162800"/>
              <a:gd name="connsiteY62" fmla="*/ 5357399 h 6457950"/>
              <a:gd name="connsiteX63" fmla="*/ 6707613 w 7162800"/>
              <a:gd name="connsiteY63" fmla="*/ 5419695 h 6457950"/>
              <a:gd name="connsiteX64" fmla="*/ 6640981 w 7162800"/>
              <a:gd name="connsiteY64" fmla="*/ 5440460 h 6457950"/>
              <a:gd name="connsiteX65" fmla="*/ 6574349 w 7162800"/>
              <a:gd name="connsiteY65" fmla="*/ 5502755 h 6457950"/>
              <a:gd name="connsiteX66" fmla="*/ 6485506 w 7162800"/>
              <a:gd name="connsiteY66" fmla="*/ 5544285 h 6457950"/>
              <a:gd name="connsiteX67" fmla="*/ 6418874 w 7162800"/>
              <a:gd name="connsiteY67" fmla="*/ 5585816 h 6457950"/>
              <a:gd name="connsiteX68" fmla="*/ 6152347 w 7162800"/>
              <a:gd name="connsiteY68" fmla="*/ 5689641 h 6457950"/>
              <a:gd name="connsiteX69" fmla="*/ 5996872 w 7162800"/>
              <a:gd name="connsiteY69" fmla="*/ 5751936 h 6457950"/>
              <a:gd name="connsiteX70" fmla="*/ 5796977 w 7162800"/>
              <a:gd name="connsiteY70" fmla="*/ 5793467 h 6457950"/>
              <a:gd name="connsiteX71" fmla="*/ 5530449 w 7162800"/>
              <a:gd name="connsiteY71" fmla="*/ 5918057 h 6457950"/>
              <a:gd name="connsiteX72" fmla="*/ 5374975 w 7162800"/>
              <a:gd name="connsiteY72" fmla="*/ 6001118 h 6457950"/>
              <a:gd name="connsiteX73" fmla="*/ 5286132 w 7162800"/>
              <a:gd name="connsiteY73" fmla="*/ 6021883 h 6457950"/>
              <a:gd name="connsiteX74" fmla="*/ 5108447 w 7162800"/>
              <a:gd name="connsiteY74" fmla="*/ 6104943 h 6457950"/>
              <a:gd name="connsiteX75" fmla="*/ 5041815 w 7162800"/>
              <a:gd name="connsiteY75" fmla="*/ 6063413 h 6457950"/>
              <a:gd name="connsiteX76" fmla="*/ 4619813 w 7162800"/>
              <a:gd name="connsiteY76" fmla="*/ 6125708 h 6457950"/>
              <a:gd name="connsiteX77" fmla="*/ 4175600 w 7162800"/>
              <a:gd name="connsiteY77" fmla="*/ 6457950 h 6457950"/>
              <a:gd name="connsiteX78" fmla="*/ 4086757 w 7162800"/>
              <a:gd name="connsiteY78" fmla="*/ 6146474 h 6457950"/>
              <a:gd name="connsiteX79" fmla="*/ 4042336 w 7162800"/>
              <a:gd name="connsiteY79" fmla="*/ 5980353 h 6457950"/>
              <a:gd name="connsiteX80" fmla="*/ 3953494 w 7162800"/>
              <a:gd name="connsiteY80" fmla="*/ 6001118 h 6457950"/>
              <a:gd name="connsiteX81" fmla="*/ 3864651 w 7162800"/>
              <a:gd name="connsiteY81" fmla="*/ 6125708 h 6457950"/>
              <a:gd name="connsiteX82" fmla="*/ 3798019 w 7162800"/>
              <a:gd name="connsiteY82" fmla="*/ 6188004 h 6457950"/>
              <a:gd name="connsiteX83" fmla="*/ 3731387 w 7162800"/>
              <a:gd name="connsiteY83" fmla="*/ 6167239 h 6457950"/>
              <a:gd name="connsiteX84" fmla="*/ 3642545 w 7162800"/>
              <a:gd name="connsiteY84" fmla="*/ 6125708 h 6457950"/>
              <a:gd name="connsiteX85" fmla="*/ 3575913 w 7162800"/>
              <a:gd name="connsiteY85" fmla="*/ 6167239 h 6457950"/>
              <a:gd name="connsiteX86" fmla="*/ 3509281 w 7162800"/>
              <a:gd name="connsiteY86" fmla="*/ 6188004 h 6457950"/>
              <a:gd name="connsiteX87" fmla="*/ 3331596 w 7162800"/>
              <a:gd name="connsiteY87" fmla="*/ 6063413 h 6457950"/>
              <a:gd name="connsiteX88" fmla="*/ 3264964 w 7162800"/>
              <a:gd name="connsiteY88" fmla="*/ 6104943 h 6457950"/>
              <a:gd name="connsiteX89" fmla="*/ 3176121 w 7162800"/>
              <a:gd name="connsiteY89" fmla="*/ 6021883 h 6457950"/>
              <a:gd name="connsiteX90" fmla="*/ 3131700 w 7162800"/>
              <a:gd name="connsiteY90" fmla="*/ 5938822 h 6457950"/>
              <a:gd name="connsiteX91" fmla="*/ 3109489 w 7162800"/>
              <a:gd name="connsiteY91" fmla="*/ 5855762 h 6457950"/>
              <a:gd name="connsiteX92" fmla="*/ 3042857 w 7162800"/>
              <a:gd name="connsiteY92" fmla="*/ 5834997 h 6457950"/>
              <a:gd name="connsiteX93" fmla="*/ 2954015 w 7162800"/>
              <a:gd name="connsiteY93" fmla="*/ 5855762 h 6457950"/>
              <a:gd name="connsiteX94" fmla="*/ 2887383 w 7162800"/>
              <a:gd name="connsiteY94" fmla="*/ 5876527 h 6457950"/>
              <a:gd name="connsiteX95" fmla="*/ 2798541 w 7162800"/>
              <a:gd name="connsiteY95" fmla="*/ 5855762 h 6457950"/>
              <a:gd name="connsiteX96" fmla="*/ 2665277 w 7162800"/>
              <a:gd name="connsiteY96" fmla="*/ 5751936 h 6457950"/>
              <a:gd name="connsiteX97" fmla="*/ 2509802 w 7162800"/>
              <a:gd name="connsiteY97" fmla="*/ 5793467 h 6457950"/>
              <a:gd name="connsiteX98" fmla="*/ 2287696 w 7162800"/>
              <a:gd name="connsiteY98" fmla="*/ 5897292 h 6457950"/>
              <a:gd name="connsiteX99" fmla="*/ 2110011 w 7162800"/>
              <a:gd name="connsiteY99" fmla="*/ 5980353 h 6457950"/>
              <a:gd name="connsiteX100" fmla="*/ 2021168 w 7162800"/>
              <a:gd name="connsiteY100" fmla="*/ 5959588 h 6457950"/>
              <a:gd name="connsiteX101" fmla="*/ 1998958 w 7162800"/>
              <a:gd name="connsiteY101" fmla="*/ 5897292 h 6457950"/>
              <a:gd name="connsiteX102" fmla="*/ 1887904 w 7162800"/>
              <a:gd name="connsiteY102" fmla="*/ 5793467 h 6457950"/>
              <a:gd name="connsiteX103" fmla="*/ 1710219 w 7162800"/>
              <a:gd name="connsiteY103" fmla="*/ 5834997 h 6457950"/>
              <a:gd name="connsiteX104" fmla="*/ 1616385 w 7162800"/>
              <a:gd name="connsiteY104" fmla="*/ 5877491 h 6457950"/>
              <a:gd name="connsiteX105" fmla="*/ 1635392 w 7162800"/>
              <a:gd name="connsiteY105" fmla="*/ 5873590 h 6457950"/>
              <a:gd name="connsiteX106" fmla="*/ 1622095 w 7162800"/>
              <a:gd name="connsiteY106" fmla="*/ 5876580 h 6457950"/>
              <a:gd name="connsiteX107" fmla="*/ 1532534 w 7162800"/>
              <a:gd name="connsiteY107" fmla="*/ 5897292 h 6457950"/>
              <a:gd name="connsiteX108" fmla="*/ 1488113 w 7162800"/>
              <a:gd name="connsiteY108" fmla="*/ 5751936 h 6457950"/>
              <a:gd name="connsiteX109" fmla="*/ 1332638 w 7162800"/>
              <a:gd name="connsiteY109" fmla="*/ 5751936 h 6457950"/>
              <a:gd name="connsiteX110" fmla="*/ 1266007 w 7162800"/>
              <a:gd name="connsiteY110" fmla="*/ 5772702 h 6457950"/>
              <a:gd name="connsiteX111" fmla="*/ 1154953 w 7162800"/>
              <a:gd name="connsiteY111" fmla="*/ 5627346 h 6457950"/>
              <a:gd name="connsiteX112" fmla="*/ 1066111 w 7162800"/>
              <a:gd name="connsiteY112" fmla="*/ 5502755 h 6457950"/>
              <a:gd name="connsiteX113" fmla="*/ 910636 w 7162800"/>
              <a:gd name="connsiteY113" fmla="*/ 5565050 h 6457950"/>
              <a:gd name="connsiteX114" fmla="*/ 844004 w 7162800"/>
              <a:gd name="connsiteY114" fmla="*/ 5419695 h 6457950"/>
              <a:gd name="connsiteX115" fmla="*/ 777372 w 7162800"/>
              <a:gd name="connsiteY115" fmla="*/ 5253574 h 6457950"/>
              <a:gd name="connsiteX116" fmla="*/ 710741 w 7162800"/>
              <a:gd name="connsiteY116" fmla="*/ 5232809 h 6457950"/>
              <a:gd name="connsiteX117" fmla="*/ 621898 w 7162800"/>
              <a:gd name="connsiteY117" fmla="*/ 4879802 h 6457950"/>
              <a:gd name="connsiteX118" fmla="*/ 555266 w 7162800"/>
              <a:gd name="connsiteY118" fmla="*/ 4859037 h 6457950"/>
              <a:gd name="connsiteX119" fmla="*/ 377581 w 7162800"/>
              <a:gd name="connsiteY119" fmla="*/ 4859037 h 6457950"/>
              <a:gd name="connsiteX120" fmla="*/ 333160 w 7162800"/>
              <a:gd name="connsiteY120" fmla="*/ 4796741 h 6457950"/>
              <a:gd name="connsiteX121" fmla="*/ 244317 w 7162800"/>
              <a:gd name="connsiteY121" fmla="*/ 4817506 h 6457950"/>
              <a:gd name="connsiteX122" fmla="*/ 111053 w 7162800"/>
              <a:gd name="connsiteY122" fmla="*/ 4859037 h 6457950"/>
              <a:gd name="connsiteX123" fmla="*/ 44421 w 7162800"/>
              <a:gd name="connsiteY123" fmla="*/ 4879802 h 6457950"/>
              <a:gd name="connsiteX124" fmla="*/ 44421 w 7162800"/>
              <a:gd name="connsiteY124" fmla="*/ 4630620 h 6457950"/>
              <a:gd name="connsiteX125" fmla="*/ 111053 w 7162800"/>
              <a:gd name="connsiteY125" fmla="*/ 4609855 h 6457950"/>
              <a:gd name="connsiteX126" fmla="*/ 155475 w 7162800"/>
              <a:gd name="connsiteY126" fmla="*/ 4506030 h 6457950"/>
              <a:gd name="connsiteX127" fmla="*/ 222106 w 7162800"/>
              <a:gd name="connsiteY127" fmla="*/ 4422969 h 6457950"/>
              <a:gd name="connsiteX128" fmla="*/ 266528 w 7162800"/>
              <a:gd name="connsiteY128" fmla="*/ 4215318 h 6457950"/>
              <a:gd name="connsiteX129" fmla="*/ 310949 w 7162800"/>
              <a:gd name="connsiteY129" fmla="*/ 4111492 h 6457950"/>
              <a:gd name="connsiteX130" fmla="*/ 422002 w 7162800"/>
              <a:gd name="connsiteY130" fmla="*/ 3903841 h 6457950"/>
              <a:gd name="connsiteX131" fmla="*/ 510845 w 7162800"/>
              <a:gd name="connsiteY131" fmla="*/ 3924606 h 6457950"/>
              <a:gd name="connsiteX132" fmla="*/ 577477 w 7162800"/>
              <a:gd name="connsiteY132" fmla="*/ 3966137 h 6457950"/>
              <a:gd name="connsiteX133" fmla="*/ 644109 w 7162800"/>
              <a:gd name="connsiteY133" fmla="*/ 3800016 h 6457950"/>
              <a:gd name="connsiteX134" fmla="*/ 599687 w 7162800"/>
              <a:gd name="connsiteY134" fmla="*/ 3343183 h 6457950"/>
              <a:gd name="connsiteX135" fmla="*/ 555266 w 7162800"/>
              <a:gd name="connsiteY135" fmla="*/ 3260123 h 6457950"/>
              <a:gd name="connsiteX136" fmla="*/ 399792 w 7162800"/>
              <a:gd name="connsiteY136" fmla="*/ 3177062 h 6457950"/>
              <a:gd name="connsiteX137" fmla="*/ 333160 w 7162800"/>
              <a:gd name="connsiteY137" fmla="*/ 3114767 h 6457950"/>
              <a:gd name="connsiteX138" fmla="*/ 310949 w 7162800"/>
              <a:gd name="connsiteY138" fmla="*/ 3052472 h 6457950"/>
              <a:gd name="connsiteX139" fmla="*/ 333160 w 7162800"/>
              <a:gd name="connsiteY139" fmla="*/ 2865586 h 6457950"/>
              <a:gd name="connsiteX140" fmla="*/ 355370 w 7162800"/>
              <a:gd name="connsiteY140" fmla="*/ 2782525 h 6457950"/>
              <a:gd name="connsiteX141" fmla="*/ 377581 w 7162800"/>
              <a:gd name="connsiteY141" fmla="*/ 2657935 h 6457950"/>
              <a:gd name="connsiteX142" fmla="*/ 399792 w 7162800"/>
              <a:gd name="connsiteY142" fmla="*/ 2450283 h 6457950"/>
              <a:gd name="connsiteX143" fmla="*/ 466424 w 7162800"/>
              <a:gd name="connsiteY143" fmla="*/ 2387988 h 6457950"/>
              <a:gd name="connsiteX144" fmla="*/ 533055 w 7162800"/>
              <a:gd name="connsiteY144" fmla="*/ 2263397 h 6457950"/>
              <a:gd name="connsiteX145" fmla="*/ 177685 w 7162800"/>
              <a:gd name="connsiteY145" fmla="*/ 2201102 h 6457950"/>
              <a:gd name="connsiteX146" fmla="*/ 66632 w 7162800"/>
              <a:gd name="connsiteY146" fmla="*/ 2159572 h 6457950"/>
              <a:gd name="connsiteX147" fmla="*/ 0 w 7162800"/>
              <a:gd name="connsiteY147" fmla="*/ 2138807 h 6457950"/>
              <a:gd name="connsiteX148" fmla="*/ 133264 w 7162800"/>
              <a:gd name="connsiteY148" fmla="*/ 2055746 h 6457950"/>
              <a:gd name="connsiteX149" fmla="*/ 288738 w 7162800"/>
              <a:gd name="connsiteY149" fmla="*/ 1972686 h 6457950"/>
              <a:gd name="connsiteX150" fmla="*/ 399792 w 7162800"/>
              <a:gd name="connsiteY150" fmla="*/ 1848095 h 6457950"/>
              <a:gd name="connsiteX151" fmla="*/ 466424 w 7162800"/>
              <a:gd name="connsiteY151" fmla="*/ 1806565 h 6457950"/>
              <a:gd name="connsiteX152" fmla="*/ 488634 w 7162800"/>
              <a:gd name="connsiteY152" fmla="*/ 1681974 h 6457950"/>
              <a:gd name="connsiteX153" fmla="*/ 399792 w 7162800"/>
              <a:gd name="connsiteY153" fmla="*/ 1661209 h 6457950"/>
              <a:gd name="connsiteX154" fmla="*/ 422002 w 7162800"/>
              <a:gd name="connsiteY154" fmla="*/ 1308202 h 6457950"/>
              <a:gd name="connsiteX155" fmla="*/ 444213 w 7162800"/>
              <a:gd name="connsiteY155" fmla="*/ 1245907 h 6457950"/>
              <a:gd name="connsiteX156" fmla="*/ 510845 w 7162800"/>
              <a:gd name="connsiteY156" fmla="*/ 1204377 h 6457950"/>
              <a:gd name="connsiteX157" fmla="*/ 599687 w 7162800"/>
              <a:gd name="connsiteY157" fmla="*/ 1183611 h 6457950"/>
              <a:gd name="connsiteX158" fmla="*/ 688530 w 7162800"/>
              <a:gd name="connsiteY158" fmla="*/ 622954 h 6457950"/>
              <a:gd name="connsiteX159" fmla="*/ 732951 w 7162800"/>
              <a:gd name="connsiteY159" fmla="*/ 602188 h 6457950"/>
              <a:gd name="connsiteX160" fmla="*/ 999479 w 7162800"/>
              <a:gd name="connsiteY160" fmla="*/ 269947 h 6457950"/>
              <a:gd name="connsiteX161" fmla="*/ 1132743 w 7162800"/>
              <a:gd name="connsiteY161" fmla="*/ 415302 h 6457950"/>
              <a:gd name="connsiteX162" fmla="*/ 1154953 w 7162800"/>
              <a:gd name="connsiteY162" fmla="*/ 477598 h 6457950"/>
              <a:gd name="connsiteX163" fmla="*/ 1266007 w 7162800"/>
              <a:gd name="connsiteY163" fmla="*/ 519128 h 6457950"/>
              <a:gd name="connsiteX164" fmla="*/ 1332638 w 7162800"/>
              <a:gd name="connsiteY164" fmla="*/ 456833 h 6457950"/>
              <a:gd name="connsiteX165" fmla="*/ 1399270 w 7162800"/>
              <a:gd name="connsiteY165" fmla="*/ 415302 h 6457950"/>
              <a:gd name="connsiteX166" fmla="*/ 1421481 w 7162800"/>
              <a:gd name="connsiteY166" fmla="*/ 353007 h 6457950"/>
              <a:gd name="connsiteX167" fmla="*/ 1510324 w 7162800"/>
              <a:gd name="connsiteY167" fmla="*/ 290712 h 6457950"/>
              <a:gd name="connsiteX168" fmla="*/ 1710219 w 7162800"/>
              <a:gd name="connsiteY168" fmla="*/ 145356 h 6457950"/>
              <a:gd name="connsiteX169" fmla="*/ 1843483 w 7162800"/>
              <a:gd name="connsiteY169" fmla="*/ 228416 h 6457950"/>
              <a:gd name="connsiteX170" fmla="*/ 1887904 w 7162800"/>
              <a:gd name="connsiteY170" fmla="*/ 166121 h 6457950"/>
              <a:gd name="connsiteX171" fmla="*/ 1932326 w 7162800"/>
              <a:gd name="connsiteY171" fmla="*/ 83061 h 6457950"/>
              <a:gd name="connsiteX172" fmla="*/ 1998958 w 7162800"/>
              <a:gd name="connsiteY172" fmla="*/ 0 h 645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7162800" h="6457950">
                <a:moveTo>
                  <a:pt x="1652679" y="5869784"/>
                </a:moveTo>
                <a:cubicBezTo>
                  <a:pt x="1655252" y="5869270"/>
                  <a:pt x="1651307" y="5870223"/>
                  <a:pt x="1644154" y="5871791"/>
                </a:cubicBezTo>
                <a:lnTo>
                  <a:pt x="1635392" y="5873590"/>
                </a:lnTo>
                <a:lnTo>
                  <a:pt x="1643518" y="5871762"/>
                </a:lnTo>
                <a:cubicBezTo>
                  <a:pt x="1648477" y="5870665"/>
                  <a:pt x="1651393" y="5870041"/>
                  <a:pt x="1652679" y="5869784"/>
                </a:cubicBezTo>
                <a:close/>
                <a:moveTo>
                  <a:pt x="5183439" y="675004"/>
                </a:moveTo>
                <a:lnTo>
                  <a:pt x="5181243" y="677753"/>
                </a:lnTo>
                <a:lnTo>
                  <a:pt x="5181844" y="676939"/>
                </a:lnTo>
                <a:cubicBezTo>
                  <a:pt x="5184359" y="673631"/>
                  <a:pt x="5184549" y="673508"/>
                  <a:pt x="5183439" y="675004"/>
                </a:cubicBezTo>
                <a:close/>
                <a:moveTo>
                  <a:pt x="1998958" y="0"/>
                </a:moveTo>
                <a:cubicBezTo>
                  <a:pt x="2046097" y="88142"/>
                  <a:pt x="2045429" y="71879"/>
                  <a:pt x="2065589" y="166121"/>
                </a:cubicBezTo>
                <a:cubicBezTo>
                  <a:pt x="2074421" y="207406"/>
                  <a:pt x="2067660" y="253053"/>
                  <a:pt x="2087800" y="290712"/>
                </a:cubicBezTo>
                <a:cubicBezTo>
                  <a:pt x="2099738" y="313033"/>
                  <a:pt x="2132221" y="318398"/>
                  <a:pt x="2154432" y="332242"/>
                </a:cubicBezTo>
                <a:cubicBezTo>
                  <a:pt x="2198853" y="325320"/>
                  <a:pt x="2246544" y="328576"/>
                  <a:pt x="2287696" y="311477"/>
                </a:cubicBezTo>
                <a:cubicBezTo>
                  <a:pt x="2316399" y="299550"/>
                  <a:pt x="2330479" y="268293"/>
                  <a:pt x="2354328" y="249181"/>
                </a:cubicBezTo>
                <a:cubicBezTo>
                  <a:pt x="2568435" y="77605"/>
                  <a:pt x="2313180" y="308416"/>
                  <a:pt x="2532013" y="103826"/>
                </a:cubicBezTo>
                <a:cubicBezTo>
                  <a:pt x="2601636" y="364196"/>
                  <a:pt x="2515539" y="274014"/>
                  <a:pt x="2887383" y="249181"/>
                </a:cubicBezTo>
                <a:cubicBezTo>
                  <a:pt x="2909594" y="235338"/>
                  <a:pt x="2933508" y="223628"/>
                  <a:pt x="2954015" y="207651"/>
                </a:cubicBezTo>
                <a:cubicBezTo>
                  <a:pt x="2978145" y="188851"/>
                  <a:pt x="3030579" y="117497"/>
                  <a:pt x="3020647" y="145356"/>
                </a:cubicBezTo>
                <a:cubicBezTo>
                  <a:pt x="3003765" y="192708"/>
                  <a:pt x="2931805" y="269947"/>
                  <a:pt x="2931805" y="269947"/>
                </a:cubicBezTo>
                <a:cubicBezTo>
                  <a:pt x="2924401" y="297633"/>
                  <a:pt x="2905276" y="324754"/>
                  <a:pt x="2909594" y="353007"/>
                </a:cubicBezTo>
                <a:cubicBezTo>
                  <a:pt x="2913369" y="377713"/>
                  <a:pt x="2927322" y="415302"/>
                  <a:pt x="2954015" y="415302"/>
                </a:cubicBezTo>
                <a:cubicBezTo>
                  <a:pt x="3221466" y="415302"/>
                  <a:pt x="3487070" y="373772"/>
                  <a:pt x="3753598" y="353007"/>
                </a:cubicBezTo>
                <a:cubicBezTo>
                  <a:pt x="3820230" y="325320"/>
                  <a:pt x="3888275" y="300434"/>
                  <a:pt x="3953494" y="269947"/>
                </a:cubicBezTo>
                <a:cubicBezTo>
                  <a:pt x="3977369" y="258786"/>
                  <a:pt x="4005318" y="207651"/>
                  <a:pt x="4020126" y="228416"/>
                </a:cubicBezTo>
                <a:cubicBezTo>
                  <a:pt x="4041066" y="257783"/>
                  <a:pt x="4005318" y="297633"/>
                  <a:pt x="3997915" y="332242"/>
                </a:cubicBezTo>
                <a:cubicBezTo>
                  <a:pt x="4012722" y="373772"/>
                  <a:pt x="4001682" y="435114"/>
                  <a:pt x="4042336" y="456833"/>
                </a:cubicBezTo>
                <a:cubicBezTo>
                  <a:pt x="4373994" y="634017"/>
                  <a:pt x="4275150" y="372285"/>
                  <a:pt x="4331075" y="581423"/>
                </a:cubicBezTo>
                <a:cubicBezTo>
                  <a:pt x="4582795" y="567580"/>
                  <a:pt x="4836738" y="574029"/>
                  <a:pt x="5086236" y="539893"/>
                </a:cubicBezTo>
                <a:cubicBezTo>
                  <a:pt x="5145297" y="531813"/>
                  <a:pt x="5187371" y="479925"/>
                  <a:pt x="5241711" y="456833"/>
                </a:cubicBezTo>
                <a:cubicBezTo>
                  <a:pt x="5269500" y="445023"/>
                  <a:pt x="5300939" y="442989"/>
                  <a:pt x="5330553" y="436068"/>
                </a:cubicBezTo>
                <a:cubicBezTo>
                  <a:pt x="5274754" y="505626"/>
                  <a:pt x="5240129" y="542853"/>
                  <a:pt x="5197289" y="622954"/>
                </a:cubicBezTo>
                <a:cubicBezTo>
                  <a:pt x="5151312" y="708925"/>
                  <a:pt x="5166480" y="695440"/>
                  <a:pt x="5177229" y="682779"/>
                </a:cubicBezTo>
                <a:lnTo>
                  <a:pt x="5181243" y="677753"/>
                </a:lnTo>
                <a:lnTo>
                  <a:pt x="5166300" y="697985"/>
                </a:lnTo>
                <a:cubicBezTo>
                  <a:pt x="5158110" y="709231"/>
                  <a:pt x="5146571" y="725228"/>
                  <a:pt x="5130658" y="747544"/>
                </a:cubicBezTo>
                <a:cubicBezTo>
                  <a:pt x="5187829" y="907896"/>
                  <a:pt x="5089333" y="700653"/>
                  <a:pt x="5330553" y="768309"/>
                </a:cubicBezTo>
                <a:cubicBezTo>
                  <a:pt x="5368742" y="779020"/>
                  <a:pt x="5362366" y="836773"/>
                  <a:pt x="5374975" y="872135"/>
                </a:cubicBezTo>
                <a:cubicBezTo>
                  <a:pt x="5396918" y="933682"/>
                  <a:pt x="5398827" y="1004027"/>
                  <a:pt x="5441606" y="1059021"/>
                </a:cubicBezTo>
                <a:cubicBezTo>
                  <a:pt x="5478557" y="1106520"/>
                  <a:pt x="5522600" y="1151033"/>
                  <a:pt x="5574870" y="1183611"/>
                </a:cubicBezTo>
                <a:cubicBezTo>
                  <a:pt x="5607315" y="1203834"/>
                  <a:pt x="5747313" y="1234299"/>
                  <a:pt x="5796977" y="1245907"/>
                </a:cubicBezTo>
                <a:cubicBezTo>
                  <a:pt x="5804380" y="1294359"/>
                  <a:pt x="5799745" y="1345819"/>
                  <a:pt x="5819187" y="1391263"/>
                </a:cubicBezTo>
                <a:cubicBezTo>
                  <a:pt x="5856878" y="1479357"/>
                  <a:pt x="5964656" y="1464088"/>
                  <a:pt x="6041294" y="1474323"/>
                </a:cubicBezTo>
                <a:cubicBezTo>
                  <a:pt x="6115329" y="1495088"/>
                  <a:pt x="6187763" y="1521731"/>
                  <a:pt x="6263400" y="1536619"/>
                </a:cubicBezTo>
                <a:cubicBezTo>
                  <a:pt x="6478139" y="1578885"/>
                  <a:pt x="6689360" y="1546816"/>
                  <a:pt x="6907509" y="1536619"/>
                </a:cubicBezTo>
                <a:cubicBezTo>
                  <a:pt x="6848280" y="1571227"/>
                  <a:pt x="6781505" y="1596519"/>
                  <a:pt x="6729823" y="1640444"/>
                </a:cubicBezTo>
                <a:cubicBezTo>
                  <a:pt x="6697881" y="1667594"/>
                  <a:pt x="6684157" y="1708989"/>
                  <a:pt x="6663191" y="1744270"/>
                </a:cubicBezTo>
                <a:cubicBezTo>
                  <a:pt x="6618726" y="1819098"/>
                  <a:pt x="6609649" y="1848648"/>
                  <a:pt x="6574349" y="1931156"/>
                </a:cubicBezTo>
                <a:cubicBezTo>
                  <a:pt x="6596560" y="1979608"/>
                  <a:pt x="6586423" y="2063205"/>
                  <a:pt x="6640981" y="2076511"/>
                </a:cubicBezTo>
                <a:cubicBezTo>
                  <a:pt x="7020709" y="2169124"/>
                  <a:pt x="7272724" y="1902336"/>
                  <a:pt x="6907509" y="2201102"/>
                </a:cubicBezTo>
                <a:cubicBezTo>
                  <a:pt x="6892701" y="2242632"/>
                  <a:pt x="6878836" y="2284467"/>
                  <a:pt x="6863087" y="2325693"/>
                </a:cubicBezTo>
                <a:cubicBezTo>
                  <a:pt x="6841812" y="2381387"/>
                  <a:pt x="6814426" y="2435111"/>
                  <a:pt x="6796455" y="2491814"/>
                </a:cubicBezTo>
                <a:cubicBezTo>
                  <a:pt x="6755133" y="2622200"/>
                  <a:pt x="6750452" y="2764717"/>
                  <a:pt x="6685402" y="2886351"/>
                </a:cubicBezTo>
                <a:cubicBezTo>
                  <a:pt x="6648384" y="2955568"/>
                  <a:pt x="6604350" y="3021877"/>
                  <a:pt x="6574349" y="3094002"/>
                </a:cubicBezTo>
                <a:cubicBezTo>
                  <a:pt x="6542065" y="3171614"/>
                  <a:pt x="6522954" y="3299239"/>
                  <a:pt x="6507717" y="3384713"/>
                </a:cubicBezTo>
                <a:cubicBezTo>
                  <a:pt x="6522524" y="3481617"/>
                  <a:pt x="6486732" y="3598988"/>
                  <a:pt x="6552138" y="3675425"/>
                </a:cubicBezTo>
                <a:cubicBezTo>
                  <a:pt x="6725730" y="3878292"/>
                  <a:pt x="6897726" y="3494161"/>
                  <a:pt x="6685402" y="3841546"/>
                </a:cubicBezTo>
                <a:cubicBezTo>
                  <a:pt x="6677999" y="3910763"/>
                  <a:pt x="6674229" y="3980404"/>
                  <a:pt x="6663191" y="4049197"/>
                </a:cubicBezTo>
                <a:cubicBezTo>
                  <a:pt x="6651992" y="4119004"/>
                  <a:pt x="6616412" y="4186295"/>
                  <a:pt x="6618770" y="4256848"/>
                </a:cubicBezTo>
                <a:cubicBezTo>
                  <a:pt x="6625760" y="4465976"/>
                  <a:pt x="6616296" y="4707446"/>
                  <a:pt x="6796455" y="4859037"/>
                </a:cubicBezTo>
                <a:cubicBezTo>
                  <a:pt x="6826090" y="4883972"/>
                  <a:pt x="6870491" y="4886723"/>
                  <a:pt x="6907509" y="4900567"/>
                </a:cubicBezTo>
                <a:cubicBezTo>
                  <a:pt x="7140068" y="4864330"/>
                  <a:pt x="7261505" y="4803029"/>
                  <a:pt x="7062983" y="5336634"/>
                </a:cubicBezTo>
                <a:cubicBezTo>
                  <a:pt x="7040959" y="5395834"/>
                  <a:pt x="6929719" y="5350478"/>
                  <a:pt x="6863087" y="5357399"/>
                </a:cubicBezTo>
                <a:cubicBezTo>
                  <a:pt x="6811262" y="5378164"/>
                  <a:pt x="6759963" y="5400117"/>
                  <a:pt x="6707613" y="5419695"/>
                </a:cubicBezTo>
                <a:cubicBezTo>
                  <a:pt x="6685875" y="5427824"/>
                  <a:pt x="6660461" y="5428318"/>
                  <a:pt x="6640981" y="5440460"/>
                </a:cubicBezTo>
                <a:cubicBezTo>
                  <a:pt x="6614846" y="5456749"/>
                  <a:pt x="6599909" y="5485686"/>
                  <a:pt x="6574349" y="5502755"/>
                </a:cubicBezTo>
                <a:cubicBezTo>
                  <a:pt x="6547407" y="5520747"/>
                  <a:pt x="6514253" y="5528928"/>
                  <a:pt x="6485506" y="5544285"/>
                </a:cubicBezTo>
                <a:cubicBezTo>
                  <a:pt x="6462329" y="5556667"/>
                  <a:pt x="6443064" y="5575262"/>
                  <a:pt x="6418874" y="5585816"/>
                </a:cubicBezTo>
                <a:cubicBezTo>
                  <a:pt x="6331658" y="5623867"/>
                  <a:pt x="6238432" y="5649400"/>
                  <a:pt x="6152347" y="5689641"/>
                </a:cubicBezTo>
                <a:cubicBezTo>
                  <a:pt x="6088781" y="5719355"/>
                  <a:pt x="6062235" y="5736660"/>
                  <a:pt x="5996872" y="5751936"/>
                </a:cubicBezTo>
                <a:cubicBezTo>
                  <a:pt x="5930653" y="5767414"/>
                  <a:pt x="5863609" y="5779623"/>
                  <a:pt x="5796977" y="5793467"/>
                </a:cubicBezTo>
                <a:cubicBezTo>
                  <a:pt x="5708134" y="5834997"/>
                  <a:pt x="5613096" y="5866546"/>
                  <a:pt x="5530449" y="5918057"/>
                </a:cubicBezTo>
                <a:cubicBezTo>
                  <a:pt x="5475215" y="5952484"/>
                  <a:pt x="5439385" y="5978536"/>
                  <a:pt x="5374975" y="6001118"/>
                </a:cubicBezTo>
                <a:cubicBezTo>
                  <a:pt x="5346392" y="6011138"/>
                  <a:pt x="5315091" y="6012859"/>
                  <a:pt x="5286132" y="6021883"/>
                </a:cubicBezTo>
                <a:cubicBezTo>
                  <a:pt x="5177462" y="6055749"/>
                  <a:pt x="5190062" y="6054074"/>
                  <a:pt x="5108447" y="6104943"/>
                </a:cubicBezTo>
                <a:cubicBezTo>
                  <a:pt x="5086236" y="6091100"/>
                  <a:pt x="5065691" y="6074574"/>
                  <a:pt x="5041815" y="6063413"/>
                </a:cubicBezTo>
                <a:cubicBezTo>
                  <a:pt x="4899895" y="5997072"/>
                  <a:pt x="4786421" y="6086767"/>
                  <a:pt x="4619813" y="6125708"/>
                </a:cubicBezTo>
                <a:cubicBezTo>
                  <a:pt x="4268329" y="6407373"/>
                  <a:pt x="4422451" y="6304093"/>
                  <a:pt x="4175600" y="6457950"/>
                </a:cubicBezTo>
                <a:cubicBezTo>
                  <a:pt x="4005264" y="6404867"/>
                  <a:pt x="4133378" y="6466105"/>
                  <a:pt x="4086757" y="6146474"/>
                </a:cubicBezTo>
                <a:cubicBezTo>
                  <a:pt x="4078509" y="6089919"/>
                  <a:pt x="4057143" y="6035726"/>
                  <a:pt x="4042336" y="5980353"/>
                </a:cubicBezTo>
                <a:cubicBezTo>
                  <a:pt x="4012722" y="5987274"/>
                  <a:pt x="3976467" y="5982325"/>
                  <a:pt x="3953494" y="6001118"/>
                </a:cubicBezTo>
                <a:cubicBezTo>
                  <a:pt x="3913315" y="6033986"/>
                  <a:pt x="3897428" y="6086309"/>
                  <a:pt x="3864651" y="6125708"/>
                </a:cubicBezTo>
                <a:cubicBezTo>
                  <a:pt x="3845367" y="6148889"/>
                  <a:pt x="3820230" y="6167239"/>
                  <a:pt x="3798019" y="6188004"/>
                </a:cubicBezTo>
                <a:cubicBezTo>
                  <a:pt x="3775808" y="6181082"/>
                  <a:pt x="3752906" y="6175861"/>
                  <a:pt x="3731387" y="6167239"/>
                </a:cubicBezTo>
                <a:cubicBezTo>
                  <a:pt x="3700955" y="6155044"/>
                  <a:pt x="3675655" y="6125708"/>
                  <a:pt x="3642545" y="6125708"/>
                </a:cubicBezTo>
                <a:cubicBezTo>
                  <a:pt x="3615851" y="6125708"/>
                  <a:pt x="3599789" y="6156078"/>
                  <a:pt x="3575913" y="6167239"/>
                </a:cubicBezTo>
                <a:cubicBezTo>
                  <a:pt x="3554972" y="6177027"/>
                  <a:pt x="3531492" y="6181082"/>
                  <a:pt x="3509281" y="6188004"/>
                </a:cubicBezTo>
                <a:cubicBezTo>
                  <a:pt x="3476907" y="6157737"/>
                  <a:pt x="3394746" y="6063413"/>
                  <a:pt x="3331596" y="6063413"/>
                </a:cubicBezTo>
                <a:cubicBezTo>
                  <a:pt x="3304902" y="6063413"/>
                  <a:pt x="3287174" y="6091100"/>
                  <a:pt x="3264964" y="6104943"/>
                </a:cubicBezTo>
                <a:cubicBezTo>
                  <a:pt x="3235350" y="6077257"/>
                  <a:pt x="3201250" y="6053207"/>
                  <a:pt x="3176121" y="6021883"/>
                </a:cubicBezTo>
                <a:cubicBezTo>
                  <a:pt x="3156256" y="5997120"/>
                  <a:pt x="3143325" y="5967806"/>
                  <a:pt x="3131700" y="5938822"/>
                </a:cubicBezTo>
                <a:cubicBezTo>
                  <a:pt x="3120982" y="5912100"/>
                  <a:pt x="3128559" y="5878047"/>
                  <a:pt x="3109489" y="5855762"/>
                </a:cubicBezTo>
                <a:cubicBezTo>
                  <a:pt x="3094864" y="5838670"/>
                  <a:pt x="3065068" y="5841919"/>
                  <a:pt x="3042857" y="5834997"/>
                </a:cubicBezTo>
                <a:cubicBezTo>
                  <a:pt x="3013243" y="5841919"/>
                  <a:pt x="2983366" y="5847921"/>
                  <a:pt x="2954015" y="5855762"/>
                </a:cubicBezTo>
                <a:cubicBezTo>
                  <a:pt x="2931503" y="5861776"/>
                  <a:pt x="2910795" y="5876527"/>
                  <a:pt x="2887383" y="5876527"/>
                </a:cubicBezTo>
                <a:cubicBezTo>
                  <a:pt x="2856857" y="5876527"/>
                  <a:pt x="2828155" y="5862684"/>
                  <a:pt x="2798541" y="5855762"/>
                </a:cubicBezTo>
                <a:cubicBezTo>
                  <a:pt x="2785805" y="5843856"/>
                  <a:pt x="2696199" y="5751936"/>
                  <a:pt x="2665277" y="5751936"/>
                </a:cubicBezTo>
                <a:cubicBezTo>
                  <a:pt x="2611378" y="5751936"/>
                  <a:pt x="2559641" y="5774280"/>
                  <a:pt x="2509802" y="5793467"/>
                </a:cubicBezTo>
                <a:cubicBezTo>
                  <a:pt x="2433263" y="5822931"/>
                  <a:pt x="2358674" y="5857477"/>
                  <a:pt x="2287696" y="5897292"/>
                </a:cubicBezTo>
                <a:cubicBezTo>
                  <a:pt x="2156567" y="5970849"/>
                  <a:pt x="2217597" y="5946824"/>
                  <a:pt x="2110011" y="5980353"/>
                </a:cubicBezTo>
                <a:cubicBezTo>
                  <a:pt x="2080397" y="5973431"/>
                  <a:pt x="2045004" y="5977416"/>
                  <a:pt x="2021168" y="5959588"/>
                </a:cubicBezTo>
                <a:cubicBezTo>
                  <a:pt x="2002887" y="5945914"/>
                  <a:pt x="2009427" y="5916870"/>
                  <a:pt x="1998958" y="5897292"/>
                </a:cubicBezTo>
                <a:cubicBezTo>
                  <a:pt x="1961940" y="5828075"/>
                  <a:pt x="1954536" y="5834997"/>
                  <a:pt x="1887904" y="5793467"/>
                </a:cubicBezTo>
                <a:cubicBezTo>
                  <a:pt x="1828676" y="5807310"/>
                  <a:pt x="1768137" y="5816947"/>
                  <a:pt x="1710219" y="5834997"/>
                </a:cubicBezTo>
                <a:cubicBezTo>
                  <a:pt x="1536001" y="5889290"/>
                  <a:pt x="1575361" y="5885282"/>
                  <a:pt x="1616385" y="5877491"/>
                </a:cubicBezTo>
                <a:lnTo>
                  <a:pt x="1635392" y="5873590"/>
                </a:lnTo>
                <a:lnTo>
                  <a:pt x="1622095" y="5876580"/>
                </a:lnTo>
                <a:cubicBezTo>
                  <a:pt x="1603175" y="5880881"/>
                  <a:pt x="1574425" y="5887501"/>
                  <a:pt x="1532534" y="5897292"/>
                </a:cubicBezTo>
                <a:cubicBezTo>
                  <a:pt x="1517727" y="5848840"/>
                  <a:pt x="1514289" y="5795986"/>
                  <a:pt x="1488113" y="5751936"/>
                </a:cubicBezTo>
                <a:cubicBezTo>
                  <a:pt x="1438915" y="5669143"/>
                  <a:pt x="1389563" y="5729129"/>
                  <a:pt x="1332638" y="5751936"/>
                </a:cubicBezTo>
                <a:cubicBezTo>
                  <a:pt x="1311119" y="5760559"/>
                  <a:pt x="1288217" y="5765780"/>
                  <a:pt x="1266007" y="5772702"/>
                </a:cubicBezTo>
                <a:cubicBezTo>
                  <a:pt x="1101933" y="5696005"/>
                  <a:pt x="1230935" y="5783625"/>
                  <a:pt x="1154953" y="5627346"/>
                </a:cubicBezTo>
                <a:cubicBezTo>
                  <a:pt x="1132862" y="5581907"/>
                  <a:pt x="1066111" y="5502755"/>
                  <a:pt x="1066111" y="5502755"/>
                </a:cubicBezTo>
                <a:cubicBezTo>
                  <a:pt x="1014286" y="5523520"/>
                  <a:pt x="962987" y="5584628"/>
                  <a:pt x="910636" y="5565050"/>
                </a:cubicBezTo>
                <a:cubicBezTo>
                  <a:pt x="858286" y="5545472"/>
                  <a:pt x="863273" y="5469235"/>
                  <a:pt x="844004" y="5419695"/>
                </a:cubicBezTo>
                <a:cubicBezTo>
                  <a:pt x="822757" y="5365068"/>
                  <a:pt x="825690" y="5298747"/>
                  <a:pt x="777372" y="5253574"/>
                </a:cubicBezTo>
                <a:cubicBezTo>
                  <a:pt x="760818" y="5238096"/>
                  <a:pt x="732951" y="5239730"/>
                  <a:pt x="710741" y="5232809"/>
                </a:cubicBezTo>
                <a:cubicBezTo>
                  <a:pt x="695117" y="5159778"/>
                  <a:pt x="638138" y="4884863"/>
                  <a:pt x="621898" y="4879802"/>
                </a:cubicBezTo>
                <a:lnTo>
                  <a:pt x="555266" y="4859037"/>
                </a:lnTo>
                <a:cubicBezTo>
                  <a:pt x="486939" y="4880330"/>
                  <a:pt x="456576" y="4901239"/>
                  <a:pt x="377581" y="4859037"/>
                </a:cubicBezTo>
                <a:cubicBezTo>
                  <a:pt x="354404" y="4846655"/>
                  <a:pt x="347967" y="4817506"/>
                  <a:pt x="333160" y="4796741"/>
                </a:cubicBezTo>
                <a:cubicBezTo>
                  <a:pt x="303546" y="4803663"/>
                  <a:pt x="270821" y="4803347"/>
                  <a:pt x="244317" y="4817506"/>
                </a:cubicBezTo>
                <a:cubicBezTo>
                  <a:pt x="121726" y="4882999"/>
                  <a:pt x="236854" y="4898241"/>
                  <a:pt x="111053" y="4859037"/>
                </a:cubicBezTo>
                <a:cubicBezTo>
                  <a:pt x="88843" y="4865958"/>
                  <a:pt x="60976" y="4895279"/>
                  <a:pt x="44421" y="4879802"/>
                </a:cubicBezTo>
                <a:cubicBezTo>
                  <a:pt x="1751" y="4839909"/>
                  <a:pt x="31008" y="4655703"/>
                  <a:pt x="44421" y="4630620"/>
                </a:cubicBezTo>
                <a:cubicBezTo>
                  <a:pt x="54891" y="4611042"/>
                  <a:pt x="88843" y="4616777"/>
                  <a:pt x="111053" y="4609855"/>
                </a:cubicBezTo>
                <a:cubicBezTo>
                  <a:pt x="125860" y="4575247"/>
                  <a:pt x="136112" y="4538614"/>
                  <a:pt x="155475" y="4506030"/>
                </a:cubicBezTo>
                <a:cubicBezTo>
                  <a:pt x="173452" y="4475777"/>
                  <a:pt x="209656" y="4455561"/>
                  <a:pt x="222106" y="4422969"/>
                </a:cubicBezTo>
                <a:cubicBezTo>
                  <a:pt x="247500" y="4356494"/>
                  <a:pt x="238488" y="4280857"/>
                  <a:pt x="266528" y="4215318"/>
                </a:cubicBezTo>
                <a:cubicBezTo>
                  <a:pt x="281335" y="4180709"/>
                  <a:pt x="299225" y="4147119"/>
                  <a:pt x="310949" y="4111492"/>
                </a:cubicBezTo>
                <a:cubicBezTo>
                  <a:pt x="376620" y="3911950"/>
                  <a:pt x="298112" y="3981059"/>
                  <a:pt x="422002" y="3903841"/>
                </a:cubicBezTo>
                <a:cubicBezTo>
                  <a:pt x="451616" y="3910763"/>
                  <a:pt x="482787" y="3913365"/>
                  <a:pt x="510845" y="3924606"/>
                </a:cubicBezTo>
                <a:cubicBezTo>
                  <a:pt x="535380" y="3934437"/>
                  <a:pt x="552692" y="3975405"/>
                  <a:pt x="577477" y="3966137"/>
                </a:cubicBezTo>
                <a:cubicBezTo>
                  <a:pt x="609740" y="3954071"/>
                  <a:pt x="637664" y="3824119"/>
                  <a:pt x="644109" y="3800016"/>
                </a:cubicBezTo>
                <a:cubicBezTo>
                  <a:pt x="642146" y="3772498"/>
                  <a:pt x="626477" y="3435016"/>
                  <a:pt x="599687" y="3343183"/>
                </a:cubicBezTo>
                <a:cubicBezTo>
                  <a:pt x="590976" y="3313320"/>
                  <a:pt x="576462" y="3283903"/>
                  <a:pt x="555266" y="3260123"/>
                </a:cubicBezTo>
                <a:cubicBezTo>
                  <a:pt x="524407" y="3225502"/>
                  <a:pt x="433969" y="3199885"/>
                  <a:pt x="399792" y="3177062"/>
                </a:cubicBezTo>
                <a:cubicBezTo>
                  <a:pt x="374231" y="3159994"/>
                  <a:pt x="355370" y="3135532"/>
                  <a:pt x="333160" y="3114767"/>
                </a:cubicBezTo>
                <a:cubicBezTo>
                  <a:pt x="325756" y="3094002"/>
                  <a:pt x="310949" y="3074360"/>
                  <a:pt x="310949" y="3052472"/>
                </a:cubicBezTo>
                <a:cubicBezTo>
                  <a:pt x="310949" y="2989793"/>
                  <a:pt x="322965" y="2927535"/>
                  <a:pt x="333160" y="2865586"/>
                </a:cubicBezTo>
                <a:cubicBezTo>
                  <a:pt x="337801" y="2837379"/>
                  <a:pt x="349383" y="2810510"/>
                  <a:pt x="355370" y="2782525"/>
                </a:cubicBezTo>
                <a:cubicBezTo>
                  <a:pt x="364202" y="2741240"/>
                  <a:pt x="371995" y="2699712"/>
                  <a:pt x="377581" y="2657935"/>
                </a:cubicBezTo>
                <a:cubicBezTo>
                  <a:pt x="386809" y="2588909"/>
                  <a:pt x="377910" y="2516770"/>
                  <a:pt x="399792" y="2450283"/>
                </a:cubicBezTo>
                <a:cubicBezTo>
                  <a:pt x="409029" y="2422216"/>
                  <a:pt x="446315" y="2410548"/>
                  <a:pt x="466424" y="2387988"/>
                </a:cubicBezTo>
                <a:cubicBezTo>
                  <a:pt x="514263" y="2334316"/>
                  <a:pt x="510795" y="2325832"/>
                  <a:pt x="533055" y="2263397"/>
                </a:cubicBezTo>
                <a:cubicBezTo>
                  <a:pt x="327899" y="2199463"/>
                  <a:pt x="681488" y="2305772"/>
                  <a:pt x="177685" y="2201102"/>
                </a:cubicBezTo>
                <a:cubicBezTo>
                  <a:pt x="138766" y="2193016"/>
                  <a:pt x="103963" y="2172660"/>
                  <a:pt x="66632" y="2159572"/>
                </a:cubicBezTo>
                <a:cubicBezTo>
                  <a:pt x="44711" y="2151886"/>
                  <a:pt x="22211" y="2145729"/>
                  <a:pt x="0" y="2138807"/>
                </a:cubicBezTo>
                <a:cubicBezTo>
                  <a:pt x="117099" y="2102315"/>
                  <a:pt x="22348" y="2142161"/>
                  <a:pt x="133264" y="2055746"/>
                </a:cubicBezTo>
                <a:cubicBezTo>
                  <a:pt x="259169" y="1957654"/>
                  <a:pt x="136671" y="2074237"/>
                  <a:pt x="288738" y="1972686"/>
                </a:cubicBezTo>
                <a:cubicBezTo>
                  <a:pt x="416090" y="1887640"/>
                  <a:pt x="302385" y="1939162"/>
                  <a:pt x="399792" y="1848095"/>
                </a:cubicBezTo>
                <a:cubicBezTo>
                  <a:pt x="418667" y="1830449"/>
                  <a:pt x="444213" y="1820408"/>
                  <a:pt x="466424" y="1806565"/>
                </a:cubicBezTo>
                <a:cubicBezTo>
                  <a:pt x="490403" y="1772937"/>
                  <a:pt x="548605" y="1726829"/>
                  <a:pt x="488634" y="1681974"/>
                </a:cubicBezTo>
                <a:cubicBezTo>
                  <a:pt x="464798" y="1664146"/>
                  <a:pt x="429406" y="1668131"/>
                  <a:pt x="399792" y="1661209"/>
                </a:cubicBezTo>
                <a:cubicBezTo>
                  <a:pt x="407195" y="1543540"/>
                  <a:pt x="409457" y="1425490"/>
                  <a:pt x="422002" y="1308202"/>
                </a:cubicBezTo>
                <a:cubicBezTo>
                  <a:pt x="424332" y="1286422"/>
                  <a:pt x="429588" y="1262999"/>
                  <a:pt x="444213" y="1245907"/>
                </a:cubicBezTo>
                <a:cubicBezTo>
                  <a:pt x="460889" y="1226419"/>
                  <a:pt x="486309" y="1214208"/>
                  <a:pt x="510845" y="1204377"/>
                </a:cubicBezTo>
                <a:cubicBezTo>
                  <a:pt x="538903" y="1193135"/>
                  <a:pt x="570073" y="1190533"/>
                  <a:pt x="599687" y="1183611"/>
                </a:cubicBezTo>
                <a:cubicBezTo>
                  <a:pt x="618779" y="737375"/>
                  <a:pt x="468375" y="746450"/>
                  <a:pt x="688530" y="622954"/>
                </a:cubicBezTo>
                <a:cubicBezTo>
                  <a:pt x="702726" y="614991"/>
                  <a:pt x="681126" y="661023"/>
                  <a:pt x="732951" y="602188"/>
                </a:cubicBezTo>
                <a:cubicBezTo>
                  <a:pt x="784776" y="543354"/>
                  <a:pt x="903339" y="449713"/>
                  <a:pt x="999479" y="269947"/>
                </a:cubicBezTo>
                <a:cubicBezTo>
                  <a:pt x="1054126" y="321037"/>
                  <a:pt x="1098916" y="352053"/>
                  <a:pt x="1132743" y="415302"/>
                </a:cubicBezTo>
                <a:cubicBezTo>
                  <a:pt x="1143213" y="434880"/>
                  <a:pt x="1136968" y="463585"/>
                  <a:pt x="1154953" y="477598"/>
                </a:cubicBezTo>
                <a:cubicBezTo>
                  <a:pt x="1185582" y="501461"/>
                  <a:pt x="1228989" y="505284"/>
                  <a:pt x="1266007" y="519128"/>
                </a:cubicBezTo>
                <a:cubicBezTo>
                  <a:pt x="1288217" y="498363"/>
                  <a:pt x="1308509" y="475632"/>
                  <a:pt x="1332638" y="456833"/>
                </a:cubicBezTo>
                <a:cubicBezTo>
                  <a:pt x="1353146" y="440856"/>
                  <a:pt x="1382594" y="434790"/>
                  <a:pt x="1399270" y="415302"/>
                </a:cubicBezTo>
                <a:cubicBezTo>
                  <a:pt x="1413896" y="398211"/>
                  <a:pt x="1406493" y="369822"/>
                  <a:pt x="1421481" y="353007"/>
                </a:cubicBezTo>
                <a:cubicBezTo>
                  <a:pt x="1445179" y="326420"/>
                  <a:pt x="1482808" y="313864"/>
                  <a:pt x="1510324" y="290712"/>
                </a:cubicBezTo>
                <a:cubicBezTo>
                  <a:pt x="1686580" y="142404"/>
                  <a:pt x="1574137" y="187765"/>
                  <a:pt x="1710219" y="145356"/>
                </a:cubicBezTo>
                <a:cubicBezTo>
                  <a:pt x="1754641" y="173043"/>
                  <a:pt x="1813869" y="269947"/>
                  <a:pt x="1843483" y="228416"/>
                </a:cubicBezTo>
                <a:cubicBezTo>
                  <a:pt x="1858290" y="207651"/>
                  <a:pt x="1874661" y="187790"/>
                  <a:pt x="1887904" y="166121"/>
                </a:cubicBezTo>
                <a:cubicBezTo>
                  <a:pt x="1904331" y="139245"/>
                  <a:pt x="1914777" y="109311"/>
                  <a:pt x="1932326" y="83061"/>
                </a:cubicBezTo>
                <a:cubicBezTo>
                  <a:pt x="1951944" y="53713"/>
                  <a:pt x="1976747" y="27687"/>
                  <a:pt x="1998958" y="0"/>
                </a:cubicBezTo>
                <a:close/>
              </a:path>
            </a:pathLst>
          </a:custGeom>
          <a:pattFill prst="pct5">
            <a:fgClr>
              <a:schemeClr val="accent1"/>
            </a:fgClr>
            <a:bgClr>
              <a:schemeClr val="bg1"/>
            </a:bgClr>
          </a:pattFill>
        </p:spPr>
        <p:txBody>
          <a:bodyPr wrap="square" anchor="ctr">
            <a:noAutofit/>
          </a:bodyPr>
          <a:lstStyle>
            <a:lvl1pPr marL="0" indent="0" algn="ctr">
              <a:buNone/>
              <a:defRPr sz="1800"/>
            </a:lvl1pPr>
          </a:lstStyle>
          <a:p>
            <a:endParaRPr lang="en-US" dirty="0"/>
          </a:p>
        </p:txBody>
      </p:sp>
      <p:sp>
        <p:nvSpPr>
          <p:cNvPr id="5" name="Text Placeholder 13">
            <a:extLst>
              <a:ext uri="{FF2B5EF4-FFF2-40B4-BE49-F238E27FC236}">
                <a16:creationId xmlns:a16="http://schemas.microsoft.com/office/drawing/2014/main" xmlns="" id="{8EAD6CCF-50E9-426C-B6BF-923E3D7DF124}"/>
              </a:ext>
            </a:extLst>
          </p:cNvPr>
          <p:cNvSpPr>
            <a:spLocks noGrp="1"/>
          </p:cNvSpPr>
          <p:nvPr>
            <p:ph type="body" sz="quarter" idx="13"/>
          </p:nvPr>
        </p:nvSpPr>
        <p:spPr>
          <a:xfrm>
            <a:off x="1580148" y="5509516"/>
            <a:ext cx="3789949" cy="1009650"/>
          </a:xfrm>
          <a:prstGeom prst="rect">
            <a:avLst/>
          </a:prstGeom>
        </p:spPr>
        <p:txBody>
          <a:bodyPr>
            <a:normAutofit/>
          </a:bodyPr>
          <a:lstStyle>
            <a:lvl1pPr marL="0" indent="0" algn="ctr">
              <a:lnSpc>
                <a:spcPct val="150000"/>
              </a:lnSpc>
              <a:spcBef>
                <a:spcPts val="0"/>
              </a:spcBef>
              <a:buNone/>
              <a:defRPr sz="1800"/>
            </a:lvl1pPr>
            <a:lvl2pPr marL="457200" indent="0" algn="ctr">
              <a:buNone/>
              <a:defRPr/>
            </a:lvl2pPr>
          </a:lstStyle>
          <a:p>
            <a:pPr lvl="0"/>
            <a:r>
              <a:rPr lang="en-US" dirty="0"/>
              <a:t>Edit Master text styles</a:t>
            </a:r>
          </a:p>
        </p:txBody>
      </p:sp>
      <p:sp>
        <p:nvSpPr>
          <p:cNvPr id="6" name="Text Placeholder 13">
            <a:extLst>
              <a:ext uri="{FF2B5EF4-FFF2-40B4-BE49-F238E27FC236}">
                <a16:creationId xmlns:a16="http://schemas.microsoft.com/office/drawing/2014/main" xmlns="" id="{D002850B-3A98-4F5E-84AC-1E673E706243}"/>
              </a:ext>
            </a:extLst>
          </p:cNvPr>
          <p:cNvSpPr>
            <a:spLocks noGrp="1"/>
          </p:cNvSpPr>
          <p:nvPr>
            <p:ph type="body" sz="quarter" idx="14"/>
          </p:nvPr>
        </p:nvSpPr>
        <p:spPr>
          <a:xfrm>
            <a:off x="6821905" y="5466114"/>
            <a:ext cx="3789949" cy="1009650"/>
          </a:xfrm>
          <a:prstGeom prst="rect">
            <a:avLst/>
          </a:prstGeom>
        </p:spPr>
        <p:txBody>
          <a:bodyPr>
            <a:normAutofit/>
          </a:bodyPr>
          <a:lstStyle>
            <a:lvl1pPr marL="0" indent="0" algn="ctr">
              <a:lnSpc>
                <a:spcPct val="150000"/>
              </a:lnSpc>
              <a:spcBef>
                <a:spcPts val="0"/>
              </a:spcBef>
              <a:buNone/>
              <a:defRPr sz="1800"/>
            </a:lvl1pPr>
            <a:lvl2pPr marL="457200" indent="0" algn="ctr">
              <a:buNone/>
              <a:defRPr/>
            </a:lvl2pPr>
          </a:lstStyle>
          <a:p>
            <a:pPr lvl="0"/>
            <a:r>
              <a:rPr lang="en-US" dirty="0"/>
              <a:t>Edit Master text styles</a:t>
            </a:r>
          </a:p>
        </p:txBody>
      </p:sp>
    </p:spTree>
    <p:extLst>
      <p:ext uri="{BB962C8B-B14F-4D97-AF65-F5344CB8AC3E}">
        <p14:creationId xmlns:p14="http://schemas.microsoft.com/office/powerpoint/2010/main" val="395624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750"/>
                                        <p:tgtEl>
                                          <p:spTgt spid="3"/>
                                        </p:tgtEl>
                                      </p:cBhvr>
                                    </p:animEffect>
                                    <p:anim calcmode="lin" valueType="num">
                                      <p:cBhvr>
                                        <p:cTn id="15" dur="750" fill="hold"/>
                                        <p:tgtEl>
                                          <p:spTgt spid="3"/>
                                        </p:tgtEl>
                                        <p:attrNameLst>
                                          <p:attrName>ppt_x</p:attrName>
                                        </p:attrNameLst>
                                      </p:cBhvr>
                                      <p:tavLst>
                                        <p:tav tm="0">
                                          <p:val>
                                            <p:strVal val="#ppt_x"/>
                                          </p:val>
                                        </p:tav>
                                        <p:tav tm="100000">
                                          <p:val>
                                            <p:strVal val="#ppt_x"/>
                                          </p:val>
                                        </p:tav>
                                      </p:tavLst>
                                    </p:anim>
                                    <p:anim calcmode="lin" valueType="num">
                                      <p:cBhvr>
                                        <p:cTn id="16" dur="75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750"/>
                                        <p:tgtEl>
                                          <p:spTgt spid="4"/>
                                        </p:tgtEl>
                                      </p:cBhvr>
                                    </p:animEffect>
                                    <p:anim calcmode="lin" valueType="num">
                                      <p:cBhvr>
                                        <p:cTn id="26" dur="750" fill="hold"/>
                                        <p:tgtEl>
                                          <p:spTgt spid="4"/>
                                        </p:tgtEl>
                                        <p:attrNameLst>
                                          <p:attrName>ppt_x</p:attrName>
                                        </p:attrNameLst>
                                      </p:cBhvr>
                                      <p:tavLst>
                                        <p:tav tm="0">
                                          <p:val>
                                            <p:strVal val="#ppt_x"/>
                                          </p:val>
                                        </p:tav>
                                        <p:tav tm="100000">
                                          <p:val>
                                            <p:strVal val="#ppt_x"/>
                                          </p:val>
                                        </p:tav>
                                      </p:tavLst>
                                    </p:anim>
                                    <p:anim calcmode="lin" valueType="num">
                                      <p:cBhvr>
                                        <p:cTn id="27" dur="75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750"/>
                            </p:stCondLst>
                            <p:childTnLst>
                              <p:par>
                                <p:cTn id="29" presetID="10" presetClass="entr" presetSubtype="0" fill="hold" grpId="0" nodeType="after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mplate 89">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C0176B0B-1187-4CE5-BFB6-30937AE9B0C1}"/>
              </a:ext>
            </a:extLst>
          </p:cNvPr>
          <p:cNvSpPr/>
          <p:nvPr userDrawn="1"/>
        </p:nvSpPr>
        <p:spPr>
          <a:xfrm rot="1734458">
            <a:off x="6762575" y="-857472"/>
            <a:ext cx="1713346" cy="8574278"/>
          </a:xfrm>
          <a:custGeom>
            <a:avLst/>
            <a:gdLst>
              <a:gd name="connsiteX0" fmla="*/ 0 w 1713346"/>
              <a:gd name="connsiteY0" fmla="*/ 842370 h 8574278"/>
              <a:gd name="connsiteX1" fmla="*/ 1525471 w 1713346"/>
              <a:gd name="connsiteY1" fmla="*/ 0 h 8574278"/>
              <a:gd name="connsiteX2" fmla="*/ 1567039 w 1713346"/>
              <a:gd name="connsiteY2" fmla="*/ 50380 h 8574278"/>
              <a:gd name="connsiteX3" fmla="*/ 1713346 w 1713346"/>
              <a:gd name="connsiteY3" fmla="*/ 529354 h 8574278"/>
              <a:gd name="connsiteX4" fmla="*/ 1713346 w 1713346"/>
              <a:gd name="connsiteY4" fmla="*/ 7730385 h 8574278"/>
              <a:gd name="connsiteX5" fmla="*/ 185118 w 1713346"/>
              <a:gd name="connsiteY5" fmla="*/ 8574278 h 8574278"/>
              <a:gd name="connsiteX6" fmla="*/ 146307 w 1713346"/>
              <a:gd name="connsiteY6" fmla="*/ 8522376 h 8574278"/>
              <a:gd name="connsiteX7" fmla="*/ 0 w 1713346"/>
              <a:gd name="connsiteY7" fmla="*/ 8043402 h 857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3346" h="8574278">
                <a:moveTo>
                  <a:pt x="0" y="842370"/>
                </a:moveTo>
                <a:lnTo>
                  <a:pt x="1525471" y="0"/>
                </a:lnTo>
                <a:lnTo>
                  <a:pt x="1567039" y="50380"/>
                </a:lnTo>
                <a:cubicBezTo>
                  <a:pt x="1659410" y="187106"/>
                  <a:pt x="1713346" y="351932"/>
                  <a:pt x="1713346" y="529354"/>
                </a:cubicBezTo>
                <a:lnTo>
                  <a:pt x="1713346" y="7730385"/>
                </a:lnTo>
                <a:lnTo>
                  <a:pt x="185118" y="8574278"/>
                </a:lnTo>
                <a:lnTo>
                  <a:pt x="146307" y="8522376"/>
                </a:lnTo>
                <a:cubicBezTo>
                  <a:pt x="53936" y="8385650"/>
                  <a:pt x="0" y="8220825"/>
                  <a:pt x="0" y="8043402"/>
                </a:cubicBezTo>
                <a:close/>
              </a:path>
            </a:pathLst>
          </a:cu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Oval 7"/>
          <p:cNvSpPr/>
          <p:nvPr userDrawn="1"/>
        </p:nvSpPr>
        <p:spPr>
          <a:xfrm>
            <a:off x="9856854" y="1103916"/>
            <a:ext cx="819150" cy="819150"/>
          </a:xfrm>
          <a:prstGeom prst="ellipse">
            <a:avLst/>
          </a:prstGeom>
          <a:solidFill>
            <a:schemeClr val="accent2">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p:cNvSpPr>
            <a:spLocks noGrp="1"/>
          </p:cNvSpPr>
          <p:nvPr>
            <p:ph type="pic" sz="quarter" idx="10"/>
          </p:nvPr>
        </p:nvSpPr>
        <p:spPr>
          <a:xfrm>
            <a:off x="5885464" y="1103916"/>
            <a:ext cx="4557930" cy="4557930"/>
          </a:xfrm>
          <a:custGeom>
            <a:avLst/>
            <a:gdLst>
              <a:gd name="connsiteX0" fmla="*/ 2278965 w 4557930"/>
              <a:gd name="connsiteY0" fmla="*/ 0 h 4557930"/>
              <a:gd name="connsiteX1" fmla="*/ 4557930 w 4557930"/>
              <a:gd name="connsiteY1" fmla="*/ 2278965 h 4557930"/>
              <a:gd name="connsiteX2" fmla="*/ 2278965 w 4557930"/>
              <a:gd name="connsiteY2" fmla="*/ 4557930 h 4557930"/>
              <a:gd name="connsiteX3" fmla="*/ 0 w 4557930"/>
              <a:gd name="connsiteY3" fmla="*/ 2278965 h 4557930"/>
              <a:gd name="connsiteX4" fmla="*/ 2278965 w 4557930"/>
              <a:gd name="connsiteY4" fmla="*/ 0 h 4557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7930" h="4557930">
                <a:moveTo>
                  <a:pt x="2278965" y="0"/>
                </a:moveTo>
                <a:cubicBezTo>
                  <a:pt x="3537603" y="0"/>
                  <a:pt x="4557930" y="1020327"/>
                  <a:pt x="4557930" y="2278965"/>
                </a:cubicBezTo>
                <a:cubicBezTo>
                  <a:pt x="4557930" y="3537603"/>
                  <a:pt x="3537603" y="4557930"/>
                  <a:pt x="2278965" y="4557930"/>
                </a:cubicBezTo>
                <a:cubicBezTo>
                  <a:pt x="1020327" y="4557930"/>
                  <a:pt x="0" y="3537603"/>
                  <a:pt x="0" y="2278965"/>
                </a:cubicBezTo>
                <a:cubicBezTo>
                  <a:pt x="0" y="1020327"/>
                  <a:pt x="1020327" y="0"/>
                  <a:pt x="2278965" y="0"/>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3096073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mplate 8">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9F33A7F9-6C15-4B3A-8CB4-0944ED466FF3}"/>
              </a:ext>
            </a:extLst>
          </p:cNvPr>
          <p:cNvSpPr>
            <a:spLocks noGrp="1"/>
          </p:cNvSpPr>
          <p:nvPr>
            <p:ph type="pic" sz="quarter" idx="10"/>
          </p:nvPr>
        </p:nvSpPr>
        <p:spPr>
          <a:xfrm>
            <a:off x="4014828" y="0"/>
            <a:ext cx="8177173" cy="6858000"/>
          </a:xfrm>
          <a:custGeom>
            <a:avLst/>
            <a:gdLst>
              <a:gd name="connsiteX0" fmla="*/ 2999927 w 8177173"/>
              <a:gd name="connsiteY0" fmla="*/ 0 h 6858000"/>
              <a:gd name="connsiteX1" fmla="*/ 7702467 w 8177173"/>
              <a:gd name="connsiteY1" fmla="*/ 0 h 6858000"/>
              <a:gd name="connsiteX2" fmla="*/ 7697980 w 8177173"/>
              <a:gd name="connsiteY2" fmla="*/ 5169 h 6858000"/>
              <a:gd name="connsiteX3" fmla="*/ 7665849 w 8177173"/>
              <a:gd name="connsiteY3" fmla="*/ 62013 h 6858000"/>
              <a:gd name="connsiteX4" fmla="*/ 6784302 w 8177173"/>
              <a:gd name="connsiteY4" fmla="*/ 2068292 h 6858000"/>
              <a:gd name="connsiteX5" fmla="*/ 6949755 w 8177173"/>
              <a:gd name="connsiteY5" fmla="*/ 2493102 h 6858000"/>
              <a:gd name="connsiteX6" fmla="*/ 6949754 w 8177173"/>
              <a:gd name="connsiteY6" fmla="*/ 2493103 h 6858000"/>
              <a:gd name="connsiteX7" fmla="*/ 7374564 w 8177173"/>
              <a:gd name="connsiteY7" fmla="*/ 2327650 h 6858000"/>
              <a:gd name="connsiteX8" fmla="*/ 8177173 w 8177173"/>
              <a:gd name="connsiteY8" fmla="*/ 501025 h 6858000"/>
              <a:gd name="connsiteX9" fmla="*/ 8177173 w 8177173"/>
              <a:gd name="connsiteY9" fmla="*/ 6858000 h 6858000"/>
              <a:gd name="connsiteX10" fmla="*/ 5685235 w 8177173"/>
              <a:gd name="connsiteY10" fmla="*/ 6858000 h 6858000"/>
              <a:gd name="connsiteX11" fmla="*/ 5719958 w 8177173"/>
              <a:gd name="connsiteY11" fmla="*/ 6778975 h 6858000"/>
              <a:gd name="connsiteX12" fmla="*/ 5554505 w 8177173"/>
              <a:gd name="connsiteY12" fmla="*/ 6354165 h 6858000"/>
              <a:gd name="connsiteX13" fmla="*/ 5129695 w 8177173"/>
              <a:gd name="connsiteY13" fmla="*/ 6519617 h 6858000"/>
              <a:gd name="connsiteX14" fmla="*/ 4981012 w 8177173"/>
              <a:gd name="connsiteY14" fmla="*/ 6858000 h 6858000"/>
              <a:gd name="connsiteX15" fmla="*/ 2999927 w 8177173"/>
              <a:gd name="connsiteY15" fmla="*/ 6858000 h 6858000"/>
              <a:gd name="connsiteX16" fmla="*/ 2999925 w 8177173"/>
              <a:gd name="connsiteY16" fmla="*/ 0 h 6858000"/>
              <a:gd name="connsiteX17" fmla="*/ 2999925 w 8177173"/>
              <a:gd name="connsiteY17" fmla="*/ 6858000 h 6858000"/>
              <a:gd name="connsiteX18" fmla="*/ 0 w 8177173"/>
              <a:gd name="connsiteY18" fmla="*/ 6858000 h 6858000"/>
              <a:gd name="connsiteX19" fmla="*/ 1522074 w 8177173"/>
              <a:gd name="connsiteY19" fmla="*/ 0 h 6858000"/>
              <a:gd name="connsiteX20" fmla="*/ 2914462 w 8177173"/>
              <a:gd name="connsiteY20" fmla="*/ 0 h 6858000"/>
              <a:gd name="connsiteX21" fmla="*/ 1600937 w 8177173"/>
              <a:gd name="connsiteY21" fmla="*/ 3008555 h 6858000"/>
              <a:gd name="connsiteX22" fmla="*/ 760910 w 8177173"/>
              <a:gd name="connsiteY22" fmla="*/ 3337996 h 6858000"/>
              <a:gd name="connsiteX23" fmla="*/ 431469 w 8177173"/>
              <a:gd name="connsiteY23" fmla="*/ 2497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77173" h="6858000">
                <a:moveTo>
                  <a:pt x="2999927" y="0"/>
                </a:moveTo>
                <a:lnTo>
                  <a:pt x="7702467" y="0"/>
                </a:lnTo>
                <a:lnTo>
                  <a:pt x="7697980" y="5169"/>
                </a:lnTo>
                <a:cubicBezTo>
                  <a:pt x="7685607" y="22653"/>
                  <a:pt x="7674801" y="41639"/>
                  <a:pt x="7665849" y="62013"/>
                </a:cubicBezTo>
                <a:lnTo>
                  <a:pt x="6784302" y="2068292"/>
                </a:lnTo>
                <a:cubicBezTo>
                  <a:pt x="6712683" y="2231288"/>
                  <a:pt x="6786759" y="2421483"/>
                  <a:pt x="6949755" y="2493102"/>
                </a:cubicBezTo>
                <a:lnTo>
                  <a:pt x="6949754" y="2493103"/>
                </a:lnTo>
                <a:cubicBezTo>
                  <a:pt x="7112750" y="2564722"/>
                  <a:pt x="7302944" y="2490646"/>
                  <a:pt x="7374564" y="2327650"/>
                </a:cubicBezTo>
                <a:lnTo>
                  <a:pt x="8177173" y="501025"/>
                </a:lnTo>
                <a:lnTo>
                  <a:pt x="8177173" y="6858000"/>
                </a:lnTo>
                <a:lnTo>
                  <a:pt x="5685235" y="6858000"/>
                </a:lnTo>
                <a:lnTo>
                  <a:pt x="5719958" y="6778975"/>
                </a:lnTo>
                <a:cubicBezTo>
                  <a:pt x="5791577" y="6615979"/>
                  <a:pt x="5717501" y="6425784"/>
                  <a:pt x="5554505" y="6354165"/>
                </a:cubicBezTo>
                <a:cubicBezTo>
                  <a:pt x="5391509" y="6282545"/>
                  <a:pt x="5201314" y="6356621"/>
                  <a:pt x="5129695" y="6519617"/>
                </a:cubicBezTo>
                <a:lnTo>
                  <a:pt x="4981012" y="6858000"/>
                </a:lnTo>
                <a:lnTo>
                  <a:pt x="2999927" y="6858000"/>
                </a:lnTo>
                <a:close/>
                <a:moveTo>
                  <a:pt x="2999925" y="0"/>
                </a:moveTo>
                <a:lnTo>
                  <a:pt x="2999925" y="6858000"/>
                </a:lnTo>
                <a:lnTo>
                  <a:pt x="0" y="6858000"/>
                </a:lnTo>
                <a:close/>
                <a:moveTo>
                  <a:pt x="1522074" y="0"/>
                </a:moveTo>
                <a:lnTo>
                  <a:pt x="2914462" y="0"/>
                </a:lnTo>
                <a:lnTo>
                  <a:pt x="1600937" y="3008555"/>
                </a:lnTo>
                <a:cubicBezTo>
                  <a:pt x="1459942" y="3331495"/>
                  <a:pt x="1083850" y="3478991"/>
                  <a:pt x="760910" y="3337996"/>
                </a:cubicBezTo>
                <a:cubicBezTo>
                  <a:pt x="437969" y="3197002"/>
                  <a:pt x="290473" y="2820909"/>
                  <a:pt x="431469" y="2497969"/>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grpSp>
        <p:nvGrpSpPr>
          <p:cNvPr id="7" name="Group 6">
            <a:extLst>
              <a:ext uri="{FF2B5EF4-FFF2-40B4-BE49-F238E27FC236}">
                <a16:creationId xmlns:a16="http://schemas.microsoft.com/office/drawing/2014/main" xmlns="" id="{474E1D54-5FB5-4525-9F7E-1AB958A0F35E}"/>
              </a:ext>
            </a:extLst>
          </p:cNvPr>
          <p:cNvGrpSpPr/>
          <p:nvPr userDrawn="1"/>
        </p:nvGrpSpPr>
        <p:grpSpPr>
          <a:xfrm>
            <a:off x="1019691" y="2991914"/>
            <a:ext cx="3106984" cy="3800258"/>
            <a:chOff x="1019691" y="1528872"/>
            <a:chExt cx="3106984" cy="3800258"/>
          </a:xfrm>
        </p:grpSpPr>
        <p:sp>
          <p:nvSpPr>
            <p:cNvPr id="8" name="Freeform: Shape 7">
              <a:extLst>
                <a:ext uri="{FF2B5EF4-FFF2-40B4-BE49-F238E27FC236}">
                  <a16:creationId xmlns:a16="http://schemas.microsoft.com/office/drawing/2014/main" xmlns="" id="{E167812B-9318-46A7-A727-1D166058C47B}"/>
                </a:ext>
              </a:extLst>
            </p:cNvPr>
            <p:cNvSpPr/>
            <p:nvPr/>
          </p:nvSpPr>
          <p:spPr>
            <a:xfrm>
              <a:off x="1019691" y="2130248"/>
              <a:ext cx="3106984" cy="2597540"/>
            </a:xfrm>
            <a:custGeom>
              <a:avLst/>
              <a:gdLst>
                <a:gd name="connsiteX0" fmla="*/ 365433 w 3106984"/>
                <a:gd name="connsiteY0" fmla="*/ 0 h 2597540"/>
                <a:gd name="connsiteX1" fmla="*/ 2928569 w 3106984"/>
                <a:gd name="connsiteY1" fmla="*/ 0 h 2597540"/>
                <a:gd name="connsiteX2" fmla="*/ 2928569 w 3106984"/>
                <a:gd name="connsiteY2" fmla="*/ 226984 h 2597540"/>
                <a:gd name="connsiteX3" fmla="*/ 1259106 w 3106984"/>
                <a:gd name="connsiteY3" fmla="*/ 226984 h 2597540"/>
                <a:gd name="connsiteX4" fmla="*/ 1169900 w 3106984"/>
                <a:gd name="connsiteY4" fmla="*/ 787720 h 2597540"/>
                <a:gd name="connsiteX5" fmla="*/ 1512713 w 3106984"/>
                <a:gd name="connsiteY5" fmla="*/ 665377 h 2597540"/>
                <a:gd name="connsiteX6" fmla="*/ 1847878 w 3106984"/>
                <a:gd name="connsiteY6" fmla="*/ 624597 h 2597540"/>
                <a:gd name="connsiteX7" fmla="*/ 2757800 w 3106984"/>
                <a:gd name="connsiteY7" fmla="*/ 963587 h 2597540"/>
                <a:gd name="connsiteX8" fmla="*/ 3106984 w 3106984"/>
                <a:gd name="connsiteY8" fmla="*/ 1817434 h 2597540"/>
                <a:gd name="connsiteX9" fmla="*/ 2927294 w 3106984"/>
                <a:gd name="connsiteY9" fmla="*/ 2513255 h 2597540"/>
                <a:gd name="connsiteX10" fmla="*/ 2874040 w 3106984"/>
                <a:gd name="connsiteY10" fmla="*/ 2597540 h 2597540"/>
                <a:gd name="connsiteX11" fmla="*/ 186759 w 3106984"/>
                <a:gd name="connsiteY11" fmla="*/ 2597540 h 2597540"/>
                <a:gd name="connsiteX12" fmla="*/ 136201 w 3106984"/>
                <a:gd name="connsiteY12" fmla="*/ 2511663 h 2597540"/>
                <a:gd name="connsiteX13" fmla="*/ 0 w 3106984"/>
                <a:gd name="connsiteY13" fmla="*/ 2166618 h 2597540"/>
                <a:gd name="connsiteX14" fmla="*/ 1050105 w 3106984"/>
                <a:gd name="connsiteY14" fmla="*/ 2051922 h 2597540"/>
                <a:gd name="connsiteX15" fmla="*/ 1228521 w 3106984"/>
                <a:gd name="connsiteY15" fmla="*/ 2435517 h 2597540"/>
                <a:gd name="connsiteX16" fmla="*/ 1562414 w 3106984"/>
                <a:gd name="connsiteY16" fmla="*/ 2566780 h 2597540"/>
                <a:gd name="connsiteX17" fmla="*/ 1920520 w 3106984"/>
                <a:gd name="connsiteY17" fmla="*/ 2402383 h 2597540"/>
                <a:gd name="connsiteX18" fmla="*/ 2061977 w 3106984"/>
                <a:gd name="connsiteY18" fmla="*/ 1911739 h 2597540"/>
                <a:gd name="connsiteX19" fmla="*/ 1919246 w 3106984"/>
                <a:gd name="connsiteY19" fmla="*/ 1422370 h 2597540"/>
                <a:gd name="connsiteX20" fmla="*/ 1539474 w 3106984"/>
                <a:gd name="connsiteY20" fmla="*/ 1266892 h 2597540"/>
                <a:gd name="connsiteX21" fmla="*/ 1248912 w 3106984"/>
                <a:gd name="connsiteY21" fmla="*/ 1340809 h 2597540"/>
                <a:gd name="connsiteX22" fmla="*/ 1019520 w 3106984"/>
                <a:gd name="connsiteY22" fmla="*/ 1534517 h 2597540"/>
                <a:gd name="connsiteX23" fmla="*/ 135087 w 3106984"/>
                <a:gd name="connsiteY23" fmla="*/ 1407078 h 2597540"/>
                <a:gd name="connsiteX24" fmla="*/ 365433 w 3106984"/>
                <a:gd name="connsiteY24" fmla="*/ 0 h 259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06984" h="2597540">
                  <a:moveTo>
                    <a:pt x="365433" y="0"/>
                  </a:moveTo>
                  <a:lnTo>
                    <a:pt x="2928569" y="0"/>
                  </a:lnTo>
                  <a:lnTo>
                    <a:pt x="2928569" y="226984"/>
                  </a:lnTo>
                  <a:lnTo>
                    <a:pt x="1259106" y="226984"/>
                  </a:lnTo>
                  <a:lnTo>
                    <a:pt x="1169900" y="787720"/>
                  </a:lnTo>
                  <a:cubicBezTo>
                    <a:pt x="1285444" y="733344"/>
                    <a:pt x="1399715" y="692565"/>
                    <a:pt x="1512713" y="665377"/>
                  </a:cubicBezTo>
                  <a:cubicBezTo>
                    <a:pt x="1625707" y="638189"/>
                    <a:pt x="1737430" y="624597"/>
                    <a:pt x="1847878" y="624597"/>
                  </a:cubicBezTo>
                  <a:cubicBezTo>
                    <a:pt x="2221703" y="624597"/>
                    <a:pt x="2525009" y="737592"/>
                    <a:pt x="2757800" y="963587"/>
                  </a:cubicBezTo>
                  <a:cubicBezTo>
                    <a:pt x="2990590" y="1189579"/>
                    <a:pt x="3106984" y="1474195"/>
                    <a:pt x="3106984" y="1817434"/>
                  </a:cubicBezTo>
                  <a:cubicBezTo>
                    <a:pt x="3106984" y="2058719"/>
                    <a:pt x="3047088" y="2290660"/>
                    <a:pt x="2927294" y="2513255"/>
                  </a:cubicBezTo>
                  <a:lnTo>
                    <a:pt x="2874040" y="2597540"/>
                  </a:lnTo>
                  <a:lnTo>
                    <a:pt x="186759" y="2597540"/>
                  </a:lnTo>
                  <a:lnTo>
                    <a:pt x="136201" y="2511663"/>
                  </a:lnTo>
                  <a:cubicBezTo>
                    <a:pt x="83633" y="2412897"/>
                    <a:pt x="38232" y="2297882"/>
                    <a:pt x="0" y="2166618"/>
                  </a:cubicBezTo>
                  <a:lnTo>
                    <a:pt x="1050105" y="2051922"/>
                  </a:lnTo>
                  <a:cubicBezTo>
                    <a:pt x="1075594" y="2220143"/>
                    <a:pt x="1135064" y="2348009"/>
                    <a:pt x="1228521" y="2435517"/>
                  </a:cubicBezTo>
                  <a:cubicBezTo>
                    <a:pt x="1321978" y="2523025"/>
                    <a:pt x="1433274" y="2566780"/>
                    <a:pt x="1562414" y="2566780"/>
                  </a:cubicBezTo>
                  <a:cubicBezTo>
                    <a:pt x="1706845" y="2566780"/>
                    <a:pt x="1826215" y="2511980"/>
                    <a:pt x="1920520" y="2402383"/>
                  </a:cubicBezTo>
                  <a:cubicBezTo>
                    <a:pt x="2014825" y="2292785"/>
                    <a:pt x="2061977" y="2129236"/>
                    <a:pt x="2061977" y="1911739"/>
                  </a:cubicBezTo>
                  <a:cubicBezTo>
                    <a:pt x="2061977" y="1689144"/>
                    <a:pt x="2014401" y="1526021"/>
                    <a:pt x="1919246" y="1422370"/>
                  </a:cubicBezTo>
                  <a:cubicBezTo>
                    <a:pt x="1824090" y="1318719"/>
                    <a:pt x="1697499" y="1266892"/>
                    <a:pt x="1539474" y="1266892"/>
                  </a:cubicBezTo>
                  <a:cubicBezTo>
                    <a:pt x="1439223" y="1266892"/>
                    <a:pt x="1342369" y="1291531"/>
                    <a:pt x="1248912" y="1340809"/>
                  </a:cubicBezTo>
                  <a:cubicBezTo>
                    <a:pt x="1179246" y="1376492"/>
                    <a:pt x="1102780" y="1441060"/>
                    <a:pt x="1019520" y="1534517"/>
                  </a:cubicBezTo>
                  <a:lnTo>
                    <a:pt x="135087" y="1407078"/>
                  </a:lnTo>
                  <a:lnTo>
                    <a:pt x="36543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F4022C43-5396-40AE-8215-AAE3FDA1CE4B}"/>
                </a:ext>
              </a:extLst>
            </p:cNvPr>
            <p:cNvSpPr/>
            <p:nvPr/>
          </p:nvSpPr>
          <p:spPr>
            <a:xfrm>
              <a:off x="1385124" y="1528872"/>
              <a:ext cx="2563136" cy="601377"/>
            </a:xfrm>
            <a:custGeom>
              <a:avLst/>
              <a:gdLst>
                <a:gd name="connsiteX0" fmla="*/ 98449 w 2563136"/>
                <a:gd name="connsiteY0" fmla="*/ 0 h 601377"/>
                <a:gd name="connsiteX1" fmla="*/ 2563136 w 2563136"/>
                <a:gd name="connsiteY1" fmla="*/ 0 h 601377"/>
                <a:gd name="connsiteX2" fmla="*/ 2563136 w 2563136"/>
                <a:gd name="connsiteY2" fmla="*/ 601377 h 601377"/>
                <a:gd name="connsiteX3" fmla="*/ 0 w 2563136"/>
                <a:gd name="connsiteY3" fmla="*/ 601377 h 601377"/>
                <a:gd name="connsiteX4" fmla="*/ 98449 w 2563136"/>
                <a:gd name="connsiteY4" fmla="*/ 0 h 601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136" h="601377">
                  <a:moveTo>
                    <a:pt x="98449" y="0"/>
                  </a:moveTo>
                  <a:lnTo>
                    <a:pt x="2563136" y="0"/>
                  </a:lnTo>
                  <a:lnTo>
                    <a:pt x="2563136" y="601377"/>
                  </a:lnTo>
                  <a:lnTo>
                    <a:pt x="0" y="601377"/>
                  </a:lnTo>
                  <a:lnTo>
                    <a:pt x="9844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E64EEA9D-E6ED-4177-B2FD-173F9B41AA10}"/>
                </a:ext>
              </a:extLst>
            </p:cNvPr>
            <p:cNvSpPr/>
            <p:nvPr/>
          </p:nvSpPr>
          <p:spPr>
            <a:xfrm>
              <a:off x="1206451" y="4727789"/>
              <a:ext cx="2687281" cy="601341"/>
            </a:xfrm>
            <a:custGeom>
              <a:avLst/>
              <a:gdLst>
                <a:gd name="connsiteX0" fmla="*/ 0 w 2687281"/>
                <a:gd name="connsiteY0" fmla="*/ 0 h 601341"/>
                <a:gd name="connsiteX1" fmla="*/ 2687281 w 2687281"/>
                <a:gd name="connsiteY1" fmla="*/ 0 h 601341"/>
                <a:gd name="connsiteX2" fmla="*/ 2641292 w 2687281"/>
                <a:gd name="connsiteY2" fmla="*/ 72785 h 601341"/>
                <a:gd name="connsiteX3" fmla="*/ 2230778 w 2687281"/>
                <a:gd name="connsiteY3" fmla="*/ 425475 h 601341"/>
                <a:gd name="connsiteX4" fmla="*/ 1385850 w 2687281"/>
                <a:gd name="connsiteY4" fmla="*/ 601341 h 601341"/>
                <a:gd name="connsiteX5" fmla="*/ 752474 w 2687281"/>
                <a:gd name="connsiteY5" fmla="*/ 531251 h 601341"/>
                <a:gd name="connsiteX6" fmla="*/ 303885 w 2687281"/>
                <a:gd name="connsiteY6" fmla="*/ 322248 h 601341"/>
                <a:gd name="connsiteX7" fmla="*/ 4400 w 2687281"/>
                <a:gd name="connsiteY7" fmla="*/ 7473 h 601341"/>
                <a:gd name="connsiteX8" fmla="*/ 0 w 2687281"/>
                <a:gd name="connsiteY8" fmla="*/ 0 h 60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7281" h="601341">
                  <a:moveTo>
                    <a:pt x="0" y="0"/>
                  </a:moveTo>
                  <a:lnTo>
                    <a:pt x="2687281" y="0"/>
                  </a:lnTo>
                  <a:lnTo>
                    <a:pt x="2641292" y="72785"/>
                  </a:lnTo>
                  <a:cubicBezTo>
                    <a:pt x="2532650" y="219978"/>
                    <a:pt x="2395812" y="337541"/>
                    <a:pt x="2230778" y="425475"/>
                  </a:cubicBezTo>
                  <a:cubicBezTo>
                    <a:pt x="2010729" y="542720"/>
                    <a:pt x="1729089" y="601341"/>
                    <a:pt x="1385850" y="601341"/>
                  </a:cubicBezTo>
                  <a:cubicBezTo>
                    <a:pt x="1139467" y="601341"/>
                    <a:pt x="928341" y="577977"/>
                    <a:pt x="752474" y="531251"/>
                  </a:cubicBezTo>
                  <a:cubicBezTo>
                    <a:pt x="576608" y="484523"/>
                    <a:pt x="427076" y="414854"/>
                    <a:pt x="303885" y="322248"/>
                  </a:cubicBezTo>
                  <a:cubicBezTo>
                    <a:pt x="180693" y="229641"/>
                    <a:pt x="80866" y="124716"/>
                    <a:pt x="4400" y="747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842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mplate 90">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257BCB7-2E55-4A51-B508-C0FA8D29A5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749" b="2041"/>
          <a:stretch/>
        </p:blipFill>
        <p:spPr>
          <a:xfrm>
            <a:off x="838200" y="1785765"/>
            <a:ext cx="5331994" cy="4427999"/>
          </a:xfrm>
          <a:prstGeom prst="rect">
            <a:avLst/>
          </a:prstGeom>
        </p:spPr>
      </p:pic>
      <p:sp>
        <p:nvSpPr>
          <p:cNvPr id="14" name="Text Placeholder 10">
            <a:extLst>
              <a:ext uri="{FF2B5EF4-FFF2-40B4-BE49-F238E27FC236}">
                <a16:creationId xmlns:a16="http://schemas.microsoft.com/office/drawing/2014/main" xmlns="" id="{6090894D-06CB-4AE5-ACDB-018B9F0FA12A}"/>
              </a:ext>
            </a:extLst>
          </p:cNvPr>
          <p:cNvSpPr>
            <a:spLocks noGrp="1"/>
          </p:cNvSpPr>
          <p:nvPr>
            <p:ph type="body" sz="quarter" idx="12" hasCustomPrompt="1"/>
          </p:nvPr>
        </p:nvSpPr>
        <p:spPr>
          <a:xfrm>
            <a:off x="2497348" y="2575815"/>
            <a:ext cx="2013698" cy="1706370"/>
          </a:xfrm>
          <a:prstGeom prst="rect">
            <a:avLst/>
          </a:prstGeom>
        </p:spPr>
        <p:txBody>
          <a:bodyPr anchor="ctr"/>
          <a:lstStyle>
            <a:lvl1pPr marL="0" indent="0" algn="ctr">
              <a:buNone/>
              <a:defRPr sz="11500">
                <a:solidFill>
                  <a:schemeClr val="accent3"/>
                </a:solidFill>
                <a:latin typeface="IcoFont" panose="02000503000000000000" pitchFamily="2" charset="0"/>
              </a:defRPr>
            </a:lvl1pPr>
          </a:lstStyle>
          <a:p>
            <a:pPr lvl="0"/>
            <a:r>
              <a:rPr lang="en-US"/>
              <a:t></a:t>
            </a:r>
          </a:p>
        </p:txBody>
      </p:sp>
      <p:sp>
        <p:nvSpPr>
          <p:cNvPr id="15" name="Text Placeholder 19">
            <a:extLst>
              <a:ext uri="{FF2B5EF4-FFF2-40B4-BE49-F238E27FC236}">
                <a16:creationId xmlns:a16="http://schemas.microsoft.com/office/drawing/2014/main" xmlns="" id="{804AFE03-C188-4C7A-A9C7-7DAD42275F73}"/>
              </a:ext>
            </a:extLst>
          </p:cNvPr>
          <p:cNvSpPr>
            <a:spLocks noGrp="1"/>
          </p:cNvSpPr>
          <p:nvPr>
            <p:ph type="body" sz="quarter" idx="15"/>
          </p:nvPr>
        </p:nvSpPr>
        <p:spPr>
          <a:xfrm>
            <a:off x="6553200" y="2124641"/>
            <a:ext cx="4800600" cy="2517697"/>
          </a:xfrm>
          <a:prstGeom prst="rect">
            <a:avLst/>
          </a:prstGeom>
        </p:spPr>
        <p:txBody>
          <a:bodyPr anchor="t">
            <a:normAutofit/>
          </a:bodyPr>
          <a:lstStyle>
            <a:lvl1pPr marL="0" indent="0">
              <a:buNone/>
              <a:defRPr sz="1800">
                <a:solidFill>
                  <a:schemeClr val="tx1">
                    <a:lumMod val="75000"/>
                    <a:lumOff val="25000"/>
                  </a:schemeClr>
                </a:solidFill>
              </a:defRPr>
            </a:lvl1pPr>
            <a:lvl2pPr marL="457200" indent="0">
              <a:buNone/>
              <a:defRPr sz="1600">
                <a:solidFill>
                  <a:schemeClr val="tx1">
                    <a:lumMod val="75000"/>
                    <a:lumOff val="25000"/>
                  </a:schemeClr>
                </a:solidFill>
              </a:defRPr>
            </a:lvl2pPr>
          </a:lstStyle>
          <a:p>
            <a:pPr lvl="0"/>
            <a:r>
              <a:rPr lang="en-US" dirty="0"/>
              <a:t>Edit Master text styles</a:t>
            </a:r>
          </a:p>
          <a:p>
            <a:pPr lvl="1"/>
            <a:endParaRPr lang="en-US" dirty="0"/>
          </a:p>
        </p:txBody>
      </p:sp>
      <p:sp>
        <p:nvSpPr>
          <p:cNvPr id="16" name="Title 15">
            <a:extLst>
              <a:ext uri="{FF2B5EF4-FFF2-40B4-BE49-F238E27FC236}">
                <a16:creationId xmlns:a16="http://schemas.microsoft.com/office/drawing/2014/main" xmlns="" id="{35806DAE-457D-4C43-AB34-16CB2634B2A7}"/>
              </a:ext>
            </a:extLst>
          </p:cNvPr>
          <p:cNvSpPr>
            <a:spLocks noGrp="1"/>
          </p:cNvSpPr>
          <p:nvPr>
            <p:ph type="title"/>
          </p:nvPr>
        </p:nvSpPr>
        <p:spPr>
          <a:xfrm>
            <a:off x="838200" y="644236"/>
            <a:ext cx="10515600" cy="821103"/>
          </a:xfrm>
          <a:prstGeom prst="rect">
            <a:avLst/>
          </a:prstGeom>
        </p:spPr>
        <p:txBody>
          <a:bodyPr anchor="ctr"/>
          <a:lstStyle>
            <a:lvl1pPr algn="ctr">
              <a:defRPr sz="2800"/>
            </a:lvl1pPr>
          </a:lstStyle>
          <a:p>
            <a:r>
              <a:rPr lang="en-US"/>
              <a:t>Click to edit Master title style</a:t>
            </a:r>
          </a:p>
        </p:txBody>
      </p:sp>
    </p:spTree>
    <p:extLst>
      <p:ext uri="{BB962C8B-B14F-4D97-AF65-F5344CB8AC3E}">
        <p14:creationId xmlns:p14="http://schemas.microsoft.com/office/powerpoint/2010/main" val="33992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ppt_x</p:attrName>
                                        </p:attrNameLst>
                                      </p:cBhvr>
                                      <p:tavLst>
                                        <p:tav tm="0">
                                          <p:val>
                                            <p:strVal val="#ppt_x"/>
                                          </p:val>
                                        </p:tav>
                                        <p:tav tm="100000">
                                          <p:val>
                                            <p:strVal val="#ppt_x"/>
                                          </p:val>
                                        </p:tav>
                                      </p:tavLst>
                                    </p:anim>
                                    <p:anim calcmode="lin" valueType="num">
                                      <p:cBhvr>
                                        <p:cTn id="9" dur="750" fill="hold"/>
                                        <p:tgtEl>
                                          <p:spTgt spid="1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7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125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par>
                                <p:cTn id="16" presetID="22" presetClass="entr" presetSubtype="8" fill="hold" grpId="0" nodeType="withEffect">
                                  <p:stCondLst>
                                    <p:cond delay="175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left)">
                                      <p:cBhvr>
                                        <p:cTn id="18"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10" presetClass="entr" presetSubtype="0" fill="hold" nodeType="withEffect">
                  <p:stCondLst>
                    <p:cond delay="125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22" presetClass="entr" presetSubtype="8" fill="hold" nodeType="withEffect">
                  <p:stCondLst>
                    <p:cond delay="175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 lvl="2">
            <p:tnLst>
              <p:par>
                <p:cTn presetID="2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down)">
                      <p:cBhvr>
                        <p:cTn dur="500"/>
                        <p:tgtEl>
                          <p:spTgt spid="15"/>
                        </p:tgtEl>
                      </p:cBhvr>
                    </p:animEffect>
                  </p:childTnLst>
                </p:cTn>
              </p:par>
            </p:tnLst>
          </p:tmpl>
        </p:tmplLst>
      </p:bldP>
      <p:bldP spid="16"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mplate 9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1CDD3B-4BA6-4E18-BA06-39D4A474EEED}"/>
              </a:ext>
            </a:extLst>
          </p:cNvPr>
          <p:cNvSpPr>
            <a:spLocks noGrp="1"/>
          </p:cNvSpPr>
          <p:nvPr>
            <p:ph type="title"/>
          </p:nvPr>
        </p:nvSpPr>
        <p:spPr>
          <a:xfrm>
            <a:off x="838200" y="737934"/>
            <a:ext cx="10515600" cy="755106"/>
          </a:xfrm>
          <a:prstGeom prst="rect">
            <a:avLst/>
          </a:prstGeom>
        </p:spPr>
        <p:txBody>
          <a:bodyPr anchor="ctr"/>
          <a:lstStyle>
            <a:lvl1pPr algn="ctr">
              <a:defRPr sz="2400"/>
            </a:lvl1pPr>
          </a:lstStyle>
          <a:p>
            <a:r>
              <a:rPr lang="en-US"/>
              <a:t>Click to edit Master title style</a:t>
            </a:r>
          </a:p>
        </p:txBody>
      </p:sp>
      <p:sp>
        <p:nvSpPr>
          <p:cNvPr id="5" name="Oval 4">
            <a:extLst>
              <a:ext uri="{FF2B5EF4-FFF2-40B4-BE49-F238E27FC236}">
                <a16:creationId xmlns:a16="http://schemas.microsoft.com/office/drawing/2014/main" xmlns="" id="{93BB63B1-4036-4BBF-A4C6-57F4A91C4432}"/>
              </a:ext>
            </a:extLst>
          </p:cNvPr>
          <p:cNvSpPr/>
          <p:nvPr/>
        </p:nvSpPr>
        <p:spPr>
          <a:xfrm>
            <a:off x="2154675" y="2552453"/>
            <a:ext cx="2900596" cy="29005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 Placeholder 19">
            <a:extLst>
              <a:ext uri="{FF2B5EF4-FFF2-40B4-BE49-F238E27FC236}">
                <a16:creationId xmlns:a16="http://schemas.microsoft.com/office/drawing/2014/main" xmlns="" id="{4551B6AB-D82A-40CA-AFF9-8167B08E64F9}"/>
              </a:ext>
            </a:extLst>
          </p:cNvPr>
          <p:cNvSpPr>
            <a:spLocks noGrp="1"/>
          </p:cNvSpPr>
          <p:nvPr>
            <p:ph type="body" sz="quarter" idx="15"/>
          </p:nvPr>
        </p:nvSpPr>
        <p:spPr>
          <a:xfrm>
            <a:off x="6553200" y="2124641"/>
            <a:ext cx="4830159" cy="2714645"/>
          </a:xfrm>
          <a:prstGeom prst="rect">
            <a:avLst/>
          </a:prstGeom>
        </p:spPr>
        <p:txBody>
          <a:bodyPr anchor="ctr">
            <a:normAutofit/>
          </a:bodyPr>
          <a:lstStyle>
            <a:lvl1pPr marL="0" indent="0">
              <a:buNone/>
              <a:defRPr sz="2400">
                <a:solidFill>
                  <a:schemeClr val="bg1"/>
                </a:solidFill>
              </a:defRPr>
            </a:lvl1pPr>
            <a:lvl2pPr marL="457200" indent="0">
              <a:buNone/>
              <a:defRPr sz="2000"/>
            </a:lvl2pPr>
          </a:lstStyle>
          <a:p>
            <a:pPr lvl="0"/>
            <a:r>
              <a:rPr lang="en-US" dirty="0"/>
              <a:t>Edit Master text styles</a:t>
            </a:r>
          </a:p>
          <a:p>
            <a:pPr lvl="1"/>
            <a:endParaRPr lang="en-US" dirty="0"/>
          </a:p>
        </p:txBody>
      </p:sp>
      <p:sp>
        <p:nvSpPr>
          <p:cNvPr id="23" name="Text Placeholder 10">
            <a:extLst>
              <a:ext uri="{FF2B5EF4-FFF2-40B4-BE49-F238E27FC236}">
                <a16:creationId xmlns:a16="http://schemas.microsoft.com/office/drawing/2014/main" xmlns="" id="{AB8A0CDA-C555-4017-A4A7-EFEC7FF4C533}"/>
              </a:ext>
            </a:extLst>
          </p:cNvPr>
          <p:cNvSpPr>
            <a:spLocks noGrp="1"/>
          </p:cNvSpPr>
          <p:nvPr>
            <p:ph type="body" sz="quarter" idx="12" hasCustomPrompt="1"/>
          </p:nvPr>
        </p:nvSpPr>
        <p:spPr>
          <a:xfrm>
            <a:off x="2599199" y="3051774"/>
            <a:ext cx="2011547" cy="1901953"/>
          </a:xfrm>
          <a:prstGeom prst="rect">
            <a:avLst/>
          </a:prstGeom>
        </p:spPr>
        <p:txBody>
          <a:bodyPr anchor="ctr"/>
          <a:lstStyle>
            <a:lvl1pPr marL="0" indent="0" algn="ctr">
              <a:buNone/>
              <a:defRPr sz="11500">
                <a:solidFill>
                  <a:schemeClr val="bg1"/>
                </a:solidFill>
                <a:latin typeface="IcoFont" panose="02000503000000000000" pitchFamily="2" charset="0"/>
              </a:defRPr>
            </a:lvl1pPr>
          </a:lstStyle>
          <a:p>
            <a:pPr lvl="0"/>
            <a:r>
              <a:rPr lang="en-US"/>
              <a:t></a:t>
            </a:r>
          </a:p>
        </p:txBody>
      </p:sp>
      <p:sp>
        <p:nvSpPr>
          <p:cNvPr id="7" name="Circle: Hollow 6">
            <a:extLst>
              <a:ext uri="{FF2B5EF4-FFF2-40B4-BE49-F238E27FC236}">
                <a16:creationId xmlns:a16="http://schemas.microsoft.com/office/drawing/2014/main" xmlns="" id="{B8240C0B-DEEC-4386-9994-8A520C1F7ECE}"/>
              </a:ext>
            </a:extLst>
          </p:cNvPr>
          <p:cNvSpPr/>
          <p:nvPr userDrawn="1"/>
        </p:nvSpPr>
        <p:spPr>
          <a:xfrm>
            <a:off x="1371561" y="1769339"/>
            <a:ext cx="4466825" cy="4466825"/>
          </a:xfrm>
          <a:prstGeom prst="donut">
            <a:avLst>
              <a:gd name="adj" fmla="val 7002"/>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66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75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10" presetClass="entr" presetSubtype="0" fill="hold" grpId="0" nodeType="withEffect">
                                  <p:stCondLst>
                                    <p:cond delay="12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175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fade">
                                      <p:cBhvr>
                                        <p:cTn id="20" dur="500"/>
                                        <p:tgtEl>
                                          <p:spTgt spid="23">
                                            <p:txEl>
                                              <p:pRg st="0" end="0"/>
                                            </p:txEl>
                                          </p:spTgt>
                                        </p:tgtEl>
                                      </p:cBhvr>
                                    </p:animEffect>
                                  </p:childTnLst>
                                </p:cTn>
                              </p:par>
                              <p:par>
                                <p:cTn id="21" presetID="22" presetClass="entr" presetSubtype="8" fill="hold" grpId="0" nodeType="withEffect">
                                  <p:stCondLst>
                                    <p:cond delay="2250"/>
                                  </p:stCondLst>
                                  <p:childTnLst>
                                    <p:set>
                                      <p:cBhvr>
                                        <p:cTn id="22" dur="1" fill="hold">
                                          <p:stCondLst>
                                            <p:cond delay="0"/>
                                          </p:stCondLst>
                                        </p:cTn>
                                        <p:tgtEl>
                                          <p:spTgt spid="21">
                                            <p:txEl>
                                              <p:pRg st="0" end="0"/>
                                            </p:txEl>
                                          </p:spTgt>
                                        </p:tgtEl>
                                        <p:attrNameLst>
                                          <p:attrName>style.visibility</p:attrName>
                                        </p:attrNameLst>
                                      </p:cBhvr>
                                      <p:to>
                                        <p:strVal val="visible"/>
                                      </p:to>
                                    </p:set>
                                    <p:animEffect transition="in" filter="wipe(left)">
                                      <p:cBhvr>
                                        <p:cTn id="23"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21" grpId="0" build="p">
        <p:tmplLst>
          <p:tmpl lvl="1">
            <p:tnLst>
              <p:par>
                <p:cTn presetID="22" presetClass="entr" presetSubtype="8" fill="hold" nodeType="withEffect">
                  <p:stCondLst>
                    <p:cond delay="225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 lvl="2">
            <p:tnLst>
              <p:par>
                <p:cTn presetID="2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down)">
                      <p:cBhvr>
                        <p:cTn dur="500"/>
                        <p:tgtEl>
                          <p:spTgt spid="21"/>
                        </p:tgtEl>
                      </p:cBhvr>
                    </p:animEffect>
                  </p:childTnLst>
                </p:cTn>
              </p:par>
            </p:tnLst>
          </p:tmpl>
        </p:tmplLst>
      </p:bldP>
      <p:bldP spid="23" grpId="0" build="p">
        <p:tmplLst>
          <p:tmpl lvl="1">
            <p:tnLst>
              <p:par>
                <p:cTn presetID="10" presetClass="entr" presetSubtype="0" fill="hold" nodeType="withEffect">
                  <p:stCondLst>
                    <p:cond delay="175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7"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mplate 92">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xmlns="" id="{217ED6E4-4E73-4A0D-A421-AB32ECAD8FF7}"/>
              </a:ext>
            </a:extLst>
          </p:cNvPr>
          <p:cNvSpPr/>
          <p:nvPr userDrawn="1"/>
        </p:nvSpPr>
        <p:spPr>
          <a:xfrm>
            <a:off x="1181338" y="2037347"/>
            <a:ext cx="5058604" cy="4023361"/>
          </a:xfrm>
          <a:custGeom>
            <a:avLst/>
            <a:gdLst>
              <a:gd name="connsiteX0" fmla="*/ 728347 w 5058604"/>
              <a:gd name="connsiteY0" fmla="*/ 2903985 h 4023361"/>
              <a:gd name="connsiteX1" fmla="*/ 760421 w 5058604"/>
              <a:gd name="connsiteY1" fmla="*/ 2970567 h 4023361"/>
              <a:gd name="connsiteX2" fmla="*/ 861185 w 5058604"/>
              <a:gd name="connsiteY2" fmla="*/ 3136430 h 4023361"/>
              <a:gd name="connsiteX3" fmla="*/ 879055 w 5058604"/>
              <a:gd name="connsiteY3" fmla="*/ 3160328 h 4023361"/>
              <a:gd name="connsiteX4" fmla="*/ 224778 w 5058604"/>
              <a:gd name="connsiteY4" fmla="*/ 3549984 h 4023361"/>
              <a:gd name="connsiteX5" fmla="*/ 20960 w 5058604"/>
              <a:gd name="connsiteY5" fmla="*/ 3498320 h 4023361"/>
              <a:gd name="connsiteX6" fmla="*/ 72624 w 5058604"/>
              <a:gd name="connsiteY6" fmla="*/ 3294502 h 4023361"/>
              <a:gd name="connsiteX7" fmla="*/ 4324859 w 5058604"/>
              <a:gd name="connsiteY7" fmla="*/ 1108170 h 4023361"/>
              <a:gd name="connsiteX8" fmla="*/ 4382894 w 5058604"/>
              <a:gd name="connsiteY8" fmla="*/ 1228644 h 4023361"/>
              <a:gd name="connsiteX9" fmla="*/ 4540982 w 5058604"/>
              <a:gd name="connsiteY9" fmla="*/ 2011681 h 4023361"/>
              <a:gd name="connsiteX10" fmla="*/ 2529302 w 5058604"/>
              <a:gd name="connsiteY10" fmla="*/ 4023361 h 4023361"/>
              <a:gd name="connsiteX11" fmla="*/ 976992 w 5058604"/>
              <a:gd name="connsiteY11" fmla="*/ 3291296 h 4023361"/>
              <a:gd name="connsiteX12" fmla="*/ 879055 w 5058604"/>
              <a:gd name="connsiteY12" fmla="*/ 3160328 h 4023361"/>
              <a:gd name="connsiteX13" fmla="*/ 1136511 w 5058604"/>
              <a:gd name="connsiteY13" fmla="*/ 3006999 h 4023361"/>
              <a:gd name="connsiteX14" fmla="*/ 1207199 w 5058604"/>
              <a:gd name="connsiteY14" fmla="*/ 3101529 h 4023361"/>
              <a:gd name="connsiteX15" fmla="*/ 2529302 w 5058604"/>
              <a:gd name="connsiteY15" fmla="*/ 3725029 h 4023361"/>
              <a:gd name="connsiteX16" fmla="*/ 4242650 w 5058604"/>
              <a:gd name="connsiteY16" fmla="*/ 2011681 h 4023361"/>
              <a:gd name="connsiteX17" fmla="*/ 4108007 w 5058604"/>
              <a:gd name="connsiteY17" fmla="*/ 1344769 h 4023361"/>
              <a:gd name="connsiteX18" fmla="*/ 4067784 w 5058604"/>
              <a:gd name="connsiteY18" fmla="*/ 1261271 h 4023361"/>
              <a:gd name="connsiteX19" fmla="*/ 4889528 w 5058604"/>
              <a:gd name="connsiteY19" fmla="*/ 439380 h 4023361"/>
              <a:gd name="connsiteX20" fmla="*/ 5037644 w 5058604"/>
              <a:gd name="connsiteY20" fmla="*/ 510619 h 4023361"/>
              <a:gd name="connsiteX21" fmla="*/ 4985980 w 5058604"/>
              <a:gd name="connsiteY21" fmla="*/ 714437 h 4023361"/>
              <a:gd name="connsiteX22" fmla="*/ 4324859 w 5058604"/>
              <a:gd name="connsiteY22" fmla="*/ 1108170 h 4023361"/>
              <a:gd name="connsiteX23" fmla="*/ 4298183 w 5058604"/>
              <a:gd name="connsiteY23" fmla="*/ 1052795 h 4023361"/>
              <a:gd name="connsiteX24" fmla="*/ 4197419 w 5058604"/>
              <a:gd name="connsiteY24" fmla="*/ 886932 h 4023361"/>
              <a:gd name="connsiteX25" fmla="*/ 4172087 w 5058604"/>
              <a:gd name="connsiteY25" fmla="*/ 853056 h 4023361"/>
              <a:gd name="connsiteX26" fmla="*/ 4833827 w 5058604"/>
              <a:gd name="connsiteY26" fmla="*/ 458954 h 4023361"/>
              <a:gd name="connsiteX27" fmla="*/ 4889528 w 5058604"/>
              <a:gd name="connsiteY27" fmla="*/ 439380 h 4023361"/>
              <a:gd name="connsiteX28" fmla="*/ 2529302 w 5058604"/>
              <a:gd name="connsiteY28" fmla="*/ 0 h 4023361"/>
              <a:gd name="connsiteX29" fmla="*/ 4081612 w 5058604"/>
              <a:gd name="connsiteY29" fmla="*/ 732065 h 4023361"/>
              <a:gd name="connsiteX30" fmla="*/ 4172087 w 5058604"/>
              <a:gd name="connsiteY30" fmla="*/ 853055 h 4023361"/>
              <a:gd name="connsiteX31" fmla="*/ 3914631 w 5058604"/>
              <a:gd name="connsiteY31" fmla="*/ 1006383 h 4023361"/>
              <a:gd name="connsiteX32" fmla="*/ 3851405 w 5058604"/>
              <a:gd name="connsiteY32" fmla="*/ 921832 h 4023361"/>
              <a:gd name="connsiteX33" fmla="*/ 2529302 w 5058604"/>
              <a:gd name="connsiteY33" fmla="*/ 298332 h 4023361"/>
              <a:gd name="connsiteX34" fmla="*/ 815954 w 5058604"/>
              <a:gd name="connsiteY34" fmla="*/ 2011680 h 4023361"/>
              <a:gd name="connsiteX35" fmla="*/ 950597 w 5058604"/>
              <a:gd name="connsiteY35" fmla="*/ 2678592 h 4023361"/>
              <a:gd name="connsiteX36" fmla="*/ 985421 w 5058604"/>
              <a:gd name="connsiteY36" fmla="*/ 2750882 h 4023361"/>
              <a:gd name="connsiteX37" fmla="*/ 728347 w 5058604"/>
              <a:gd name="connsiteY37" fmla="*/ 2903984 h 4023361"/>
              <a:gd name="connsiteX38" fmla="*/ 675710 w 5058604"/>
              <a:gd name="connsiteY38" fmla="*/ 2794717 h 4023361"/>
              <a:gd name="connsiteX39" fmla="*/ 517622 w 5058604"/>
              <a:gd name="connsiteY39" fmla="*/ 2011680 h 4023361"/>
              <a:gd name="connsiteX40" fmla="*/ 2529302 w 5058604"/>
              <a:gd name="connsiteY40" fmla="*/ 0 h 402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058604" h="4023361">
                <a:moveTo>
                  <a:pt x="728347" y="2903985"/>
                </a:moveTo>
                <a:lnTo>
                  <a:pt x="760421" y="2970567"/>
                </a:lnTo>
                <a:cubicBezTo>
                  <a:pt x="791390" y="3027576"/>
                  <a:pt x="825034" y="3082920"/>
                  <a:pt x="861185" y="3136430"/>
                </a:cubicBezTo>
                <a:lnTo>
                  <a:pt x="879055" y="3160328"/>
                </a:lnTo>
                <a:lnTo>
                  <a:pt x="224778" y="3549984"/>
                </a:lnTo>
                <a:cubicBezTo>
                  <a:pt x="154228" y="3592000"/>
                  <a:pt x="62976" y="3568869"/>
                  <a:pt x="20960" y="3498320"/>
                </a:cubicBezTo>
                <a:cubicBezTo>
                  <a:pt x="-21056" y="3427770"/>
                  <a:pt x="2075" y="3336518"/>
                  <a:pt x="72624" y="3294502"/>
                </a:cubicBezTo>
                <a:close/>
                <a:moveTo>
                  <a:pt x="4324859" y="1108170"/>
                </a:moveTo>
                <a:lnTo>
                  <a:pt x="4382894" y="1228644"/>
                </a:lnTo>
                <a:cubicBezTo>
                  <a:pt x="4484691" y="1469319"/>
                  <a:pt x="4540982" y="1733926"/>
                  <a:pt x="4540982" y="2011681"/>
                </a:cubicBezTo>
                <a:cubicBezTo>
                  <a:pt x="4540982" y="3122701"/>
                  <a:pt x="3640322" y="4023361"/>
                  <a:pt x="2529302" y="4023361"/>
                </a:cubicBezTo>
                <a:cubicBezTo>
                  <a:pt x="1904353" y="4023361"/>
                  <a:pt x="1345964" y="3738387"/>
                  <a:pt x="976992" y="3291296"/>
                </a:cubicBezTo>
                <a:lnTo>
                  <a:pt x="879055" y="3160328"/>
                </a:lnTo>
                <a:lnTo>
                  <a:pt x="1136511" y="3006999"/>
                </a:lnTo>
                <a:lnTo>
                  <a:pt x="1207199" y="3101529"/>
                </a:lnTo>
                <a:cubicBezTo>
                  <a:pt x="1521453" y="3482317"/>
                  <a:pt x="1997033" y="3725029"/>
                  <a:pt x="2529302" y="3725029"/>
                </a:cubicBezTo>
                <a:cubicBezTo>
                  <a:pt x="3475558" y="3725029"/>
                  <a:pt x="4242650" y="2957937"/>
                  <a:pt x="4242650" y="2011681"/>
                </a:cubicBezTo>
                <a:cubicBezTo>
                  <a:pt x="4242650" y="1775117"/>
                  <a:pt x="4194707" y="1549751"/>
                  <a:pt x="4108007" y="1344769"/>
                </a:cubicBezTo>
                <a:lnTo>
                  <a:pt x="4067784" y="1261271"/>
                </a:lnTo>
                <a:close/>
                <a:moveTo>
                  <a:pt x="4889528" y="439380"/>
                </a:moveTo>
                <a:cubicBezTo>
                  <a:pt x="4946925" y="431467"/>
                  <a:pt x="5006133" y="457707"/>
                  <a:pt x="5037644" y="510619"/>
                </a:cubicBezTo>
                <a:cubicBezTo>
                  <a:pt x="5079660" y="581168"/>
                  <a:pt x="5056529" y="672421"/>
                  <a:pt x="4985980" y="714437"/>
                </a:cubicBezTo>
                <a:lnTo>
                  <a:pt x="4324859" y="1108170"/>
                </a:lnTo>
                <a:lnTo>
                  <a:pt x="4298183" y="1052795"/>
                </a:lnTo>
                <a:cubicBezTo>
                  <a:pt x="4267215" y="995787"/>
                  <a:pt x="4233570" y="940443"/>
                  <a:pt x="4197419" y="886932"/>
                </a:cubicBezTo>
                <a:lnTo>
                  <a:pt x="4172087" y="853056"/>
                </a:lnTo>
                <a:lnTo>
                  <a:pt x="4833827" y="458954"/>
                </a:lnTo>
                <a:cubicBezTo>
                  <a:pt x="4851464" y="448450"/>
                  <a:pt x="4870396" y="442018"/>
                  <a:pt x="4889528" y="439380"/>
                </a:cubicBezTo>
                <a:close/>
                <a:moveTo>
                  <a:pt x="2529302" y="0"/>
                </a:moveTo>
                <a:cubicBezTo>
                  <a:pt x="3154251" y="0"/>
                  <a:pt x="3712641" y="284975"/>
                  <a:pt x="4081612" y="732065"/>
                </a:cubicBezTo>
                <a:lnTo>
                  <a:pt x="4172087" y="853055"/>
                </a:lnTo>
                <a:lnTo>
                  <a:pt x="3914631" y="1006383"/>
                </a:lnTo>
                <a:lnTo>
                  <a:pt x="3851405" y="921832"/>
                </a:lnTo>
                <a:cubicBezTo>
                  <a:pt x="3537152" y="541045"/>
                  <a:pt x="3061571" y="298332"/>
                  <a:pt x="2529302" y="298332"/>
                </a:cubicBezTo>
                <a:cubicBezTo>
                  <a:pt x="1583046" y="298332"/>
                  <a:pt x="815954" y="1065424"/>
                  <a:pt x="815954" y="2011680"/>
                </a:cubicBezTo>
                <a:cubicBezTo>
                  <a:pt x="815954" y="2248244"/>
                  <a:pt x="863897" y="2473610"/>
                  <a:pt x="950597" y="2678592"/>
                </a:cubicBezTo>
                <a:lnTo>
                  <a:pt x="985421" y="2750882"/>
                </a:lnTo>
                <a:lnTo>
                  <a:pt x="728347" y="2903984"/>
                </a:lnTo>
                <a:lnTo>
                  <a:pt x="675710" y="2794717"/>
                </a:lnTo>
                <a:cubicBezTo>
                  <a:pt x="573913" y="2554043"/>
                  <a:pt x="517622" y="2289435"/>
                  <a:pt x="517622" y="2011680"/>
                </a:cubicBezTo>
                <a:cubicBezTo>
                  <a:pt x="517622" y="900660"/>
                  <a:pt x="1418282" y="0"/>
                  <a:pt x="252930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 name="Text Placeholder 19">
            <a:extLst>
              <a:ext uri="{FF2B5EF4-FFF2-40B4-BE49-F238E27FC236}">
                <a16:creationId xmlns:a16="http://schemas.microsoft.com/office/drawing/2014/main" xmlns="" id="{5803E607-F649-4BF8-9B96-51D41DC4B7AB}"/>
              </a:ext>
            </a:extLst>
          </p:cNvPr>
          <p:cNvSpPr>
            <a:spLocks noGrp="1"/>
          </p:cNvSpPr>
          <p:nvPr>
            <p:ph type="body" sz="quarter" idx="15" hasCustomPrompt="1"/>
          </p:nvPr>
        </p:nvSpPr>
        <p:spPr>
          <a:xfrm>
            <a:off x="6553200" y="2853096"/>
            <a:ext cx="4788570" cy="2377439"/>
          </a:xfrm>
          <a:prstGeom prst="rect">
            <a:avLst/>
          </a:prstGeom>
        </p:spPr>
        <p:txBody>
          <a:bodyPr anchor="ctr">
            <a:normAutofit/>
          </a:bodyPr>
          <a:lstStyle>
            <a:lvl1pPr marL="0" indent="0" algn="l">
              <a:buNone/>
              <a:defRPr sz="1800">
                <a:solidFill>
                  <a:schemeClr val="tx1">
                    <a:lumMod val="75000"/>
                    <a:lumOff val="25000"/>
                  </a:schemeClr>
                </a:solidFill>
              </a:defRPr>
            </a:lvl1pPr>
            <a:lvl2pPr marL="457200" indent="0" algn="l">
              <a:buNone/>
              <a:defRPr sz="2000"/>
            </a:lvl2pPr>
          </a:lstStyle>
          <a:p>
            <a:pPr lvl="0"/>
            <a:r>
              <a:rPr lang="en-US" dirty="0"/>
              <a:t>Edit Master </a:t>
            </a:r>
            <a:r>
              <a:rPr lang="en-US"/>
              <a:t>text styles</a:t>
            </a:r>
          </a:p>
        </p:txBody>
      </p:sp>
      <p:sp>
        <p:nvSpPr>
          <p:cNvPr id="6" name="Text Placeholder 10">
            <a:extLst>
              <a:ext uri="{FF2B5EF4-FFF2-40B4-BE49-F238E27FC236}">
                <a16:creationId xmlns:a16="http://schemas.microsoft.com/office/drawing/2014/main" xmlns="" id="{CC98C7FD-44C7-4C44-B4BB-38E91DC55A87}"/>
              </a:ext>
            </a:extLst>
          </p:cNvPr>
          <p:cNvSpPr>
            <a:spLocks noGrp="1"/>
          </p:cNvSpPr>
          <p:nvPr>
            <p:ph type="body" sz="quarter" idx="12" hasCustomPrompt="1"/>
          </p:nvPr>
        </p:nvSpPr>
        <p:spPr>
          <a:xfrm>
            <a:off x="2521920" y="2853096"/>
            <a:ext cx="2377440" cy="2377440"/>
          </a:xfrm>
          <a:prstGeom prst="rect">
            <a:avLst/>
          </a:prstGeom>
        </p:spPr>
        <p:txBody>
          <a:bodyPr anchor="ctr"/>
          <a:lstStyle>
            <a:lvl1pPr marL="0" indent="0" algn="ctr">
              <a:buNone/>
              <a:defRPr sz="13800">
                <a:solidFill>
                  <a:schemeClr val="accent1">
                    <a:lumMod val="60000"/>
                    <a:lumOff val="40000"/>
                  </a:schemeClr>
                </a:solidFill>
                <a:latin typeface="IcoFont" panose="02000503000000000000" pitchFamily="2" charset="0"/>
              </a:defRPr>
            </a:lvl1pPr>
          </a:lstStyle>
          <a:p>
            <a:pPr lvl="0"/>
            <a:r>
              <a:rPr lang="en-US"/>
              <a:t></a:t>
            </a:r>
          </a:p>
        </p:txBody>
      </p:sp>
      <p:sp>
        <p:nvSpPr>
          <p:cNvPr id="7" name="Title 6">
            <a:extLst>
              <a:ext uri="{FF2B5EF4-FFF2-40B4-BE49-F238E27FC236}">
                <a16:creationId xmlns:a16="http://schemas.microsoft.com/office/drawing/2014/main" xmlns="" id="{AE962DE1-71F0-4B14-901E-277EBA18D1C1}"/>
              </a:ext>
            </a:extLst>
          </p:cNvPr>
          <p:cNvSpPr>
            <a:spLocks noGrp="1"/>
          </p:cNvSpPr>
          <p:nvPr>
            <p:ph type="title"/>
          </p:nvPr>
        </p:nvSpPr>
        <p:spPr>
          <a:xfrm>
            <a:off x="2940628" y="797293"/>
            <a:ext cx="6310745" cy="920648"/>
          </a:xfrm>
          <a:prstGeom prst="rect">
            <a:avLst/>
          </a:prstGeom>
        </p:spPr>
        <p:txBody>
          <a:bodyPr anchor="ctr"/>
          <a:lstStyle>
            <a:lvl1pPr algn="ctr">
              <a:defRPr sz="2400"/>
            </a:lvl1pPr>
          </a:lstStyle>
          <a:p>
            <a:r>
              <a:rPr lang="en-US"/>
              <a:t>Click to edit Master title style</a:t>
            </a:r>
          </a:p>
        </p:txBody>
      </p:sp>
    </p:spTree>
    <p:extLst>
      <p:ext uri="{BB962C8B-B14F-4D97-AF65-F5344CB8AC3E}">
        <p14:creationId xmlns:p14="http://schemas.microsoft.com/office/powerpoint/2010/main" val="358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50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par>
                                <p:cTn id="17" presetID="22" presetClass="entr" presetSubtype="8" fill="hold" grpId="0" nodeType="withEffect">
                                  <p:stCondLst>
                                    <p:cond delay="150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build="p">
        <p:tmplLst>
          <p:tmpl lvl="1">
            <p:tnLst>
              <p:par>
                <p:cTn presetID="22" presetClass="entr" presetSubtype="8" fill="hold" nodeType="withEffect">
                  <p:stCondLst>
                    <p:cond delay="150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 lvl="2">
            <p:tnLst>
              <p:par>
                <p:cTn presetID="2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down)">
                      <p:cBhvr>
                        <p:cTn dur="500"/>
                        <p:tgtEl>
                          <p:spTgt spid="5"/>
                        </p:tgtEl>
                      </p:cBhvr>
                    </p:animEffect>
                  </p:childTnLst>
                </p:cTn>
              </p:par>
            </p:tnLst>
          </p:tmpl>
        </p:tmplLst>
      </p:bldP>
      <p:bldP spid="6" grpId="0" build="p">
        <p:tmplLst>
          <p:tmpl lvl="1">
            <p:tnLst>
              <p:par>
                <p:cTn presetID="10" presetClass="entr" presetSubtype="0" fill="hold" nodeType="withEffect">
                  <p:stCondLst>
                    <p:cond delay="10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mplate 92.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FC11DC35-163D-4E12-8763-F3325C007BB3}"/>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nchor="ctr"/>
          <a:lstStyle>
            <a:lvl1pPr marL="0" indent="0" algn="ctr">
              <a:buNone/>
              <a:defRPr sz="1600"/>
            </a:lvl1pPr>
          </a:lstStyle>
          <a:p>
            <a:endParaRPr lang="en-US"/>
          </a:p>
        </p:txBody>
      </p:sp>
    </p:spTree>
    <p:extLst>
      <p:ext uri="{BB962C8B-B14F-4D97-AF65-F5344CB8AC3E}">
        <p14:creationId xmlns:p14="http://schemas.microsoft.com/office/powerpoint/2010/main" val="11947106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mplate 93">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625642" y="609600"/>
            <a:ext cx="10892589" cy="3737811"/>
          </a:xfrm>
          <a:custGeom>
            <a:avLst/>
            <a:gdLst>
              <a:gd name="connsiteX0" fmla="*/ 233528 w 5698084"/>
              <a:gd name="connsiteY0" fmla="*/ 3330109 h 8294915"/>
              <a:gd name="connsiteX1" fmla="*/ 467056 w 5698084"/>
              <a:gd name="connsiteY1" fmla="*/ 3563637 h 8294915"/>
              <a:gd name="connsiteX2" fmla="*/ 467056 w 5698084"/>
              <a:gd name="connsiteY2" fmla="*/ 4731277 h 8294915"/>
              <a:gd name="connsiteX3" fmla="*/ 233528 w 5698084"/>
              <a:gd name="connsiteY3" fmla="*/ 4964805 h 8294915"/>
              <a:gd name="connsiteX4" fmla="*/ 0 w 5698084"/>
              <a:gd name="connsiteY4" fmla="*/ 4731277 h 8294915"/>
              <a:gd name="connsiteX5" fmla="*/ 0 w 5698084"/>
              <a:gd name="connsiteY5" fmla="*/ 3563637 h 8294915"/>
              <a:gd name="connsiteX6" fmla="*/ 233528 w 5698084"/>
              <a:gd name="connsiteY6" fmla="*/ 3330109 h 8294915"/>
              <a:gd name="connsiteX7" fmla="*/ 5464556 w 5698084"/>
              <a:gd name="connsiteY7" fmla="*/ 3330108 h 8294915"/>
              <a:gd name="connsiteX8" fmla="*/ 5698084 w 5698084"/>
              <a:gd name="connsiteY8" fmla="*/ 3563636 h 8294915"/>
              <a:gd name="connsiteX9" fmla="*/ 5698084 w 5698084"/>
              <a:gd name="connsiteY9" fmla="*/ 4731276 h 8294915"/>
              <a:gd name="connsiteX10" fmla="*/ 5464556 w 5698084"/>
              <a:gd name="connsiteY10" fmla="*/ 4964804 h 8294915"/>
              <a:gd name="connsiteX11" fmla="*/ 5231028 w 5698084"/>
              <a:gd name="connsiteY11" fmla="*/ 4731276 h 8294915"/>
              <a:gd name="connsiteX12" fmla="*/ 5231028 w 5698084"/>
              <a:gd name="connsiteY12" fmla="*/ 3563636 h 8294915"/>
              <a:gd name="connsiteX13" fmla="*/ 5464556 w 5698084"/>
              <a:gd name="connsiteY13" fmla="*/ 3330108 h 8294915"/>
              <a:gd name="connsiteX14" fmla="*/ 4810678 w 5698084"/>
              <a:gd name="connsiteY14" fmla="*/ 2905089 h 8294915"/>
              <a:gd name="connsiteX15" fmla="*/ 5044206 w 5698084"/>
              <a:gd name="connsiteY15" fmla="*/ 3138617 h 8294915"/>
              <a:gd name="connsiteX16" fmla="*/ 5044206 w 5698084"/>
              <a:gd name="connsiteY16" fmla="*/ 5156298 h 8294915"/>
              <a:gd name="connsiteX17" fmla="*/ 4810678 w 5698084"/>
              <a:gd name="connsiteY17" fmla="*/ 5389826 h 8294915"/>
              <a:gd name="connsiteX18" fmla="*/ 4577150 w 5698084"/>
              <a:gd name="connsiteY18" fmla="*/ 5156298 h 8294915"/>
              <a:gd name="connsiteX19" fmla="*/ 4577150 w 5698084"/>
              <a:gd name="connsiteY19" fmla="*/ 3138617 h 8294915"/>
              <a:gd name="connsiteX20" fmla="*/ 4810678 w 5698084"/>
              <a:gd name="connsiteY20" fmla="*/ 2905089 h 8294915"/>
              <a:gd name="connsiteX21" fmla="*/ 887407 w 5698084"/>
              <a:gd name="connsiteY21" fmla="*/ 2905089 h 8294915"/>
              <a:gd name="connsiteX22" fmla="*/ 1120935 w 5698084"/>
              <a:gd name="connsiteY22" fmla="*/ 3138617 h 8294915"/>
              <a:gd name="connsiteX23" fmla="*/ 1120935 w 5698084"/>
              <a:gd name="connsiteY23" fmla="*/ 5156298 h 8294915"/>
              <a:gd name="connsiteX24" fmla="*/ 887407 w 5698084"/>
              <a:gd name="connsiteY24" fmla="*/ 5389826 h 8294915"/>
              <a:gd name="connsiteX25" fmla="*/ 653879 w 5698084"/>
              <a:gd name="connsiteY25" fmla="*/ 5156298 h 8294915"/>
              <a:gd name="connsiteX26" fmla="*/ 653879 w 5698084"/>
              <a:gd name="connsiteY26" fmla="*/ 3138617 h 8294915"/>
              <a:gd name="connsiteX27" fmla="*/ 887407 w 5698084"/>
              <a:gd name="connsiteY27" fmla="*/ 2905089 h 8294915"/>
              <a:gd name="connsiteX28" fmla="*/ 4156799 w 5698084"/>
              <a:gd name="connsiteY28" fmla="*/ 2297916 h 8294915"/>
              <a:gd name="connsiteX29" fmla="*/ 4390327 w 5698084"/>
              <a:gd name="connsiteY29" fmla="*/ 2531444 h 8294915"/>
              <a:gd name="connsiteX30" fmla="*/ 4390327 w 5698084"/>
              <a:gd name="connsiteY30" fmla="*/ 5763471 h 8294915"/>
              <a:gd name="connsiteX31" fmla="*/ 4156799 w 5698084"/>
              <a:gd name="connsiteY31" fmla="*/ 5996999 h 8294915"/>
              <a:gd name="connsiteX32" fmla="*/ 3923271 w 5698084"/>
              <a:gd name="connsiteY32" fmla="*/ 5763471 h 8294915"/>
              <a:gd name="connsiteX33" fmla="*/ 3923271 w 5698084"/>
              <a:gd name="connsiteY33" fmla="*/ 2531444 h 8294915"/>
              <a:gd name="connsiteX34" fmla="*/ 4156799 w 5698084"/>
              <a:gd name="connsiteY34" fmla="*/ 2297916 h 8294915"/>
              <a:gd name="connsiteX35" fmla="*/ 1541285 w 5698084"/>
              <a:gd name="connsiteY35" fmla="*/ 2297916 h 8294915"/>
              <a:gd name="connsiteX36" fmla="*/ 1774813 w 5698084"/>
              <a:gd name="connsiteY36" fmla="*/ 2531444 h 8294915"/>
              <a:gd name="connsiteX37" fmla="*/ 1774813 w 5698084"/>
              <a:gd name="connsiteY37" fmla="*/ 5763471 h 8294915"/>
              <a:gd name="connsiteX38" fmla="*/ 1541285 w 5698084"/>
              <a:gd name="connsiteY38" fmla="*/ 5996999 h 8294915"/>
              <a:gd name="connsiteX39" fmla="*/ 1307757 w 5698084"/>
              <a:gd name="connsiteY39" fmla="*/ 5763471 h 8294915"/>
              <a:gd name="connsiteX40" fmla="*/ 1307757 w 5698084"/>
              <a:gd name="connsiteY40" fmla="*/ 2531444 h 8294915"/>
              <a:gd name="connsiteX41" fmla="*/ 1541285 w 5698084"/>
              <a:gd name="connsiteY41" fmla="*/ 2297916 h 8294915"/>
              <a:gd name="connsiteX42" fmla="*/ 3502921 w 5698084"/>
              <a:gd name="connsiteY42" fmla="*/ 1513262 h 8294915"/>
              <a:gd name="connsiteX43" fmla="*/ 3736449 w 5698084"/>
              <a:gd name="connsiteY43" fmla="*/ 1746790 h 8294915"/>
              <a:gd name="connsiteX44" fmla="*/ 3736449 w 5698084"/>
              <a:gd name="connsiteY44" fmla="*/ 6548126 h 8294915"/>
              <a:gd name="connsiteX45" fmla="*/ 3502921 w 5698084"/>
              <a:gd name="connsiteY45" fmla="*/ 6781654 h 8294915"/>
              <a:gd name="connsiteX46" fmla="*/ 3269393 w 5698084"/>
              <a:gd name="connsiteY46" fmla="*/ 6548126 h 8294915"/>
              <a:gd name="connsiteX47" fmla="*/ 3269393 w 5698084"/>
              <a:gd name="connsiteY47" fmla="*/ 1746790 h 8294915"/>
              <a:gd name="connsiteX48" fmla="*/ 3502921 w 5698084"/>
              <a:gd name="connsiteY48" fmla="*/ 1513262 h 8294915"/>
              <a:gd name="connsiteX49" fmla="*/ 2195164 w 5698084"/>
              <a:gd name="connsiteY49" fmla="*/ 1513262 h 8294915"/>
              <a:gd name="connsiteX50" fmla="*/ 2428692 w 5698084"/>
              <a:gd name="connsiteY50" fmla="*/ 1746790 h 8294915"/>
              <a:gd name="connsiteX51" fmla="*/ 2428692 w 5698084"/>
              <a:gd name="connsiteY51" fmla="*/ 6548126 h 8294915"/>
              <a:gd name="connsiteX52" fmla="*/ 2195164 w 5698084"/>
              <a:gd name="connsiteY52" fmla="*/ 6781654 h 8294915"/>
              <a:gd name="connsiteX53" fmla="*/ 1961636 w 5698084"/>
              <a:gd name="connsiteY53" fmla="*/ 6548126 h 8294915"/>
              <a:gd name="connsiteX54" fmla="*/ 1961636 w 5698084"/>
              <a:gd name="connsiteY54" fmla="*/ 1746790 h 8294915"/>
              <a:gd name="connsiteX55" fmla="*/ 2195164 w 5698084"/>
              <a:gd name="connsiteY55" fmla="*/ 1513262 h 8294915"/>
              <a:gd name="connsiteX56" fmla="*/ 2849042 w 5698084"/>
              <a:gd name="connsiteY56" fmla="*/ 0 h 8294915"/>
              <a:gd name="connsiteX57" fmla="*/ 3082570 w 5698084"/>
              <a:gd name="connsiteY57" fmla="*/ 233528 h 8294915"/>
              <a:gd name="connsiteX58" fmla="*/ 3082570 w 5698084"/>
              <a:gd name="connsiteY58" fmla="*/ 8061387 h 8294915"/>
              <a:gd name="connsiteX59" fmla="*/ 2849042 w 5698084"/>
              <a:gd name="connsiteY59" fmla="*/ 8294915 h 8294915"/>
              <a:gd name="connsiteX60" fmla="*/ 2615514 w 5698084"/>
              <a:gd name="connsiteY60" fmla="*/ 8061387 h 8294915"/>
              <a:gd name="connsiteX61" fmla="*/ 2615514 w 5698084"/>
              <a:gd name="connsiteY61" fmla="*/ 233528 h 8294915"/>
              <a:gd name="connsiteX62" fmla="*/ 2849042 w 5698084"/>
              <a:gd name="connsiteY62" fmla="*/ 0 h 82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698084" h="8294915">
                <a:moveTo>
                  <a:pt x="233528" y="3330109"/>
                </a:moveTo>
                <a:cubicBezTo>
                  <a:pt x="362502" y="3330109"/>
                  <a:pt x="467056" y="3434663"/>
                  <a:pt x="467056" y="3563637"/>
                </a:cubicBezTo>
                <a:lnTo>
                  <a:pt x="467056" y="4731277"/>
                </a:lnTo>
                <a:cubicBezTo>
                  <a:pt x="467056" y="4860251"/>
                  <a:pt x="362502" y="4964805"/>
                  <a:pt x="233528" y="4964805"/>
                </a:cubicBezTo>
                <a:cubicBezTo>
                  <a:pt x="104554" y="4964805"/>
                  <a:pt x="0" y="4860251"/>
                  <a:pt x="0" y="4731277"/>
                </a:cubicBezTo>
                <a:lnTo>
                  <a:pt x="0" y="3563637"/>
                </a:lnTo>
                <a:cubicBezTo>
                  <a:pt x="0" y="3434663"/>
                  <a:pt x="104554" y="3330109"/>
                  <a:pt x="233528" y="3330109"/>
                </a:cubicBezTo>
                <a:close/>
                <a:moveTo>
                  <a:pt x="5464556" y="3330108"/>
                </a:moveTo>
                <a:cubicBezTo>
                  <a:pt x="5593530" y="3330108"/>
                  <a:pt x="5698084" y="3434662"/>
                  <a:pt x="5698084" y="3563636"/>
                </a:cubicBezTo>
                <a:lnTo>
                  <a:pt x="5698084" y="4731276"/>
                </a:lnTo>
                <a:cubicBezTo>
                  <a:pt x="5698084" y="4860250"/>
                  <a:pt x="5593530" y="4964804"/>
                  <a:pt x="5464556" y="4964804"/>
                </a:cubicBezTo>
                <a:cubicBezTo>
                  <a:pt x="5335582" y="4964804"/>
                  <a:pt x="5231028" y="4860250"/>
                  <a:pt x="5231028" y="4731276"/>
                </a:cubicBezTo>
                <a:lnTo>
                  <a:pt x="5231028" y="3563636"/>
                </a:lnTo>
                <a:cubicBezTo>
                  <a:pt x="5231028" y="3434662"/>
                  <a:pt x="5335582" y="3330108"/>
                  <a:pt x="5464556" y="3330108"/>
                </a:cubicBezTo>
                <a:close/>
                <a:moveTo>
                  <a:pt x="4810678" y="2905089"/>
                </a:moveTo>
                <a:cubicBezTo>
                  <a:pt x="4939652" y="2905089"/>
                  <a:pt x="5044206" y="3009643"/>
                  <a:pt x="5044206" y="3138617"/>
                </a:cubicBezTo>
                <a:lnTo>
                  <a:pt x="5044206" y="5156298"/>
                </a:lnTo>
                <a:cubicBezTo>
                  <a:pt x="5044206" y="5285273"/>
                  <a:pt x="4939652" y="5389826"/>
                  <a:pt x="4810678" y="5389826"/>
                </a:cubicBezTo>
                <a:cubicBezTo>
                  <a:pt x="4681704" y="5389826"/>
                  <a:pt x="4577150" y="5285273"/>
                  <a:pt x="4577150" y="5156298"/>
                </a:cubicBezTo>
                <a:lnTo>
                  <a:pt x="4577150" y="3138617"/>
                </a:lnTo>
                <a:cubicBezTo>
                  <a:pt x="4577150" y="3009643"/>
                  <a:pt x="4681704" y="2905089"/>
                  <a:pt x="4810678" y="2905089"/>
                </a:cubicBezTo>
                <a:close/>
                <a:moveTo>
                  <a:pt x="887407" y="2905089"/>
                </a:moveTo>
                <a:cubicBezTo>
                  <a:pt x="1016381" y="2905089"/>
                  <a:pt x="1120935" y="3009643"/>
                  <a:pt x="1120935" y="3138617"/>
                </a:cubicBezTo>
                <a:lnTo>
                  <a:pt x="1120935" y="5156298"/>
                </a:lnTo>
                <a:cubicBezTo>
                  <a:pt x="1120935" y="5285273"/>
                  <a:pt x="1016381" y="5389826"/>
                  <a:pt x="887407" y="5389826"/>
                </a:cubicBezTo>
                <a:cubicBezTo>
                  <a:pt x="758433" y="5389826"/>
                  <a:pt x="653879" y="5285273"/>
                  <a:pt x="653879" y="5156298"/>
                </a:cubicBezTo>
                <a:lnTo>
                  <a:pt x="653879" y="3138617"/>
                </a:lnTo>
                <a:cubicBezTo>
                  <a:pt x="653879" y="3009643"/>
                  <a:pt x="758433" y="2905089"/>
                  <a:pt x="887407" y="2905089"/>
                </a:cubicBezTo>
                <a:close/>
                <a:moveTo>
                  <a:pt x="4156799" y="2297916"/>
                </a:moveTo>
                <a:cubicBezTo>
                  <a:pt x="4285773" y="2297916"/>
                  <a:pt x="4390327" y="2402470"/>
                  <a:pt x="4390327" y="2531444"/>
                </a:cubicBezTo>
                <a:lnTo>
                  <a:pt x="4390327" y="5763471"/>
                </a:lnTo>
                <a:cubicBezTo>
                  <a:pt x="4390327" y="5892445"/>
                  <a:pt x="4285773" y="5996999"/>
                  <a:pt x="4156799" y="5996999"/>
                </a:cubicBezTo>
                <a:cubicBezTo>
                  <a:pt x="4027825" y="5996999"/>
                  <a:pt x="3923271" y="5892445"/>
                  <a:pt x="3923271" y="5763471"/>
                </a:cubicBezTo>
                <a:lnTo>
                  <a:pt x="3923271" y="2531444"/>
                </a:lnTo>
                <a:cubicBezTo>
                  <a:pt x="3923271" y="2402470"/>
                  <a:pt x="4027825" y="2297916"/>
                  <a:pt x="4156799" y="2297916"/>
                </a:cubicBezTo>
                <a:close/>
                <a:moveTo>
                  <a:pt x="1541285" y="2297916"/>
                </a:moveTo>
                <a:cubicBezTo>
                  <a:pt x="1670259" y="2297916"/>
                  <a:pt x="1774813" y="2402470"/>
                  <a:pt x="1774813" y="2531444"/>
                </a:cubicBezTo>
                <a:lnTo>
                  <a:pt x="1774813" y="5763471"/>
                </a:lnTo>
                <a:cubicBezTo>
                  <a:pt x="1774813" y="5892445"/>
                  <a:pt x="1670259" y="5996999"/>
                  <a:pt x="1541285" y="5996999"/>
                </a:cubicBezTo>
                <a:cubicBezTo>
                  <a:pt x="1412311" y="5996999"/>
                  <a:pt x="1307757" y="5892445"/>
                  <a:pt x="1307757" y="5763471"/>
                </a:cubicBezTo>
                <a:lnTo>
                  <a:pt x="1307757" y="2531444"/>
                </a:lnTo>
                <a:cubicBezTo>
                  <a:pt x="1307757" y="2402470"/>
                  <a:pt x="1412311" y="2297916"/>
                  <a:pt x="1541285" y="2297916"/>
                </a:cubicBezTo>
                <a:close/>
                <a:moveTo>
                  <a:pt x="3502921" y="1513262"/>
                </a:moveTo>
                <a:cubicBezTo>
                  <a:pt x="3631895" y="1513262"/>
                  <a:pt x="3736449" y="1617816"/>
                  <a:pt x="3736449" y="1746790"/>
                </a:cubicBezTo>
                <a:lnTo>
                  <a:pt x="3736449" y="6548126"/>
                </a:lnTo>
                <a:cubicBezTo>
                  <a:pt x="3736449" y="6677100"/>
                  <a:pt x="3631895" y="6781654"/>
                  <a:pt x="3502921" y="6781654"/>
                </a:cubicBezTo>
                <a:cubicBezTo>
                  <a:pt x="3373946" y="6781654"/>
                  <a:pt x="3269393" y="6677100"/>
                  <a:pt x="3269393" y="6548126"/>
                </a:cubicBezTo>
                <a:lnTo>
                  <a:pt x="3269393" y="1746790"/>
                </a:lnTo>
                <a:cubicBezTo>
                  <a:pt x="3269393" y="1617816"/>
                  <a:pt x="3373946" y="1513262"/>
                  <a:pt x="3502921" y="1513262"/>
                </a:cubicBezTo>
                <a:close/>
                <a:moveTo>
                  <a:pt x="2195164" y="1513262"/>
                </a:moveTo>
                <a:cubicBezTo>
                  <a:pt x="2324138" y="1513262"/>
                  <a:pt x="2428692" y="1617816"/>
                  <a:pt x="2428692" y="1746790"/>
                </a:cubicBezTo>
                <a:lnTo>
                  <a:pt x="2428692" y="6548126"/>
                </a:lnTo>
                <a:cubicBezTo>
                  <a:pt x="2428692" y="6677100"/>
                  <a:pt x="2324138" y="6781654"/>
                  <a:pt x="2195164" y="6781654"/>
                </a:cubicBezTo>
                <a:cubicBezTo>
                  <a:pt x="2066190" y="6781654"/>
                  <a:pt x="1961636" y="6677100"/>
                  <a:pt x="1961636" y="6548126"/>
                </a:cubicBezTo>
                <a:lnTo>
                  <a:pt x="1961636" y="1746790"/>
                </a:lnTo>
                <a:cubicBezTo>
                  <a:pt x="1961636" y="1617816"/>
                  <a:pt x="2066190" y="1513262"/>
                  <a:pt x="2195164" y="1513262"/>
                </a:cubicBezTo>
                <a:close/>
                <a:moveTo>
                  <a:pt x="2849042" y="0"/>
                </a:moveTo>
                <a:cubicBezTo>
                  <a:pt x="2978016" y="0"/>
                  <a:pt x="3082570" y="104554"/>
                  <a:pt x="3082570" y="233528"/>
                </a:cubicBezTo>
                <a:lnTo>
                  <a:pt x="3082570" y="8061387"/>
                </a:lnTo>
                <a:cubicBezTo>
                  <a:pt x="3082570" y="8190361"/>
                  <a:pt x="2978016" y="8294915"/>
                  <a:pt x="2849042" y="8294915"/>
                </a:cubicBezTo>
                <a:cubicBezTo>
                  <a:pt x="2720068" y="8294915"/>
                  <a:pt x="2615514" y="8190361"/>
                  <a:pt x="2615514" y="8061387"/>
                </a:cubicBezTo>
                <a:lnTo>
                  <a:pt x="2615514" y="233528"/>
                </a:lnTo>
                <a:cubicBezTo>
                  <a:pt x="2615514" y="104554"/>
                  <a:pt x="2720068" y="0"/>
                  <a:pt x="2849042" y="0"/>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25744000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mplate 94">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1825556" y="982405"/>
            <a:ext cx="8540888" cy="3478886"/>
          </a:xfrm>
          <a:custGeom>
            <a:avLst/>
            <a:gdLst>
              <a:gd name="connsiteX0" fmla="*/ 0 w 8540888"/>
              <a:gd name="connsiteY0" fmla="*/ 17729 h 3478886"/>
              <a:gd name="connsiteX1" fmla="*/ 758759 w 8540888"/>
              <a:gd name="connsiteY1" fmla="*/ 17729 h 3478886"/>
              <a:gd name="connsiteX2" fmla="*/ 758759 w 8540888"/>
              <a:gd name="connsiteY2" fmla="*/ 746881 h 3478886"/>
              <a:gd name="connsiteX3" fmla="*/ 0 w 8540888"/>
              <a:gd name="connsiteY3" fmla="*/ 746881 h 3478886"/>
              <a:gd name="connsiteX4" fmla="*/ 1517516 w 8540888"/>
              <a:gd name="connsiteY4" fmla="*/ 0 h 3478886"/>
              <a:gd name="connsiteX5" fmla="*/ 2276274 w 8540888"/>
              <a:gd name="connsiteY5" fmla="*/ 0 h 3478886"/>
              <a:gd name="connsiteX6" fmla="*/ 6264614 w 8540888"/>
              <a:gd name="connsiteY6" fmla="*/ 0 h 3478886"/>
              <a:gd name="connsiteX7" fmla="*/ 6264614 w 8540888"/>
              <a:gd name="connsiteY7" fmla="*/ 1296133 h 3478886"/>
              <a:gd name="connsiteX8" fmla="*/ 7023372 w 8540888"/>
              <a:gd name="connsiteY8" fmla="*/ 1296133 h 3478886"/>
              <a:gd name="connsiteX9" fmla="*/ 7023372 w 8540888"/>
              <a:gd name="connsiteY9" fmla="*/ 2025285 h 3478886"/>
              <a:gd name="connsiteX10" fmla="*/ 6264614 w 8540888"/>
              <a:gd name="connsiteY10" fmla="*/ 2025285 h 3478886"/>
              <a:gd name="connsiteX11" fmla="*/ 6264614 w 8540888"/>
              <a:gd name="connsiteY11" fmla="*/ 2749734 h 3478886"/>
              <a:gd name="connsiteX12" fmla="*/ 7023372 w 8540888"/>
              <a:gd name="connsiteY12" fmla="*/ 2749734 h 3478886"/>
              <a:gd name="connsiteX13" fmla="*/ 7023372 w 8540888"/>
              <a:gd name="connsiteY13" fmla="*/ 2025712 h 3478886"/>
              <a:gd name="connsiteX14" fmla="*/ 7782130 w 8540888"/>
              <a:gd name="connsiteY14" fmla="*/ 2025712 h 3478886"/>
              <a:gd name="connsiteX15" fmla="*/ 7782130 w 8540888"/>
              <a:gd name="connsiteY15" fmla="*/ 2749734 h 3478886"/>
              <a:gd name="connsiteX16" fmla="*/ 8540888 w 8540888"/>
              <a:gd name="connsiteY16" fmla="*/ 2749734 h 3478886"/>
              <a:gd name="connsiteX17" fmla="*/ 8540888 w 8540888"/>
              <a:gd name="connsiteY17" fmla="*/ 3478886 h 3478886"/>
              <a:gd name="connsiteX18" fmla="*/ 7782130 w 8540888"/>
              <a:gd name="connsiteY18" fmla="*/ 3478886 h 3478886"/>
              <a:gd name="connsiteX19" fmla="*/ 7782130 w 8540888"/>
              <a:gd name="connsiteY19" fmla="*/ 2754864 h 3478886"/>
              <a:gd name="connsiteX20" fmla="*/ 7023372 w 8540888"/>
              <a:gd name="connsiteY20" fmla="*/ 2754864 h 3478886"/>
              <a:gd name="connsiteX21" fmla="*/ 7023372 w 8540888"/>
              <a:gd name="connsiteY21" fmla="*/ 3478886 h 3478886"/>
              <a:gd name="connsiteX22" fmla="*/ 6264614 w 8540888"/>
              <a:gd name="connsiteY22" fmla="*/ 3478886 h 3478886"/>
              <a:gd name="connsiteX23" fmla="*/ 2276274 w 8540888"/>
              <a:gd name="connsiteY23" fmla="*/ 3478886 h 3478886"/>
              <a:gd name="connsiteX24" fmla="*/ 2276274 w 8540888"/>
              <a:gd name="connsiteY24" fmla="*/ 2195465 h 3478886"/>
              <a:gd name="connsiteX25" fmla="*/ 1517516 w 8540888"/>
              <a:gd name="connsiteY25" fmla="*/ 2195465 h 3478886"/>
              <a:gd name="connsiteX26" fmla="*/ 1517516 w 8540888"/>
              <a:gd name="connsiteY26" fmla="*/ 1476033 h 3478886"/>
              <a:gd name="connsiteX27" fmla="*/ 758759 w 8540888"/>
              <a:gd name="connsiteY27" fmla="*/ 1476033 h 3478886"/>
              <a:gd name="connsiteX28" fmla="*/ 758759 w 8540888"/>
              <a:gd name="connsiteY28" fmla="*/ 746881 h 3478886"/>
              <a:gd name="connsiteX29" fmla="*/ 1517516 w 8540888"/>
              <a:gd name="connsiteY29" fmla="*/ 746881 h 3478886"/>
              <a:gd name="connsiteX30" fmla="*/ 1517516 w 8540888"/>
              <a:gd name="connsiteY30" fmla="*/ 1466313 h 3478886"/>
              <a:gd name="connsiteX31" fmla="*/ 2276274 w 8540888"/>
              <a:gd name="connsiteY31" fmla="*/ 1466313 h 3478886"/>
              <a:gd name="connsiteX32" fmla="*/ 2276274 w 8540888"/>
              <a:gd name="connsiteY32" fmla="*/ 729151 h 3478886"/>
              <a:gd name="connsiteX33" fmla="*/ 1517516 w 8540888"/>
              <a:gd name="connsiteY33" fmla="*/ 729151 h 347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540888" h="3478886">
                <a:moveTo>
                  <a:pt x="0" y="17729"/>
                </a:moveTo>
                <a:lnTo>
                  <a:pt x="758759" y="17729"/>
                </a:lnTo>
                <a:lnTo>
                  <a:pt x="758759" y="746881"/>
                </a:lnTo>
                <a:lnTo>
                  <a:pt x="0" y="746881"/>
                </a:lnTo>
                <a:close/>
                <a:moveTo>
                  <a:pt x="1517516" y="0"/>
                </a:moveTo>
                <a:lnTo>
                  <a:pt x="2276274" y="0"/>
                </a:lnTo>
                <a:lnTo>
                  <a:pt x="6264614" y="0"/>
                </a:lnTo>
                <a:lnTo>
                  <a:pt x="6264614" y="1296133"/>
                </a:lnTo>
                <a:lnTo>
                  <a:pt x="7023372" y="1296133"/>
                </a:lnTo>
                <a:lnTo>
                  <a:pt x="7023372" y="2025285"/>
                </a:lnTo>
                <a:lnTo>
                  <a:pt x="6264614" y="2025285"/>
                </a:lnTo>
                <a:lnTo>
                  <a:pt x="6264614" y="2749734"/>
                </a:lnTo>
                <a:lnTo>
                  <a:pt x="7023372" y="2749734"/>
                </a:lnTo>
                <a:lnTo>
                  <a:pt x="7023372" y="2025712"/>
                </a:lnTo>
                <a:lnTo>
                  <a:pt x="7782130" y="2025712"/>
                </a:lnTo>
                <a:lnTo>
                  <a:pt x="7782130" y="2749734"/>
                </a:lnTo>
                <a:lnTo>
                  <a:pt x="8540888" y="2749734"/>
                </a:lnTo>
                <a:lnTo>
                  <a:pt x="8540888" y="3478886"/>
                </a:lnTo>
                <a:lnTo>
                  <a:pt x="7782130" y="3478886"/>
                </a:lnTo>
                <a:lnTo>
                  <a:pt x="7782130" y="2754864"/>
                </a:lnTo>
                <a:lnTo>
                  <a:pt x="7023372" y="2754864"/>
                </a:lnTo>
                <a:lnTo>
                  <a:pt x="7023372" y="3478886"/>
                </a:lnTo>
                <a:lnTo>
                  <a:pt x="6264614" y="3478886"/>
                </a:lnTo>
                <a:lnTo>
                  <a:pt x="2276274" y="3478886"/>
                </a:lnTo>
                <a:lnTo>
                  <a:pt x="2276274" y="2195465"/>
                </a:lnTo>
                <a:lnTo>
                  <a:pt x="1517516" y="2195465"/>
                </a:lnTo>
                <a:lnTo>
                  <a:pt x="1517516" y="1476033"/>
                </a:lnTo>
                <a:lnTo>
                  <a:pt x="758759" y="1476033"/>
                </a:lnTo>
                <a:lnTo>
                  <a:pt x="758759" y="746881"/>
                </a:lnTo>
                <a:lnTo>
                  <a:pt x="1517516" y="746881"/>
                </a:lnTo>
                <a:lnTo>
                  <a:pt x="1517516" y="1466313"/>
                </a:lnTo>
                <a:lnTo>
                  <a:pt x="2276274" y="1466313"/>
                </a:lnTo>
                <a:lnTo>
                  <a:pt x="2276274" y="729151"/>
                </a:lnTo>
                <a:lnTo>
                  <a:pt x="1517516" y="729151"/>
                </a:ln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1096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mplate 9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75BB02-9C0D-4696-A49D-21FF9E26E252}"/>
              </a:ext>
            </a:extLst>
          </p:cNvPr>
          <p:cNvSpPr>
            <a:spLocks noGrp="1"/>
          </p:cNvSpPr>
          <p:nvPr>
            <p:ph type="title"/>
          </p:nvPr>
        </p:nvSpPr>
        <p:spPr>
          <a:xfrm>
            <a:off x="838200" y="773723"/>
            <a:ext cx="10515600" cy="916965"/>
          </a:xfrm>
          <a:prstGeom prst="rect">
            <a:avLst/>
          </a:prstGeom>
        </p:spPr>
        <p:txBody>
          <a:bodyPr anchor="ctr"/>
          <a:lstStyle>
            <a:lvl1pPr algn="ctr">
              <a:defRPr sz="2400"/>
            </a:lvl1pPr>
          </a:lstStyle>
          <a:p>
            <a:r>
              <a:rPr lang="en-US"/>
              <a:t>Click to edit Master title style</a:t>
            </a:r>
          </a:p>
        </p:txBody>
      </p:sp>
      <p:sp>
        <p:nvSpPr>
          <p:cNvPr id="6" name="Picture Placeholder 17">
            <a:extLst>
              <a:ext uri="{FF2B5EF4-FFF2-40B4-BE49-F238E27FC236}">
                <a16:creationId xmlns:a16="http://schemas.microsoft.com/office/drawing/2014/main" xmlns="" id="{F9FBE81E-E458-4712-B550-8176BDF51297}"/>
              </a:ext>
            </a:extLst>
          </p:cNvPr>
          <p:cNvSpPr>
            <a:spLocks noGrp="1"/>
          </p:cNvSpPr>
          <p:nvPr>
            <p:ph type="pic" sz="quarter" idx="10"/>
          </p:nvPr>
        </p:nvSpPr>
        <p:spPr>
          <a:xfrm>
            <a:off x="838200" y="2420268"/>
            <a:ext cx="4953000" cy="2017463"/>
          </a:xfrm>
          <a:custGeom>
            <a:avLst/>
            <a:gdLst>
              <a:gd name="connsiteX0" fmla="*/ 0 w 8540888"/>
              <a:gd name="connsiteY0" fmla="*/ 17729 h 3478886"/>
              <a:gd name="connsiteX1" fmla="*/ 758759 w 8540888"/>
              <a:gd name="connsiteY1" fmla="*/ 17729 h 3478886"/>
              <a:gd name="connsiteX2" fmla="*/ 758759 w 8540888"/>
              <a:gd name="connsiteY2" fmla="*/ 746881 h 3478886"/>
              <a:gd name="connsiteX3" fmla="*/ 0 w 8540888"/>
              <a:gd name="connsiteY3" fmla="*/ 746881 h 3478886"/>
              <a:gd name="connsiteX4" fmla="*/ 1517516 w 8540888"/>
              <a:gd name="connsiteY4" fmla="*/ 0 h 3478886"/>
              <a:gd name="connsiteX5" fmla="*/ 2276274 w 8540888"/>
              <a:gd name="connsiteY5" fmla="*/ 0 h 3478886"/>
              <a:gd name="connsiteX6" fmla="*/ 6264614 w 8540888"/>
              <a:gd name="connsiteY6" fmla="*/ 0 h 3478886"/>
              <a:gd name="connsiteX7" fmla="*/ 6264614 w 8540888"/>
              <a:gd name="connsiteY7" fmla="*/ 1296133 h 3478886"/>
              <a:gd name="connsiteX8" fmla="*/ 7023372 w 8540888"/>
              <a:gd name="connsiteY8" fmla="*/ 1296133 h 3478886"/>
              <a:gd name="connsiteX9" fmla="*/ 7023372 w 8540888"/>
              <a:gd name="connsiteY9" fmla="*/ 2025285 h 3478886"/>
              <a:gd name="connsiteX10" fmla="*/ 6264614 w 8540888"/>
              <a:gd name="connsiteY10" fmla="*/ 2025285 h 3478886"/>
              <a:gd name="connsiteX11" fmla="*/ 6264614 w 8540888"/>
              <a:gd name="connsiteY11" fmla="*/ 2749734 h 3478886"/>
              <a:gd name="connsiteX12" fmla="*/ 7023372 w 8540888"/>
              <a:gd name="connsiteY12" fmla="*/ 2749734 h 3478886"/>
              <a:gd name="connsiteX13" fmla="*/ 7023372 w 8540888"/>
              <a:gd name="connsiteY13" fmla="*/ 2025712 h 3478886"/>
              <a:gd name="connsiteX14" fmla="*/ 7782130 w 8540888"/>
              <a:gd name="connsiteY14" fmla="*/ 2025712 h 3478886"/>
              <a:gd name="connsiteX15" fmla="*/ 7782130 w 8540888"/>
              <a:gd name="connsiteY15" fmla="*/ 2749734 h 3478886"/>
              <a:gd name="connsiteX16" fmla="*/ 8540888 w 8540888"/>
              <a:gd name="connsiteY16" fmla="*/ 2749734 h 3478886"/>
              <a:gd name="connsiteX17" fmla="*/ 8540888 w 8540888"/>
              <a:gd name="connsiteY17" fmla="*/ 3478886 h 3478886"/>
              <a:gd name="connsiteX18" fmla="*/ 7782130 w 8540888"/>
              <a:gd name="connsiteY18" fmla="*/ 3478886 h 3478886"/>
              <a:gd name="connsiteX19" fmla="*/ 7782130 w 8540888"/>
              <a:gd name="connsiteY19" fmla="*/ 2754864 h 3478886"/>
              <a:gd name="connsiteX20" fmla="*/ 7023372 w 8540888"/>
              <a:gd name="connsiteY20" fmla="*/ 2754864 h 3478886"/>
              <a:gd name="connsiteX21" fmla="*/ 7023372 w 8540888"/>
              <a:gd name="connsiteY21" fmla="*/ 3478886 h 3478886"/>
              <a:gd name="connsiteX22" fmla="*/ 6264614 w 8540888"/>
              <a:gd name="connsiteY22" fmla="*/ 3478886 h 3478886"/>
              <a:gd name="connsiteX23" fmla="*/ 2276274 w 8540888"/>
              <a:gd name="connsiteY23" fmla="*/ 3478886 h 3478886"/>
              <a:gd name="connsiteX24" fmla="*/ 2276274 w 8540888"/>
              <a:gd name="connsiteY24" fmla="*/ 2195465 h 3478886"/>
              <a:gd name="connsiteX25" fmla="*/ 1517516 w 8540888"/>
              <a:gd name="connsiteY25" fmla="*/ 2195465 h 3478886"/>
              <a:gd name="connsiteX26" fmla="*/ 1517516 w 8540888"/>
              <a:gd name="connsiteY26" fmla="*/ 1476033 h 3478886"/>
              <a:gd name="connsiteX27" fmla="*/ 758759 w 8540888"/>
              <a:gd name="connsiteY27" fmla="*/ 1476033 h 3478886"/>
              <a:gd name="connsiteX28" fmla="*/ 758759 w 8540888"/>
              <a:gd name="connsiteY28" fmla="*/ 746881 h 3478886"/>
              <a:gd name="connsiteX29" fmla="*/ 1517516 w 8540888"/>
              <a:gd name="connsiteY29" fmla="*/ 746881 h 3478886"/>
              <a:gd name="connsiteX30" fmla="*/ 1517516 w 8540888"/>
              <a:gd name="connsiteY30" fmla="*/ 1466313 h 3478886"/>
              <a:gd name="connsiteX31" fmla="*/ 2276274 w 8540888"/>
              <a:gd name="connsiteY31" fmla="*/ 1466313 h 3478886"/>
              <a:gd name="connsiteX32" fmla="*/ 2276274 w 8540888"/>
              <a:gd name="connsiteY32" fmla="*/ 729151 h 3478886"/>
              <a:gd name="connsiteX33" fmla="*/ 1517516 w 8540888"/>
              <a:gd name="connsiteY33" fmla="*/ 729151 h 347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540888" h="3478886">
                <a:moveTo>
                  <a:pt x="0" y="17729"/>
                </a:moveTo>
                <a:lnTo>
                  <a:pt x="758759" y="17729"/>
                </a:lnTo>
                <a:lnTo>
                  <a:pt x="758759" y="746881"/>
                </a:lnTo>
                <a:lnTo>
                  <a:pt x="0" y="746881"/>
                </a:lnTo>
                <a:close/>
                <a:moveTo>
                  <a:pt x="1517516" y="0"/>
                </a:moveTo>
                <a:lnTo>
                  <a:pt x="2276274" y="0"/>
                </a:lnTo>
                <a:lnTo>
                  <a:pt x="6264614" y="0"/>
                </a:lnTo>
                <a:lnTo>
                  <a:pt x="6264614" y="1296133"/>
                </a:lnTo>
                <a:lnTo>
                  <a:pt x="7023372" y="1296133"/>
                </a:lnTo>
                <a:lnTo>
                  <a:pt x="7023372" y="2025285"/>
                </a:lnTo>
                <a:lnTo>
                  <a:pt x="6264614" y="2025285"/>
                </a:lnTo>
                <a:lnTo>
                  <a:pt x="6264614" y="2749734"/>
                </a:lnTo>
                <a:lnTo>
                  <a:pt x="7023372" y="2749734"/>
                </a:lnTo>
                <a:lnTo>
                  <a:pt x="7023372" y="2025712"/>
                </a:lnTo>
                <a:lnTo>
                  <a:pt x="7782130" y="2025712"/>
                </a:lnTo>
                <a:lnTo>
                  <a:pt x="7782130" y="2749734"/>
                </a:lnTo>
                <a:lnTo>
                  <a:pt x="8540888" y="2749734"/>
                </a:lnTo>
                <a:lnTo>
                  <a:pt x="8540888" y="3478886"/>
                </a:lnTo>
                <a:lnTo>
                  <a:pt x="7782130" y="3478886"/>
                </a:lnTo>
                <a:lnTo>
                  <a:pt x="7782130" y="2754864"/>
                </a:lnTo>
                <a:lnTo>
                  <a:pt x="7023372" y="2754864"/>
                </a:lnTo>
                <a:lnTo>
                  <a:pt x="7023372" y="3478886"/>
                </a:lnTo>
                <a:lnTo>
                  <a:pt x="6264614" y="3478886"/>
                </a:lnTo>
                <a:lnTo>
                  <a:pt x="2276274" y="3478886"/>
                </a:lnTo>
                <a:lnTo>
                  <a:pt x="2276274" y="2195465"/>
                </a:lnTo>
                <a:lnTo>
                  <a:pt x="1517516" y="2195465"/>
                </a:lnTo>
                <a:lnTo>
                  <a:pt x="1517516" y="1476033"/>
                </a:lnTo>
                <a:lnTo>
                  <a:pt x="758759" y="1476033"/>
                </a:lnTo>
                <a:lnTo>
                  <a:pt x="758759" y="746881"/>
                </a:lnTo>
                <a:lnTo>
                  <a:pt x="1517516" y="746881"/>
                </a:lnTo>
                <a:lnTo>
                  <a:pt x="1517516" y="1466313"/>
                </a:lnTo>
                <a:lnTo>
                  <a:pt x="2276274" y="1466313"/>
                </a:lnTo>
                <a:lnTo>
                  <a:pt x="2276274" y="729151"/>
                </a:lnTo>
                <a:lnTo>
                  <a:pt x="1517516" y="729151"/>
                </a:ln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dirty="0"/>
          </a:p>
        </p:txBody>
      </p:sp>
      <p:sp>
        <p:nvSpPr>
          <p:cNvPr id="7" name="Picture Placeholder 17">
            <a:extLst>
              <a:ext uri="{FF2B5EF4-FFF2-40B4-BE49-F238E27FC236}">
                <a16:creationId xmlns:a16="http://schemas.microsoft.com/office/drawing/2014/main" xmlns="" id="{939BB923-D78F-42B7-A552-C55EE3378D2A}"/>
              </a:ext>
            </a:extLst>
          </p:cNvPr>
          <p:cNvSpPr>
            <a:spLocks noGrp="1"/>
          </p:cNvSpPr>
          <p:nvPr>
            <p:ph type="pic" sz="quarter" idx="11"/>
          </p:nvPr>
        </p:nvSpPr>
        <p:spPr>
          <a:xfrm>
            <a:off x="6400800" y="2420268"/>
            <a:ext cx="4953000" cy="2017463"/>
          </a:xfrm>
          <a:custGeom>
            <a:avLst/>
            <a:gdLst>
              <a:gd name="connsiteX0" fmla="*/ 0 w 8540888"/>
              <a:gd name="connsiteY0" fmla="*/ 17729 h 3478886"/>
              <a:gd name="connsiteX1" fmla="*/ 758759 w 8540888"/>
              <a:gd name="connsiteY1" fmla="*/ 17729 h 3478886"/>
              <a:gd name="connsiteX2" fmla="*/ 758759 w 8540888"/>
              <a:gd name="connsiteY2" fmla="*/ 746881 h 3478886"/>
              <a:gd name="connsiteX3" fmla="*/ 0 w 8540888"/>
              <a:gd name="connsiteY3" fmla="*/ 746881 h 3478886"/>
              <a:gd name="connsiteX4" fmla="*/ 1517516 w 8540888"/>
              <a:gd name="connsiteY4" fmla="*/ 0 h 3478886"/>
              <a:gd name="connsiteX5" fmla="*/ 2276274 w 8540888"/>
              <a:gd name="connsiteY5" fmla="*/ 0 h 3478886"/>
              <a:gd name="connsiteX6" fmla="*/ 6264614 w 8540888"/>
              <a:gd name="connsiteY6" fmla="*/ 0 h 3478886"/>
              <a:gd name="connsiteX7" fmla="*/ 6264614 w 8540888"/>
              <a:gd name="connsiteY7" fmla="*/ 1296133 h 3478886"/>
              <a:gd name="connsiteX8" fmla="*/ 7023372 w 8540888"/>
              <a:gd name="connsiteY8" fmla="*/ 1296133 h 3478886"/>
              <a:gd name="connsiteX9" fmla="*/ 7023372 w 8540888"/>
              <a:gd name="connsiteY9" fmla="*/ 2025285 h 3478886"/>
              <a:gd name="connsiteX10" fmla="*/ 6264614 w 8540888"/>
              <a:gd name="connsiteY10" fmla="*/ 2025285 h 3478886"/>
              <a:gd name="connsiteX11" fmla="*/ 6264614 w 8540888"/>
              <a:gd name="connsiteY11" fmla="*/ 2749734 h 3478886"/>
              <a:gd name="connsiteX12" fmla="*/ 7023372 w 8540888"/>
              <a:gd name="connsiteY12" fmla="*/ 2749734 h 3478886"/>
              <a:gd name="connsiteX13" fmla="*/ 7023372 w 8540888"/>
              <a:gd name="connsiteY13" fmla="*/ 2025712 h 3478886"/>
              <a:gd name="connsiteX14" fmla="*/ 7782130 w 8540888"/>
              <a:gd name="connsiteY14" fmla="*/ 2025712 h 3478886"/>
              <a:gd name="connsiteX15" fmla="*/ 7782130 w 8540888"/>
              <a:gd name="connsiteY15" fmla="*/ 2749734 h 3478886"/>
              <a:gd name="connsiteX16" fmla="*/ 8540888 w 8540888"/>
              <a:gd name="connsiteY16" fmla="*/ 2749734 h 3478886"/>
              <a:gd name="connsiteX17" fmla="*/ 8540888 w 8540888"/>
              <a:gd name="connsiteY17" fmla="*/ 3478886 h 3478886"/>
              <a:gd name="connsiteX18" fmla="*/ 7782130 w 8540888"/>
              <a:gd name="connsiteY18" fmla="*/ 3478886 h 3478886"/>
              <a:gd name="connsiteX19" fmla="*/ 7782130 w 8540888"/>
              <a:gd name="connsiteY19" fmla="*/ 2754864 h 3478886"/>
              <a:gd name="connsiteX20" fmla="*/ 7023372 w 8540888"/>
              <a:gd name="connsiteY20" fmla="*/ 2754864 h 3478886"/>
              <a:gd name="connsiteX21" fmla="*/ 7023372 w 8540888"/>
              <a:gd name="connsiteY21" fmla="*/ 3478886 h 3478886"/>
              <a:gd name="connsiteX22" fmla="*/ 6264614 w 8540888"/>
              <a:gd name="connsiteY22" fmla="*/ 3478886 h 3478886"/>
              <a:gd name="connsiteX23" fmla="*/ 2276274 w 8540888"/>
              <a:gd name="connsiteY23" fmla="*/ 3478886 h 3478886"/>
              <a:gd name="connsiteX24" fmla="*/ 2276274 w 8540888"/>
              <a:gd name="connsiteY24" fmla="*/ 2195465 h 3478886"/>
              <a:gd name="connsiteX25" fmla="*/ 1517516 w 8540888"/>
              <a:gd name="connsiteY25" fmla="*/ 2195465 h 3478886"/>
              <a:gd name="connsiteX26" fmla="*/ 1517516 w 8540888"/>
              <a:gd name="connsiteY26" fmla="*/ 1476033 h 3478886"/>
              <a:gd name="connsiteX27" fmla="*/ 758759 w 8540888"/>
              <a:gd name="connsiteY27" fmla="*/ 1476033 h 3478886"/>
              <a:gd name="connsiteX28" fmla="*/ 758759 w 8540888"/>
              <a:gd name="connsiteY28" fmla="*/ 746881 h 3478886"/>
              <a:gd name="connsiteX29" fmla="*/ 1517516 w 8540888"/>
              <a:gd name="connsiteY29" fmla="*/ 746881 h 3478886"/>
              <a:gd name="connsiteX30" fmla="*/ 1517516 w 8540888"/>
              <a:gd name="connsiteY30" fmla="*/ 1466313 h 3478886"/>
              <a:gd name="connsiteX31" fmla="*/ 2276274 w 8540888"/>
              <a:gd name="connsiteY31" fmla="*/ 1466313 h 3478886"/>
              <a:gd name="connsiteX32" fmla="*/ 2276274 w 8540888"/>
              <a:gd name="connsiteY32" fmla="*/ 729151 h 3478886"/>
              <a:gd name="connsiteX33" fmla="*/ 1517516 w 8540888"/>
              <a:gd name="connsiteY33" fmla="*/ 729151 h 347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540888" h="3478886">
                <a:moveTo>
                  <a:pt x="0" y="17729"/>
                </a:moveTo>
                <a:lnTo>
                  <a:pt x="758759" y="17729"/>
                </a:lnTo>
                <a:lnTo>
                  <a:pt x="758759" y="746881"/>
                </a:lnTo>
                <a:lnTo>
                  <a:pt x="0" y="746881"/>
                </a:lnTo>
                <a:close/>
                <a:moveTo>
                  <a:pt x="1517516" y="0"/>
                </a:moveTo>
                <a:lnTo>
                  <a:pt x="2276274" y="0"/>
                </a:lnTo>
                <a:lnTo>
                  <a:pt x="6264614" y="0"/>
                </a:lnTo>
                <a:lnTo>
                  <a:pt x="6264614" y="1296133"/>
                </a:lnTo>
                <a:lnTo>
                  <a:pt x="7023372" y="1296133"/>
                </a:lnTo>
                <a:lnTo>
                  <a:pt x="7023372" y="2025285"/>
                </a:lnTo>
                <a:lnTo>
                  <a:pt x="6264614" y="2025285"/>
                </a:lnTo>
                <a:lnTo>
                  <a:pt x="6264614" y="2749734"/>
                </a:lnTo>
                <a:lnTo>
                  <a:pt x="7023372" y="2749734"/>
                </a:lnTo>
                <a:lnTo>
                  <a:pt x="7023372" y="2025712"/>
                </a:lnTo>
                <a:lnTo>
                  <a:pt x="7782130" y="2025712"/>
                </a:lnTo>
                <a:lnTo>
                  <a:pt x="7782130" y="2749734"/>
                </a:lnTo>
                <a:lnTo>
                  <a:pt x="8540888" y="2749734"/>
                </a:lnTo>
                <a:lnTo>
                  <a:pt x="8540888" y="3478886"/>
                </a:lnTo>
                <a:lnTo>
                  <a:pt x="7782130" y="3478886"/>
                </a:lnTo>
                <a:lnTo>
                  <a:pt x="7782130" y="2754864"/>
                </a:lnTo>
                <a:lnTo>
                  <a:pt x="7023372" y="2754864"/>
                </a:lnTo>
                <a:lnTo>
                  <a:pt x="7023372" y="3478886"/>
                </a:lnTo>
                <a:lnTo>
                  <a:pt x="6264614" y="3478886"/>
                </a:lnTo>
                <a:lnTo>
                  <a:pt x="2276274" y="3478886"/>
                </a:lnTo>
                <a:lnTo>
                  <a:pt x="2276274" y="2195465"/>
                </a:lnTo>
                <a:lnTo>
                  <a:pt x="1517516" y="2195465"/>
                </a:lnTo>
                <a:lnTo>
                  <a:pt x="1517516" y="1476033"/>
                </a:lnTo>
                <a:lnTo>
                  <a:pt x="758759" y="1476033"/>
                </a:lnTo>
                <a:lnTo>
                  <a:pt x="758759" y="746881"/>
                </a:lnTo>
                <a:lnTo>
                  <a:pt x="1517516" y="746881"/>
                </a:lnTo>
                <a:lnTo>
                  <a:pt x="1517516" y="1466313"/>
                </a:lnTo>
                <a:lnTo>
                  <a:pt x="2276274" y="1466313"/>
                </a:lnTo>
                <a:lnTo>
                  <a:pt x="2276274" y="729151"/>
                </a:lnTo>
                <a:lnTo>
                  <a:pt x="1517516" y="729151"/>
                </a:ln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dirty="0"/>
          </a:p>
        </p:txBody>
      </p:sp>
      <p:sp>
        <p:nvSpPr>
          <p:cNvPr id="8" name="Text Placeholder 13">
            <a:extLst>
              <a:ext uri="{FF2B5EF4-FFF2-40B4-BE49-F238E27FC236}">
                <a16:creationId xmlns:a16="http://schemas.microsoft.com/office/drawing/2014/main" xmlns="" id="{1FD623D0-DFFA-4B64-A343-65516DD91186}"/>
              </a:ext>
            </a:extLst>
          </p:cNvPr>
          <p:cNvSpPr>
            <a:spLocks noGrp="1"/>
          </p:cNvSpPr>
          <p:nvPr>
            <p:ph type="body" sz="quarter" idx="12"/>
          </p:nvPr>
        </p:nvSpPr>
        <p:spPr>
          <a:xfrm>
            <a:off x="838200" y="4835526"/>
            <a:ext cx="4953000" cy="1489074"/>
          </a:xfrm>
          <a:prstGeom prst="rect">
            <a:avLst/>
          </a:prstGeom>
        </p:spPr>
        <p:txBody>
          <a:bodyPr>
            <a:normAutofit/>
          </a:bodyPr>
          <a:lstStyle>
            <a:lvl1pPr marL="0" indent="0" algn="ctr">
              <a:buNone/>
              <a:defRPr sz="1800"/>
            </a:lvl1pPr>
            <a:lvl2pPr marL="457200" indent="0" algn="ctr">
              <a:buNone/>
              <a:defRPr/>
            </a:lvl2pPr>
          </a:lstStyle>
          <a:p>
            <a:pPr lvl="0"/>
            <a:r>
              <a:rPr lang="en-US" dirty="0"/>
              <a:t>Edit Master text styles</a:t>
            </a:r>
          </a:p>
        </p:txBody>
      </p:sp>
      <p:sp>
        <p:nvSpPr>
          <p:cNvPr id="9" name="Text Placeholder 13">
            <a:extLst>
              <a:ext uri="{FF2B5EF4-FFF2-40B4-BE49-F238E27FC236}">
                <a16:creationId xmlns:a16="http://schemas.microsoft.com/office/drawing/2014/main" xmlns="" id="{397594AC-C05E-4B25-B0C7-88BEFC896548}"/>
              </a:ext>
            </a:extLst>
          </p:cNvPr>
          <p:cNvSpPr>
            <a:spLocks noGrp="1"/>
          </p:cNvSpPr>
          <p:nvPr>
            <p:ph type="body" sz="quarter" idx="13"/>
          </p:nvPr>
        </p:nvSpPr>
        <p:spPr>
          <a:xfrm>
            <a:off x="6400800" y="4835526"/>
            <a:ext cx="4953000" cy="1489074"/>
          </a:xfrm>
          <a:prstGeom prst="rect">
            <a:avLst/>
          </a:prstGeom>
        </p:spPr>
        <p:txBody>
          <a:bodyPr>
            <a:normAutofit/>
          </a:bodyPr>
          <a:lstStyle>
            <a:lvl1pPr marL="0" indent="0" algn="ctr">
              <a:buNone/>
              <a:defRPr sz="1800"/>
            </a:lvl1pPr>
            <a:lvl2pPr marL="457200" indent="0" algn="ctr">
              <a:buNone/>
              <a:defRPr/>
            </a:lvl2pPr>
          </a:lstStyle>
          <a:p>
            <a:pPr lvl="0"/>
            <a:r>
              <a:rPr lang="en-US" dirty="0"/>
              <a:t>Edit Master text styles</a:t>
            </a:r>
          </a:p>
        </p:txBody>
      </p:sp>
    </p:spTree>
    <p:extLst>
      <p:ext uri="{BB962C8B-B14F-4D97-AF65-F5344CB8AC3E}">
        <p14:creationId xmlns:p14="http://schemas.microsoft.com/office/powerpoint/2010/main" val="235296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750"/>
                                        <p:tgtEl>
                                          <p:spTgt spid="8">
                                            <p:txEl>
                                              <p:pRg st="0" end="0"/>
                                            </p:txEl>
                                          </p:spTgt>
                                        </p:tgtEl>
                                      </p:cBhvr>
                                    </p:animEffect>
                                    <p:anim calcmode="lin" valueType="num">
                                      <p:cBhvr>
                                        <p:cTn id="19" dur="75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0" dur="75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par>
                          <p:cTn id="26" fill="hold">
                            <p:stCondLst>
                              <p:cond delay="500"/>
                            </p:stCondLst>
                            <p:childTnLst>
                              <p:par>
                                <p:cTn id="27" presetID="42" presetClass="entr" presetSubtype="0" fill="hold" grpId="0" nodeType="after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750"/>
                                        <p:tgtEl>
                                          <p:spTgt spid="9">
                                            <p:txEl>
                                              <p:pRg st="0" end="0"/>
                                            </p:txEl>
                                          </p:spTgt>
                                        </p:tgtEl>
                                      </p:cBhvr>
                                    </p:animEffect>
                                    <p:anim calcmode="lin" valueType="num">
                                      <p:cBhvr>
                                        <p:cTn id="30" dur="75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1" dur="75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build="p">
        <p:tmplLst>
          <p:tmpl lvl="1">
            <p:tnLst>
              <p:par>
                <p:cTn presetID="42"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anim calcmode="lin" valueType="num">
                      <p:cBhvr>
                        <p:cTn dur="750" fill="hold"/>
                        <p:tgtEl>
                          <p:spTgt spid="8"/>
                        </p:tgtEl>
                        <p:attrNameLst>
                          <p:attrName>ppt_x</p:attrName>
                        </p:attrNameLst>
                      </p:cBhvr>
                      <p:tavLst>
                        <p:tav tm="0">
                          <p:val>
                            <p:strVal val="#ppt_x"/>
                          </p:val>
                        </p:tav>
                        <p:tav tm="100000">
                          <p:val>
                            <p:strVal val="#ppt_x"/>
                          </p:val>
                        </p:tav>
                      </p:tavLst>
                    </p:anim>
                    <p:anim calcmode="lin" valueType="num">
                      <p:cBhvr>
                        <p:cTn dur="75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anim calcmode="lin" valueType="num">
                      <p:cBhvr>
                        <p:cTn dur="750" fill="hold"/>
                        <p:tgtEl>
                          <p:spTgt spid="9"/>
                        </p:tgtEl>
                        <p:attrNameLst>
                          <p:attrName>ppt_x</p:attrName>
                        </p:attrNameLst>
                      </p:cBhvr>
                      <p:tavLst>
                        <p:tav tm="0">
                          <p:val>
                            <p:strVal val="#ppt_x"/>
                          </p:val>
                        </p:tav>
                        <p:tav tm="100000">
                          <p:val>
                            <p:strVal val="#ppt_x"/>
                          </p:val>
                        </p:tav>
                      </p:tavLst>
                    </p:anim>
                    <p:anim calcmode="lin" valueType="num">
                      <p:cBhvr>
                        <p:cTn dur="750" fill="hold"/>
                        <p:tgtEl>
                          <p:spTgt spid="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mplate 96">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xmlns="" id="{34B76BA5-6023-4F00-B2A9-E09362EBC585}"/>
              </a:ext>
            </a:extLst>
          </p:cNvPr>
          <p:cNvSpPr/>
          <p:nvPr userDrawn="1"/>
        </p:nvSpPr>
        <p:spPr>
          <a:xfrm rot="12076737">
            <a:off x="-1011485" y="-915136"/>
            <a:ext cx="8173342" cy="8559987"/>
          </a:xfrm>
          <a:custGeom>
            <a:avLst/>
            <a:gdLst>
              <a:gd name="connsiteX0" fmla="*/ 8173342 w 8173342"/>
              <a:gd name="connsiteY0" fmla="*/ 6299438 h 8559987"/>
              <a:gd name="connsiteX1" fmla="*/ 2369035 w 8173342"/>
              <a:gd name="connsiteY1" fmla="*/ 8559987 h 8559987"/>
              <a:gd name="connsiteX2" fmla="*/ 2264172 w 8173342"/>
              <a:gd name="connsiteY2" fmla="*/ 8498815 h 8559987"/>
              <a:gd name="connsiteX3" fmla="*/ 414717 w 8173342"/>
              <a:gd name="connsiteY3" fmla="*/ 2844411 h 8559987"/>
              <a:gd name="connsiteX4" fmla="*/ 1021821 w 8173342"/>
              <a:gd name="connsiteY4" fmla="*/ 1894595 h 8559987"/>
              <a:gd name="connsiteX5" fmla="*/ 1255445 w 8173342"/>
              <a:gd name="connsiteY5" fmla="*/ 1633932 h 8559987"/>
              <a:gd name="connsiteX6" fmla="*/ 5450818 w 8173342"/>
              <a:gd name="connsiteY6" fmla="*/ 0 h 8559987"/>
              <a:gd name="connsiteX7" fmla="*/ 5539171 w 8173342"/>
              <a:gd name="connsiteY7" fmla="*/ 1305 h 8559987"/>
              <a:gd name="connsiteX8" fmla="*/ 5725418 w 8173342"/>
              <a:gd name="connsiteY8" fmla="*/ 14014 h 855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3342" h="8559987">
                <a:moveTo>
                  <a:pt x="8173342" y="6299438"/>
                </a:moveTo>
                <a:lnTo>
                  <a:pt x="2369035" y="8559987"/>
                </a:lnTo>
                <a:lnTo>
                  <a:pt x="2264172" y="8498815"/>
                </a:lnTo>
                <a:cubicBezTo>
                  <a:pt x="237425" y="7255101"/>
                  <a:pt x="-561280" y="4897872"/>
                  <a:pt x="414717" y="2844411"/>
                </a:cubicBezTo>
                <a:cubicBezTo>
                  <a:pt x="577460" y="2502006"/>
                  <a:pt x="782156" y="2184228"/>
                  <a:pt x="1021821" y="1894595"/>
                </a:cubicBezTo>
                <a:lnTo>
                  <a:pt x="1255445" y="1633932"/>
                </a:lnTo>
                <a:lnTo>
                  <a:pt x="5450818" y="0"/>
                </a:lnTo>
                <a:lnTo>
                  <a:pt x="5539171" y="1305"/>
                </a:lnTo>
                <a:lnTo>
                  <a:pt x="5725418" y="14014"/>
                </a:lnTo>
                <a:close/>
              </a:path>
            </a:pathLst>
          </a:cu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xmlns="" id="{B38C7F13-21C6-4132-8A5B-263C599DD54E}"/>
              </a:ext>
            </a:extLst>
          </p:cNvPr>
          <p:cNvSpPr/>
          <p:nvPr userDrawn="1"/>
        </p:nvSpPr>
        <p:spPr>
          <a:xfrm rot="20666609">
            <a:off x="-790793" y="29450"/>
            <a:ext cx="4082076" cy="7418257"/>
          </a:xfrm>
          <a:custGeom>
            <a:avLst/>
            <a:gdLst>
              <a:gd name="connsiteX0" fmla="*/ 3449576 w 4082076"/>
              <a:gd name="connsiteY0" fmla="*/ 220505 h 7418257"/>
              <a:gd name="connsiteX1" fmla="*/ 3362150 w 4082076"/>
              <a:gd name="connsiteY1" fmla="*/ 268759 h 7418257"/>
              <a:gd name="connsiteX2" fmla="*/ 4082076 w 4082076"/>
              <a:gd name="connsiteY2" fmla="*/ 7418256 h 7418257"/>
              <a:gd name="connsiteX3" fmla="*/ 4082076 w 4082076"/>
              <a:gd name="connsiteY3" fmla="*/ 7418257 h 7418257"/>
              <a:gd name="connsiteX4" fmla="*/ 3695668 w 4082076"/>
              <a:gd name="connsiteY4" fmla="*/ 7407799 h 7418257"/>
              <a:gd name="connsiteX5" fmla="*/ 0 w 4082076"/>
              <a:gd name="connsiteY5" fmla="*/ 6378973 h 7418257"/>
              <a:gd name="connsiteX6" fmla="*/ 1725068 w 4082076"/>
              <a:gd name="connsiteY6" fmla="*/ 182317 h 7418257"/>
              <a:gd name="connsiteX7" fmla="*/ 1969778 w 4082076"/>
              <a:gd name="connsiteY7" fmla="*/ 123238 h 7418257"/>
              <a:gd name="connsiteX8" fmla="*/ 2473321 w 4082076"/>
              <a:gd name="connsiteY8" fmla="*/ 25277 h 7418257"/>
              <a:gd name="connsiteX9" fmla="*/ 2657495 w 4082076"/>
              <a:gd name="connsiteY9" fmla="*/ 0 h 741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2076" h="7418257">
                <a:moveTo>
                  <a:pt x="3449576" y="220505"/>
                </a:moveTo>
                <a:lnTo>
                  <a:pt x="3362150" y="268759"/>
                </a:lnTo>
                <a:cubicBezTo>
                  <a:pt x="2493" y="2238659"/>
                  <a:pt x="242469" y="5654989"/>
                  <a:pt x="4082076" y="7418256"/>
                </a:cubicBezTo>
                <a:lnTo>
                  <a:pt x="4082076" y="7418257"/>
                </a:lnTo>
                <a:lnTo>
                  <a:pt x="3695668" y="7407799"/>
                </a:lnTo>
                <a:lnTo>
                  <a:pt x="0" y="6378973"/>
                </a:lnTo>
                <a:lnTo>
                  <a:pt x="1725068" y="182317"/>
                </a:lnTo>
                <a:lnTo>
                  <a:pt x="1969778" y="123238"/>
                </a:lnTo>
                <a:cubicBezTo>
                  <a:pt x="2134440" y="86322"/>
                  <a:pt x="2302402" y="53597"/>
                  <a:pt x="2473321" y="25277"/>
                </a:cubicBezTo>
                <a:lnTo>
                  <a:pt x="2657495"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Picture Placeholder 10"/>
          <p:cNvSpPr>
            <a:spLocks noGrp="1"/>
          </p:cNvSpPr>
          <p:nvPr>
            <p:ph type="pic" sz="quarter" idx="10"/>
          </p:nvPr>
        </p:nvSpPr>
        <p:spPr>
          <a:xfrm>
            <a:off x="1583155" y="1774656"/>
            <a:ext cx="4379496" cy="4379496"/>
          </a:xfrm>
          <a:custGeom>
            <a:avLst/>
            <a:gdLst>
              <a:gd name="connsiteX0" fmla="*/ 2189748 w 4379496"/>
              <a:gd name="connsiteY0" fmla="*/ 0 h 4379496"/>
              <a:gd name="connsiteX1" fmla="*/ 4379496 w 4379496"/>
              <a:gd name="connsiteY1" fmla="*/ 2189748 h 4379496"/>
              <a:gd name="connsiteX2" fmla="*/ 2189748 w 4379496"/>
              <a:gd name="connsiteY2" fmla="*/ 4379496 h 4379496"/>
              <a:gd name="connsiteX3" fmla="*/ 0 w 4379496"/>
              <a:gd name="connsiteY3" fmla="*/ 2189748 h 4379496"/>
              <a:gd name="connsiteX4" fmla="*/ 2189748 w 4379496"/>
              <a:gd name="connsiteY4" fmla="*/ 0 h 4379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496" h="4379496">
                <a:moveTo>
                  <a:pt x="2189748" y="0"/>
                </a:moveTo>
                <a:cubicBezTo>
                  <a:pt x="3399112" y="0"/>
                  <a:pt x="4379496" y="980384"/>
                  <a:pt x="4379496" y="2189748"/>
                </a:cubicBezTo>
                <a:cubicBezTo>
                  <a:pt x="4379496" y="3399112"/>
                  <a:pt x="3399112" y="4379496"/>
                  <a:pt x="2189748" y="4379496"/>
                </a:cubicBezTo>
                <a:cubicBezTo>
                  <a:pt x="980384" y="4379496"/>
                  <a:pt x="0" y="3399112"/>
                  <a:pt x="0" y="2189748"/>
                </a:cubicBezTo>
                <a:cubicBezTo>
                  <a:pt x="0" y="980384"/>
                  <a:pt x="980384" y="0"/>
                  <a:pt x="2189748" y="0"/>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133568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mplate 97">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xmlns="" id="{DC3F55C7-024F-48B9-9D05-2C2BC3A90297}"/>
              </a:ext>
            </a:extLst>
          </p:cNvPr>
          <p:cNvSpPr/>
          <p:nvPr userDrawn="1"/>
        </p:nvSpPr>
        <p:spPr>
          <a:xfrm rot="9523263" flipH="1">
            <a:off x="5030978" y="-906933"/>
            <a:ext cx="8178418" cy="8574894"/>
          </a:xfrm>
          <a:custGeom>
            <a:avLst/>
            <a:gdLst>
              <a:gd name="connsiteX0" fmla="*/ 2395578 w 8178418"/>
              <a:gd name="connsiteY0" fmla="*/ 8574894 h 8574894"/>
              <a:gd name="connsiteX1" fmla="*/ 8178418 w 8178418"/>
              <a:gd name="connsiteY1" fmla="*/ 6322705 h 8574894"/>
              <a:gd name="connsiteX2" fmla="*/ 5721092 w 8178418"/>
              <a:gd name="connsiteY2" fmla="*/ 13142 h 8574894"/>
              <a:gd name="connsiteX3" fmla="*/ 5539171 w 8178418"/>
              <a:gd name="connsiteY3" fmla="*/ 728 h 8574894"/>
              <a:gd name="connsiteX4" fmla="*/ 5515637 w 8178418"/>
              <a:gd name="connsiteY4" fmla="*/ 0 h 8574894"/>
              <a:gd name="connsiteX5" fmla="*/ 1223488 w 8178418"/>
              <a:gd name="connsiteY5" fmla="*/ 1671622 h 8574894"/>
              <a:gd name="connsiteX6" fmla="*/ 1070219 w 8178418"/>
              <a:gd name="connsiteY6" fmla="*/ 1836467 h 8574894"/>
              <a:gd name="connsiteX7" fmla="*/ 414717 w 8178418"/>
              <a:gd name="connsiteY7" fmla="*/ 2843834 h 8574894"/>
              <a:gd name="connsiteX8" fmla="*/ 2264173 w 8178418"/>
              <a:gd name="connsiteY8" fmla="*/ 8498238 h 857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8418" h="8574894">
                <a:moveTo>
                  <a:pt x="2395578" y="8574894"/>
                </a:moveTo>
                <a:lnTo>
                  <a:pt x="8178418" y="6322705"/>
                </a:lnTo>
                <a:lnTo>
                  <a:pt x="5721092" y="13142"/>
                </a:lnTo>
                <a:lnTo>
                  <a:pt x="5539171" y="728"/>
                </a:lnTo>
                <a:lnTo>
                  <a:pt x="5515637" y="0"/>
                </a:lnTo>
                <a:lnTo>
                  <a:pt x="1223488" y="1671622"/>
                </a:lnTo>
                <a:lnTo>
                  <a:pt x="1070219" y="1836467"/>
                </a:lnTo>
                <a:cubicBezTo>
                  <a:pt x="809635" y="2141389"/>
                  <a:pt x="588310" y="2478602"/>
                  <a:pt x="414717" y="2843834"/>
                </a:cubicBezTo>
                <a:cubicBezTo>
                  <a:pt x="-561280" y="4897296"/>
                  <a:pt x="237426" y="7254524"/>
                  <a:pt x="2264173" y="8498238"/>
                </a:cubicBezTo>
                <a:close/>
              </a:path>
            </a:pathLst>
          </a:cu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xmlns="" id="{2F68CC82-B6D6-4E16-8D70-30015DD30C7A}"/>
              </a:ext>
            </a:extLst>
          </p:cNvPr>
          <p:cNvSpPr/>
          <p:nvPr userDrawn="1"/>
        </p:nvSpPr>
        <p:spPr>
          <a:xfrm rot="933391" flipH="1">
            <a:off x="8906155" y="42422"/>
            <a:ext cx="4071844" cy="7428153"/>
          </a:xfrm>
          <a:custGeom>
            <a:avLst/>
            <a:gdLst>
              <a:gd name="connsiteX0" fmla="*/ 2701435 w 4071844"/>
              <a:gd name="connsiteY0" fmla="*/ 0 h 7428153"/>
              <a:gd name="connsiteX1" fmla="*/ 2536520 w 4071844"/>
              <a:gd name="connsiteY1" fmla="*/ 23305 h 7428153"/>
              <a:gd name="connsiteX2" fmla="*/ 2048072 w 4071844"/>
              <a:gd name="connsiteY2" fmla="*/ 113760 h 7428153"/>
              <a:gd name="connsiteX3" fmla="*/ 1718504 w 4071844"/>
              <a:gd name="connsiteY3" fmla="*/ 193671 h 7428153"/>
              <a:gd name="connsiteX4" fmla="*/ 0 w 4071844"/>
              <a:gd name="connsiteY4" fmla="*/ 6366743 h 7428153"/>
              <a:gd name="connsiteX5" fmla="*/ 3784809 w 4071844"/>
              <a:gd name="connsiteY5" fmla="*/ 7420385 h 7428153"/>
              <a:gd name="connsiteX6" fmla="*/ 4071844 w 4071844"/>
              <a:gd name="connsiteY6" fmla="*/ 7428153 h 7428153"/>
              <a:gd name="connsiteX7" fmla="*/ 4071844 w 4071844"/>
              <a:gd name="connsiteY7" fmla="*/ 7428152 h 7428153"/>
              <a:gd name="connsiteX8" fmla="*/ 3351918 w 4071844"/>
              <a:gd name="connsiteY8" fmla="*/ 278655 h 7428153"/>
              <a:gd name="connsiteX9" fmla="*/ 3469425 w 4071844"/>
              <a:gd name="connsiteY9" fmla="*/ 213799 h 742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1844" h="7428153">
                <a:moveTo>
                  <a:pt x="2701435" y="0"/>
                </a:moveTo>
                <a:lnTo>
                  <a:pt x="2536520" y="23305"/>
                </a:lnTo>
                <a:cubicBezTo>
                  <a:pt x="2370898" y="49397"/>
                  <a:pt x="2207980" y="79612"/>
                  <a:pt x="2048072" y="113760"/>
                </a:cubicBezTo>
                <a:lnTo>
                  <a:pt x="1718504" y="193671"/>
                </a:lnTo>
                <a:lnTo>
                  <a:pt x="0" y="6366743"/>
                </a:lnTo>
                <a:lnTo>
                  <a:pt x="3784809" y="7420385"/>
                </a:lnTo>
                <a:lnTo>
                  <a:pt x="4071844" y="7428153"/>
                </a:lnTo>
                <a:lnTo>
                  <a:pt x="4071844" y="7428152"/>
                </a:lnTo>
                <a:cubicBezTo>
                  <a:pt x="232237" y="5664885"/>
                  <a:pt x="-7738" y="2248555"/>
                  <a:pt x="3351918" y="278655"/>
                </a:cubicBezTo>
                <a:lnTo>
                  <a:pt x="3469425" y="2137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Picture Placeholder 9"/>
          <p:cNvSpPr>
            <a:spLocks noGrp="1"/>
          </p:cNvSpPr>
          <p:nvPr userDrawn="1">
            <p:ph type="pic" sz="quarter" idx="10"/>
          </p:nvPr>
        </p:nvSpPr>
        <p:spPr>
          <a:xfrm>
            <a:off x="6011485" y="1798714"/>
            <a:ext cx="4379496" cy="4379496"/>
          </a:xfrm>
          <a:custGeom>
            <a:avLst/>
            <a:gdLst>
              <a:gd name="connsiteX0" fmla="*/ 2189748 w 4379496"/>
              <a:gd name="connsiteY0" fmla="*/ 0 h 4379496"/>
              <a:gd name="connsiteX1" fmla="*/ 4379496 w 4379496"/>
              <a:gd name="connsiteY1" fmla="*/ 2189748 h 4379496"/>
              <a:gd name="connsiteX2" fmla="*/ 2189748 w 4379496"/>
              <a:gd name="connsiteY2" fmla="*/ 4379496 h 4379496"/>
              <a:gd name="connsiteX3" fmla="*/ 0 w 4379496"/>
              <a:gd name="connsiteY3" fmla="*/ 2189748 h 4379496"/>
              <a:gd name="connsiteX4" fmla="*/ 2189748 w 4379496"/>
              <a:gd name="connsiteY4" fmla="*/ 0 h 4379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496" h="4379496">
                <a:moveTo>
                  <a:pt x="2189748" y="0"/>
                </a:moveTo>
                <a:cubicBezTo>
                  <a:pt x="3399112" y="0"/>
                  <a:pt x="4379496" y="980384"/>
                  <a:pt x="4379496" y="2189748"/>
                </a:cubicBezTo>
                <a:cubicBezTo>
                  <a:pt x="4379496" y="3399112"/>
                  <a:pt x="3399112" y="4379496"/>
                  <a:pt x="2189748" y="4379496"/>
                </a:cubicBezTo>
                <a:cubicBezTo>
                  <a:pt x="980384" y="4379496"/>
                  <a:pt x="0" y="3399112"/>
                  <a:pt x="0" y="2189748"/>
                </a:cubicBezTo>
                <a:cubicBezTo>
                  <a:pt x="0" y="980384"/>
                  <a:pt x="980384" y="0"/>
                  <a:pt x="2189748" y="0"/>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266779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mplate 9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03AD19B3-EA21-4B60-B314-1A2437A7AEEF}"/>
              </a:ext>
            </a:extLst>
          </p:cNvPr>
          <p:cNvSpPr>
            <a:spLocks noGrp="1"/>
          </p:cNvSpPr>
          <p:nvPr>
            <p:ph type="pic" sz="quarter" idx="10"/>
          </p:nvPr>
        </p:nvSpPr>
        <p:spPr>
          <a:xfrm>
            <a:off x="2" y="1469206"/>
            <a:ext cx="12191999" cy="3767188"/>
          </a:xfrm>
          <a:custGeom>
            <a:avLst/>
            <a:gdLst>
              <a:gd name="connsiteX0" fmla="*/ 8783395 w 12191999"/>
              <a:gd name="connsiteY0" fmla="*/ 3661252 h 3767188"/>
              <a:gd name="connsiteX1" fmla="*/ 8796273 w 12191999"/>
              <a:gd name="connsiteY1" fmla="*/ 3661252 h 3767188"/>
              <a:gd name="connsiteX2" fmla="*/ 8792483 w 12191999"/>
              <a:gd name="connsiteY2" fmla="*/ 3747291 h 3767188"/>
              <a:gd name="connsiteX3" fmla="*/ 8789834 w 12191999"/>
              <a:gd name="connsiteY3" fmla="*/ 3767188 h 3767188"/>
              <a:gd name="connsiteX4" fmla="*/ 8787185 w 12191999"/>
              <a:gd name="connsiteY4" fmla="*/ 3747291 h 3767188"/>
              <a:gd name="connsiteX5" fmla="*/ 8783395 w 12191999"/>
              <a:gd name="connsiteY5" fmla="*/ 3661252 h 3767188"/>
              <a:gd name="connsiteX6" fmla="*/ 4391698 w 12191999"/>
              <a:gd name="connsiteY6" fmla="*/ 3661252 h 3767188"/>
              <a:gd name="connsiteX7" fmla="*/ 4404575 w 12191999"/>
              <a:gd name="connsiteY7" fmla="*/ 3661252 h 3767188"/>
              <a:gd name="connsiteX8" fmla="*/ 4400787 w 12191999"/>
              <a:gd name="connsiteY8" fmla="*/ 3747291 h 3767188"/>
              <a:gd name="connsiteX9" fmla="*/ 4398136 w 12191999"/>
              <a:gd name="connsiteY9" fmla="*/ 3767188 h 3767188"/>
              <a:gd name="connsiteX10" fmla="*/ 4395488 w 12191999"/>
              <a:gd name="connsiteY10" fmla="*/ 3747291 h 3767188"/>
              <a:gd name="connsiteX11" fmla="*/ 4391698 w 12191999"/>
              <a:gd name="connsiteY11" fmla="*/ 3661252 h 3767188"/>
              <a:gd name="connsiteX12" fmla="*/ 8789834 w 12191999"/>
              <a:gd name="connsiteY12" fmla="*/ 3555317 h 3767188"/>
              <a:gd name="connsiteX13" fmla="*/ 8792483 w 12191999"/>
              <a:gd name="connsiteY13" fmla="*/ 3575213 h 3767188"/>
              <a:gd name="connsiteX14" fmla="*/ 8796273 w 12191999"/>
              <a:gd name="connsiteY14" fmla="*/ 3661251 h 3767188"/>
              <a:gd name="connsiteX15" fmla="*/ 8783395 w 12191999"/>
              <a:gd name="connsiteY15" fmla="*/ 3661251 h 3767188"/>
              <a:gd name="connsiteX16" fmla="*/ 8787185 w 12191999"/>
              <a:gd name="connsiteY16" fmla="*/ 3575213 h 3767188"/>
              <a:gd name="connsiteX17" fmla="*/ 4398136 w 12191999"/>
              <a:gd name="connsiteY17" fmla="*/ 3555317 h 3767188"/>
              <a:gd name="connsiteX18" fmla="*/ 4400785 w 12191999"/>
              <a:gd name="connsiteY18" fmla="*/ 3575213 h 3767188"/>
              <a:gd name="connsiteX19" fmla="*/ 4404575 w 12191999"/>
              <a:gd name="connsiteY19" fmla="*/ 3661251 h 3767188"/>
              <a:gd name="connsiteX20" fmla="*/ 4391698 w 12191999"/>
              <a:gd name="connsiteY20" fmla="*/ 3661251 h 3767188"/>
              <a:gd name="connsiteX21" fmla="*/ 4395488 w 12191999"/>
              <a:gd name="connsiteY21" fmla="*/ 3575213 h 3767188"/>
              <a:gd name="connsiteX22" fmla="*/ 0 w 12191999"/>
              <a:gd name="connsiteY22" fmla="*/ 0 h 3767188"/>
              <a:gd name="connsiteX23" fmla="*/ 12191999 w 12191999"/>
              <a:gd name="connsiteY23" fmla="*/ 0 h 3767188"/>
              <a:gd name="connsiteX24" fmla="*/ 12191999 w 12191999"/>
              <a:gd name="connsiteY24" fmla="*/ 2877390 h 3767188"/>
              <a:gd name="connsiteX25" fmla="*/ 12168132 w 12191999"/>
              <a:gd name="connsiteY25" fmla="*/ 2885883 h 3767188"/>
              <a:gd name="connsiteX26" fmla="*/ 11719779 w 12191999"/>
              <a:gd name="connsiteY26" fmla="*/ 3661251 h 3767188"/>
              <a:gd name="connsiteX27" fmla="*/ 10985683 w 12191999"/>
              <a:gd name="connsiteY27" fmla="*/ 2819754 h 3767188"/>
              <a:gd name="connsiteX28" fmla="*/ 10251587 w 12191999"/>
              <a:gd name="connsiteY28" fmla="*/ 3661251 h 3767188"/>
              <a:gd name="connsiteX29" fmla="*/ 9517491 w 12191999"/>
              <a:gd name="connsiteY29" fmla="*/ 2819754 h 3767188"/>
              <a:gd name="connsiteX30" fmla="*/ 8798309 w 12191999"/>
              <a:gd name="connsiteY30" fmla="*/ 3491660 h 3767188"/>
              <a:gd name="connsiteX31" fmla="*/ 8789834 w 12191999"/>
              <a:gd name="connsiteY31" fmla="*/ 3555317 h 3767188"/>
              <a:gd name="connsiteX32" fmla="*/ 8781359 w 12191999"/>
              <a:gd name="connsiteY32" fmla="*/ 3491660 h 3767188"/>
              <a:gd name="connsiteX33" fmla="*/ 8062177 w 12191999"/>
              <a:gd name="connsiteY33" fmla="*/ 2819754 h 3767188"/>
              <a:gd name="connsiteX34" fmla="*/ 7328081 w 12191999"/>
              <a:gd name="connsiteY34" fmla="*/ 3661251 h 3767188"/>
              <a:gd name="connsiteX35" fmla="*/ 6593985 w 12191999"/>
              <a:gd name="connsiteY35" fmla="*/ 2819754 h 3767188"/>
              <a:gd name="connsiteX36" fmla="*/ 5859890 w 12191999"/>
              <a:gd name="connsiteY36" fmla="*/ 3661251 h 3767188"/>
              <a:gd name="connsiteX37" fmla="*/ 5125793 w 12191999"/>
              <a:gd name="connsiteY37" fmla="*/ 2819754 h 3767188"/>
              <a:gd name="connsiteX38" fmla="*/ 4406612 w 12191999"/>
              <a:gd name="connsiteY38" fmla="*/ 3491660 h 3767188"/>
              <a:gd name="connsiteX39" fmla="*/ 4398136 w 12191999"/>
              <a:gd name="connsiteY39" fmla="*/ 3555317 h 3767188"/>
              <a:gd name="connsiteX40" fmla="*/ 4389661 w 12191999"/>
              <a:gd name="connsiteY40" fmla="*/ 3491660 h 3767188"/>
              <a:gd name="connsiteX41" fmla="*/ 3670479 w 12191999"/>
              <a:gd name="connsiteY41" fmla="*/ 2819754 h 3767188"/>
              <a:gd name="connsiteX42" fmla="*/ 2936384 w 12191999"/>
              <a:gd name="connsiteY42" fmla="*/ 3661251 h 3767188"/>
              <a:gd name="connsiteX43" fmla="*/ 2202288 w 12191999"/>
              <a:gd name="connsiteY43" fmla="*/ 2819754 h 3767188"/>
              <a:gd name="connsiteX44" fmla="*/ 1468191 w 12191999"/>
              <a:gd name="connsiteY44" fmla="*/ 3661251 h 3767188"/>
              <a:gd name="connsiteX45" fmla="*/ 734095 w 12191999"/>
              <a:gd name="connsiteY45" fmla="*/ 2819754 h 3767188"/>
              <a:gd name="connsiteX46" fmla="*/ 0 w 12191999"/>
              <a:gd name="connsiteY46" fmla="*/ 3661251 h 376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2191999" h="3767188">
                <a:moveTo>
                  <a:pt x="8783395" y="3661252"/>
                </a:moveTo>
                <a:lnTo>
                  <a:pt x="8796273" y="3661252"/>
                </a:lnTo>
                <a:cubicBezTo>
                  <a:pt x="8796273" y="3690300"/>
                  <a:pt x="8794989" y="3719002"/>
                  <a:pt x="8792483" y="3747291"/>
                </a:cubicBezTo>
                <a:lnTo>
                  <a:pt x="8789834" y="3767188"/>
                </a:lnTo>
                <a:lnTo>
                  <a:pt x="8787185" y="3747291"/>
                </a:lnTo>
                <a:cubicBezTo>
                  <a:pt x="8784679" y="3719002"/>
                  <a:pt x="8783395" y="3690300"/>
                  <a:pt x="8783395" y="3661252"/>
                </a:cubicBezTo>
                <a:close/>
                <a:moveTo>
                  <a:pt x="4391698" y="3661252"/>
                </a:moveTo>
                <a:lnTo>
                  <a:pt x="4404575" y="3661252"/>
                </a:lnTo>
                <a:cubicBezTo>
                  <a:pt x="4404575" y="3690300"/>
                  <a:pt x="4403291" y="3719002"/>
                  <a:pt x="4400787" y="3747291"/>
                </a:cubicBezTo>
                <a:lnTo>
                  <a:pt x="4398136" y="3767188"/>
                </a:lnTo>
                <a:lnTo>
                  <a:pt x="4395488" y="3747291"/>
                </a:lnTo>
                <a:cubicBezTo>
                  <a:pt x="4392982" y="3719002"/>
                  <a:pt x="4391698" y="3690300"/>
                  <a:pt x="4391698" y="3661252"/>
                </a:cubicBezTo>
                <a:close/>
                <a:moveTo>
                  <a:pt x="8789834" y="3555317"/>
                </a:moveTo>
                <a:lnTo>
                  <a:pt x="8792483" y="3575213"/>
                </a:lnTo>
                <a:cubicBezTo>
                  <a:pt x="8794989" y="3603502"/>
                  <a:pt x="8796273" y="3632205"/>
                  <a:pt x="8796273" y="3661251"/>
                </a:cubicBezTo>
                <a:lnTo>
                  <a:pt x="8783395" y="3661251"/>
                </a:lnTo>
                <a:cubicBezTo>
                  <a:pt x="8783395" y="3632205"/>
                  <a:pt x="8784679" y="3603502"/>
                  <a:pt x="8787185" y="3575213"/>
                </a:cubicBezTo>
                <a:close/>
                <a:moveTo>
                  <a:pt x="4398136" y="3555317"/>
                </a:moveTo>
                <a:lnTo>
                  <a:pt x="4400785" y="3575213"/>
                </a:lnTo>
                <a:cubicBezTo>
                  <a:pt x="4403291" y="3603502"/>
                  <a:pt x="4404575" y="3632205"/>
                  <a:pt x="4404575" y="3661251"/>
                </a:cubicBezTo>
                <a:lnTo>
                  <a:pt x="4391698" y="3661251"/>
                </a:lnTo>
                <a:cubicBezTo>
                  <a:pt x="4391698" y="3632205"/>
                  <a:pt x="4392982" y="3603502"/>
                  <a:pt x="4395488" y="3575213"/>
                </a:cubicBezTo>
                <a:close/>
                <a:moveTo>
                  <a:pt x="0" y="0"/>
                </a:moveTo>
                <a:lnTo>
                  <a:pt x="12191999" y="0"/>
                </a:lnTo>
                <a:lnTo>
                  <a:pt x="12191999" y="2877390"/>
                </a:lnTo>
                <a:lnTo>
                  <a:pt x="12168132" y="2885883"/>
                </a:lnTo>
                <a:cubicBezTo>
                  <a:pt x="11904654" y="3013629"/>
                  <a:pt x="11719779" y="3312692"/>
                  <a:pt x="11719779" y="3661251"/>
                </a:cubicBezTo>
                <a:cubicBezTo>
                  <a:pt x="11719779" y="3196505"/>
                  <a:pt x="11391113" y="2819754"/>
                  <a:pt x="10985683" y="2819754"/>
                </a:cubicBezTo>
                <a:cubicBezTo>
                  <a:pt x="10580253" y="2819754"/>
                  <a:pt x="10251587" y="3196505"/>
                  <a:pt x="10251587" y="3661251"/>
                </a:cubicBezTo>
                <a:cubicBezTo>
                  <a:pt x="10251587" y="3196505"/>
                  <a:pt x="9922921" y="2819754"/>
                  <a:pt x="9517491" y="2819754"/>
                </a:cubicBezTo>
                <a:cubicBezTo>
                  <a:pt x="9162740" y="2819754"/>
                  <a:pt x="8866761" y="3108204"/>
                  <a:pt x="8798309" y="3491660"/>
                </a:cubicBezTo>
                <a:lnTo>
                  <a:pt x="8789834" y="3555317"/>
                </a:lnTo>
                <a:lnTo>
                  <a:pt x="8781359" y="3491660"/>
                </a:lnTo>
                <a:cubicBezTo>
                  <a:pt x="8712907" y="3108204"/>
                  <a:pt x="8416928" y="2819754"/>
                  <a:pt x="8062177" y="2819754"/>
                </a:cubicBezTo>
                <a:cubicBezTo>
                  <a:pt x="7656747" y="2819754"/>
                  <a:pt x="7328081" y="3196505"/>
                  <a:pt x="7328081" y="3661251"/>
                </a:cubicBezTo>
                <a:cubicBezTo>
                  <a:pt x="7328081" y="3196505"/>
                  <a:pt x="6999415" y="2819754"/>
                  <a:pt x="6593985" y="2819754"/>
                </a:cubicBezTo>
                <a:cubicBezTo>
                  <a:pt x="6188555" y="2819754"/>
                  <a:pt x="5859890" y="3196505"/>
                  <a:pt x="5859890" y="3661251"/>
                </a:cubicBezTo>
                <a:cubicBezTo>
                  <a:pt x="5859890" y="3196505"/>
                  <a:pt x="5531224" y="2819754"/>
                  <a:pt x="5125793" y="2819754"/>
                </a:cubicBezTo>
                <a:cubicBezTo>
                  <a:pt x="4771043" y="2819754"/>
                  <a:pt x="4475064" y="3108204"/>
                  <a:pt x="4406612" y="3491660"/>
                </a:cubicBezTo>
                <a:lnTo>
                  <a:pt x="4398136" y="3555317"/>
                </a:lnTo>
                <a:lnTo>
                  <a:pt x="4389661" y="3491660"/>
                </a:lnTo>
                <a:cubicBezTo>
                  <a:pt x="4321209" y="3108204"/>
                  <a:pt x="4025230" y="2819754"/>
                  <a:pt x="3670479" y="2819754"/>
                </a:cubicBezTo>
                <a:cubicBezTo>
                  <a:pt x="3265049" y="2819754"/>
                  <a:pt x="2936384" y="3196505"/>
                  <a:pt x="2936384" y="3661251"/>
                </a:cubicBezTo>
                <a:cubicBezTo>
                  <a:pt x="2936384" y="3196505"/>
                  <a:pt x="2607718" y="2819754"/>
                  <a:pt x="2202288" y="2819754"/>
                </a:cubicBezTo>
                <a:cubicBezTo>
                  <a:pt x="1796857" y="2819754"/>
                  <a:pt x="1468191" y="3196505"/>
                  <a:pt x="1468191" y="3661251"/>
                </a:cubicBezTo>
                <a:cubicBezTo>
                  <a:pt x="1468191" y="3196505"/>
                  <a:pt x="1139525" y="2819754"/>
                  <a:pt x="734095" y="2819754"/>
                </a:cubicBezTo>
                <a:cubicBezTo>
                  <a:pt x="328666" y="2819754"/>
                  <a:pt x="0" y="3196505"/>
                  <a:pt x="0" y="3661251"/>
                </a:cubicBez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394450223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029537"/>
      </p:ext>
    </p:extLst>
  </p:cSld>
  <p:clrMap bg1="lt1" tx1="dk1" bg2="lt2" tx2="dk2" accent1="accent1" accent2="accent2" accent3="accent3" accent4="accent4" accent5="accent5" accent6="accent6" hlink="hlink" folHlink="folHlink"/>
  <p:sldLayoutIdLst>
    <p:sldLayoutId id="2147483752" r:id="rId1"/>
    <p:sldLayoutId id="2147483819" r:id="rId2"/>
    <p:sldLayoutId id="2147483753" r:id="rId3"/>
    <p:sldLayoutId id="2147483650" r:id="rId4"/>
    <p:sldLayoutId id="2147483747"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655" r:id="rId27"/>
    <p:sldLayoutId id="2147483656"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 id="2147483716" r:id="rId37"/>
    <p:sldLayoutId id="2147483717" r:id="rId38"/>
    <p:sldLayoutId id="2147483718" r:id="rId39"/>
    <p:sldLayoutId id="2147483803" r:id="rId40"/>
    <p:sldLayoutId id="2147483804" r:id="rId41"/>
    <p:sldLayoutId id="2147483805" r:id="rId42"/>
    <p:sldLayoutId id="2147483806" r:id="rId43"/>
    <p:sldLayoutId id="2147483807" r:id="rId44"/>
    <p:sldLayoutId id="2147483808" r:id="rId45"/>
    <p:sldLayoutId id="2147483809" r:id="rId46"/>
    <p:sldLayoutId id="2147483810" r:id="rId47"/>
    <p:sldLayoutId id="2147483657" r:id="rId48"/>
    <p:sldLayoutId id="2147483731" r:id="rId49"/>
    <p:sldLayoutId id="2147483811" r:id="rId50"/>
    <p:sldLayoutId id="2147483812" r:id="rId51"/>
    <p:sldLayoutId id="2147483813" r:id="rId52"/>
    <p:sldLayoutId id="2147483814" r:id="rId53"/>
    <p:sldLayoutId id="2147483815" r:id="rId54"/>
    <p:sldLayoutId id="2147483816" r:id="rId55"/>
    <p:sldLayoutId id="2147483817" r:id="rId56"/>
    <p:sldLayoutId id="2147483818" r:id="rId57"/>
    <p:sldLayoutId id="2147483794" r:id="rId58"/>
    <p:sldLayoutId id="2147483795" r:id="rId59"/>
    <p:sldLayoutId id="2147483732" r:id="rId60"/>
    <p:sldLayoutId id="2147483796" r:id="rId61"/>
    <p:sldLayoutId id="2147483797" r:id="rId62"/>
    <p:sldLayoutId id="2147483733" r:id="rId63"/>
    <p:sldLayoutId id="2147483734" r:id="rId64"/>
    <p:sldLayoutId id="2147483783" r:id="rId65"/>
    <p:sldLayoutId id="2147483784" r:id="rId66"/>
    <p:sldLayoutId id="2147483802" r:id="rId67"/>
    <p:sldLayoutId id="2147483738" r:id="rId68"/>
    <p:sldLayoutId id="2147483739" r:id="rId69"/>
    <p:sldLayoutId id="2147483741" r:id="rId70"/>
    <p:sldLayoutId id="2147483742" r:id="rId71"/>
    <p:sldLayoutId id="2147483743" r:id="rId72"/>
    <p:sldLayoutId id="2147483740" r:id="rId73"/>
    <p:sldLayoutId id="2147483782" r:id="rId74"/>
    <p:sldLayoutId id="2147483664" r:id="rId75"/>
    <p:sldLayoutId id="2147483778" r:id="rId76"/>
    <p:sldLayoutId id="2147483669" r:id="rId77"/>
    <p:sldLayoutId id="2147483777" r:id="rId78"/>
    <p:sldLayoutId id="2147483735" r:id="rId79"/>
    <p:sldLayoutId id="2147483779" r:id="rId80"/>
    <p:sldLayoutId id="2147483780" r:id="rId81"/>
    <p:sldLayoutId id="2147483674" r:id="rId82"/>
    <p:sldLayoutId id="2147483676" r:id="rId83"/>
    <p:sldLayoutId id="2147483677" r:id="rId84"/>
    <p:sldLayoutId id="2147483678" r:id="rId85"/>
    <p:sldLayoutId id="2147483681" r:id="rId86"/>
    <p:sldLayoutId id="2147483682" r:id="rId87"/>
    <p:sldLayoutId id="2147483801" r:id="rId88"/>
    <p:sldLayoutId id="2147483685" r:id="rId89"/>
    <p:sldLayoutId id="2147483798" r:id="rId90"/>
    <p:sldLayoutId id="2147483799" r:id="rId91"/>
    <p:sldLayoutId id="2147483800" r:id="rId92"/>
    <p:sldLayoutId id="2147483820" r:id="rId93"/>
    <p:sldLayoutId id="2147483692" r:id="rId94"/>
    <p:sldLayoutId id="2147483693" r:id="rId95"/>
    <p:sldLayoutId id="2147483781" r:id="rId96"/>
    <p:sldLayoutId id="2147483698" r:id="rId97"/>
    <p:sldLayoutId id="2147483699" r:id="rId98"/>
    <p:sldLayoutId id="2147483744" r:id="rId99"/>
    <p:sldLayoutId id="2147483703" r:id="rId100"/>
    <p:sldLayoutId id="2147483748" r:id="rId101"/>
    <p:sldLayoutId id="2147483749" r:id="rId102"/>
    <p:sldLayoutId id="2147483750" r:id="rId103"/>
    <p:sldLayoutId id="2147483751" r:id="rId104"/>
    <p:sldLayoutId id="2147483785" r:id="rId105"/>
    <p:sldLayoutId id="2147483786" r:id="rId106"/>
    <p:sldLayoutId id="2147483787" r:id="rId107"/>
    <p:sldLayoutId id="2147483788" r:id="rId108"/>
    <p:sldLayoutId id="2147483789" r:id="rId109"/>
    <p:sldLayoutId id="2147483790" r:id="rId110"/>
    <p:sldLayoutId id="2147483791" r:id="rId111"/>
    <p:sldLayoutId id="2147483792" r:id="rId112"/>
    <p:sldLayoutId id="2147483793" r:id="rId113"/>
    <p:sldLayoutId id="2147483707" r:id="rId114"/>
    <p:sldLayoutId id="2147483745" r:id="rId115"/>
    <p:sldLayoutId id="2147483822" r:id="rId116"/>
    <p:sldLayoutId id="2147483828" r:id="rId117"/>
    <p:sldLayoutId id="2147483829" r:id="rId118"/>
    <p:sldLayoutId id="2147483830" r:id="rId119"/>
    <p:sldLayoutId id="2147483831" r:id="rId120"/>
    <p:sldLayoutId id="2147483832" r:id="rId121"/>
    <p:sldLayoutId id="2147483834" r:id="rId1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5.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8.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19.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0.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1.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1.xml"/><Relationship Id="rId5" Type="http://schemas.openxmlformats.org/officeDocument/2006/relationships/image" Target="../media/image30.pn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1.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05.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5.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16.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15.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15.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5.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0850"/>
            <a:ext cx="12192000" cy="1238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xmlns="" id="{D59830C4-5D55-479E-9DFB-0FCFF9315DC6}"/>
              </a:ext>
            </a:extLst>
          </p:cNvPr>
          <p:cNvSpPr txBox="1"/>
          <p:nvPr/>
        </p:nvSpPr>
        <p:spPr>
          <a:xfrm>
            <a:off x="4285240" y="1264159"/>
            <a:ext cx="6774873" cy="2554545"/>
          </a:xfrm>
          <a:prstGeom prst="rect">
            <a:avLst/>
          </a:prstGeom>
          <a:noFill/>
        </p:spPr>
        <p:txBody>
          <a:bodyPr wrap="square" rtlCol="0">
            <a:spAutoFit/>
          </a:bodyPr>
          <a:lstStyle/>
          <a:p>
            <a:pPr algn="ctr"/>
            <a:r>
              <a:rPr lang="en-US" sz="4000" b="1" dirty="0"/>
              <a:t>Manajemen Pendidikan Islam Menentukan Mutu Pendidikan”</a:t>
            </a:r>
            <a:endParaRPr lang="en-US" sz="4000" dirty="0"/>
          </a:p>
          <a:p>
            <a:endParaRPr lang="en-US" sz="4000" b="1" spc="300" dirty="0">
              <a:solidFill>
                <a:schemeClr val="bg1"/>
              </a:solidFill>
              <a:latin typeface="League Spartan" panose="00000800000000000000" pitchFamily="50" charset="0"/>
            </a:endParaRPr>
          </a:p>
        </p:txBody>
      </p:sp>
      <p:sp>
        <p:nvSpPr>
          <p:cNvPr id="4" name="TextBox 3"/>
          <p:cNvSpPr txBox="1"/>
          <p:nvPr/>
        </p:nvSpPr>
        <p:spPr>
          <a:xfrm>
            <a:off x="5445303" y="3183923"/>
            <a:ext cx="4454746" cy="369332"/>
          </a:xfrm>
          <a:prstGeom prst="rect">
            <a:avLst/>
          </a:prstGeom>
          <a:noFill/>
        </p:spPr>
        <p:txBody>
          <a:bodyPr wrap="none" rtlCol="0">
            <a:spAutoFit/>
          </a:bodyPr>
          <a:lstStyle/>
          <a:p>
            <a:r>
              <a:rPr lang="en-US" dirty="0" smtClean="0"/>
              <a:t>Oleh:</a:t>
            </a:r>
            <a:r>
              <a:rPr lang="en-US" b="1" dirty="0" smtClean="0"/>
              <a:t> </a:t>
            </a:r>
            <a:r>
              <a:rPr lang="en-US" b="1" dirty="0"/>
              <a:t>Prof. Dr. H. Zainal Berlian, MM., DBA. </a:t>
            </a:r>
            <a:r>
              <a:rPr lang="en-US" dirty="0" smtClean="0"/>
              <a:t> </a:t>
            </a:r>
            <a:endParaRPr lang="en-US" dirty="0"/>
          </a:p>
        </p:txBody>
      </p:sp>
      <p:sp>
        <p:nvSpPr>
          <p:cNvPr id="5" name="TextBox 4">
            <a:extLst>
              <a:ext uri="{FF2B5EF4-FFF2-40B4-BE49-F238E27FC236}">
                <a16:creationId xmlns:a16="http://schemas.microsoft.com/office/drawing/2014/main" xmlns="" id="{C10046D7-27B0-4BAD-B901-C0010AC884E4}"/>
              </a:ext>
            </a:extLst>
          </p:cNvPr>
          <p:cNvSpPr txBox="1"/>
          <p:nvPr/>
        </p:nvSpPr>
        <p:spPr>
          <a:xfrm>
            <a:off x="0" y="5891728"/>
            <a:ext cx="12192000" cy="830997"/>
          </a:xfrm>
          <a:prstGeom prst="rect">
            <a:avLst/>
          </a:prstGeom>
          <a:solidFill>
            <a:schemeClr val="bg2"/>
          </a:solidFill>
        </p:spPr>
        <p:txBody>
          <a:bodyPr wrap="square" rtlCol="0">
            <a:spAutoFit/>
          </a:bodyPr>
          <a:lstStyle/>
          <a:p>
            <a:pPr algn="ctr"/>
            <a:r>
              <a:rPr lang="en-US" sz="1600" b="1" spc="300" dirty="0" smtClean="0">
                <a:latin typeface="Bookman Old Style" pitchFamily="18" charset="0"/>
              </a:rPr>
              <a:t>Disampaikan pada Pengukuhan Guru Besar</a:t>
            </a:r>
          </a:p>
          <a:p>
            <a:pPr algn="ctr"/>
            <a:r>
              <a:rPr lang="en-US" sz="1600" b="1" spc="300" dirty="0" smtClean="0">
                <a:latin typeface="Bookman Old Style" pitchFamily="18" charset="0"/>
              </a:rPr>
              <a:t>UIN Raden Fatah Palembang</a:t>
            </a:r>
          </a:p>
          <a:p>
            <a:pPr algn="ctr"/>
            <a:r>
              <a:rPr lang="en-US" sz="1600" b="1" spc="300" dirty="0" smtClean="0">
                <a:latin typeface="Bookman Old Style" pitchFamily="18" charset="0"/>
              </a:rPr>
              <a:t>Palembang, 17 Mei 2023</a:t>
            </a:r>
            <a:endParaRPr lang="en-US" sz="1600" b="1" spc="300" dirty="0">
              <a:latin typeface="Bookman Old Style" pitchFamily="18" charset="0"/>
            </a:endParaRPr>
          </a:p>
        </p:txBody>
      </p:sp>
    </p:spTree>
    <p:extLst>
      <p:ext uri="{BB962C8B-B14F-4D97-AF65-F5344CB8AC3E}">
        <p14:creationId xmlns:p14="http://schemas.microsoft.com/office/powerpoint/2010/main" val="48930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383063" y="1036974"/>
            <a:ext cx="2670127" cy="738662"/>
          </a:xfrm>
          <a:prstGeom prst="rect">
            <a:avLst/>
          </a:prstGeom>
          <a:noFill/>
          <a:ln w="9525">
            <a:noFill/>
            <a:miter lim="800000"/>
            <a:headEnd/>
            <a:tailEnd/>
          </a:ln>
        </p:spPr>
        <p:txBody>
          <a:bodyPr wrap="none" lIns="60883" tIns="30479" rIns="60883" bIns="30479">
            <a:spAutoFit/>
          </a:bodyPr>
          <a:lstStyle/>
          <a:p>
            <a:pPr lvl="0" algn="ctr" defTabSz="1448816">
              <a:defRPr/>
            </a:pPr>
            <a:r>
              <a:rPr lang="en-CA" sz="4400" b="1" spc="-200" dirty="0">
                <a:latin typeface="Playfair Display" panose="00000500000000000000" pitchFamily="2" charset="0"/>
                <a:ea typeface="Roboto Black" panose="02000000000000000000" pitchFamily="2" charset="0"/>
                <a:cs typeface="Open Sans" pitchFamily="34" charset="0"/>
              </a:rPr>
              <a:t>Daniel Bell</a:t>
            </a:r>
          </a:p>
        </p:txBody>
      </p:sp>
      <p:sp>
        <p:nvSpPr>
          <p:cNvPr id="7" name="Rectangle 6"/>
          <p:cNvSpPr/>
          <p:nvPr/>
        </p:nvSpPr>
        <p:spPr>
          <a:xfrm>
            <a:off x="383063" y="2956986"/>
            <a:ext cx="5248425" cy="1292660"/>
          </a:xfrm>
          <a:prstGeom prst="rect">
            <a:avLst/>
          </a:prstGeom>
        </p:spPr>
        <p:txBody>
          <a:bodyPr wrap="square" lIns="91327" tIns="45719" rIns="91327" bIns="45719">
            <a:spAutoFit/>
          </a:bodyPr>
          <a:lstStyle/>
          <a:p>
            <a:pPr algn="r" defTabSz="913063">
              <a:defRPr/>
            </a:pPr>
            <a:r>
              <a:rPr lang="en-US" sz="2000" dirty="0" smtClean="0"/>
              <a:t>“Kondisi </a:t>
            </a:r>
            <a:r>
              <a:rPr lang="en-US" sz="2000" dirty="0"/>
              <a:t>pendidikan Islam di zaman sekarang menghadapi berbagai kecenderungan yang amat </a:t>
            </a:r>
            <a:r>
              <a:rPr lang="en-US" sz="2000" dirty="0" smtClean="0"/>
              <a:t>besar”</a:t>
            </a:r>
            <a:endParaRPr lang="en-US" sz="2000" kern="3000" spc="31" dirty="0">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3063" rtl="0" eaLnBrk="1" fontAlgn="auto" latinLnBrk="0" hangingPunct="1">
              <a:lnSpc>
                <a:spcPct val="100000"/>
              </a:lnSpc>
              <a:spcBef>
                <a:spcPts val="0"/>
              </a:spcBef>
              <a:spcAft>
                <a:spcPts val="0"/>
              </a:spcAft>
              <a:buClrTx/>
              <a:buSzTx/>
              <a:buFontTx/>
              <a:buNone/>
              <a:tabLst/>
              <a:defRPr/>
            </a:pPr>
            <a:r>
              <a:rPr kumimoji="0" lang="en-US" b="0" i="0" u="none" strike="noStrike" kern="3000" cap="none" spc="31" normalizeH="0" baseline="0" noProof="0" dirty="0" smtClean="0">
                <a:ln>
                  <a:noFill/>
                </a:ln>
                <a:solidFill>
                  <a:srgbClr val="EDF3F2"/>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US" b="0" i="0" u="none" strike="noStrike" kern="3000" cap="none" spc="31" normalizeH="0" baseline="0" noProof="0" dirty="0">
              <a:ln>
                <a:noFill/>
              </a:ln>
              <a:solidFill>
                <a:srgbClr val="EDF3F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8750" y="2266917"/>
            <a:ext cx="4706471" cy="3173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7410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842" r="16842"/>
          <a:stretch>
            <a:fillRect/>
          </a:stretch>
        </p:blipFill>
        <p:spPr>
          <a:ln w="76200">
            <a:noFill/>
          </a:ln>
        </p:spPr>
      </p:pic>
      <p:sp>
        <p:nvSpPr>
          <p:cNvPr id="5" name="Text Box 7"/>
          <p:cNvSpPr txBox="1">
            <a:spLocks noChangeArrowheads="1"/>
          </p:cNvSpPr>
          <p:nvPr/>
        </p:nvSpPr>
        <p:spPr bwMode="auto">
          <a:xfrm>
            <a:off x="1224828" y="338859"/>
            <a:ext cx="2666921" cy="892550"/>
          </a:xfrm>
          <a:prstGeom prst="rect">
            <a:avLst/>
          </a:prstGeom>
          <a:noFill/>
          <a:ln w="9525">
            <a:noFill/>
            <a:miter lim="800000"/>
            <a:headEnd/>
            <a:tailEnd/>
          </a:ln>
        </p:spPr>
        <p:txBody>
          <a:bodyPr wrap="none" lIns="60883" tIns="30479" rIns="60883" bIns="30479">
            <a:spAutoFit/>
          </a:bodyPr>
          <a:lstStyle/>
          <a:p>
            <a:pPr defTabSz="1448816"/>
            <a:r>
              <a:rPr lang="en-CA" sz="5400" b="1" spc="-200" dirty="0" smtClean="0">
                <a:solidFill>
                  <a:schemeClr val="tx1">
                    <a:lumMod val="85000"/>
                    <a:lumOff val="15000"/>
                  </a:schemeClr>
                </a:solidFill>
                <a:latin typeface="Playfair Display" panose="00000500000000000000" pitchFamily="2" charset="0"/>
                <a:ea typeface="Roboto Black" panose="02000000000000000000" pitchFamily="2" charset="0"/>
                <a:cs typeface="Open Sans" pitchFamily="34" charset="0"/>
              </a:rPr>
              <a:t>Pertama</a:t>
            </a:r>
            <a:endParaRPr lang="en-CA" sz="5400" b="1" spc="-200" dirty="0">
              <a:solidFill>
                <a:schemeClr val="tx1">
                  <a:lumMod val="85000"/>
                  <a:lumOff val="15000"/>
                </a:schemeClr>
              </a:solidFill>
              <a:latin typeface="Playfair Display" panose="00000500000000000000" pitchFamily="2" charset="0"/>
              <a:ea typeface="Roboto Black" panose="02000000000000000000" pitchFamily="2" charset="0"/>
              <a:cs typeface="Open Sans" pitchFamily="34" charset="0"/>
            </a:endParaRPr>
          </a:p>
        </p:txBody>
      </p:sp>
      <p:sp>
        <p:nvSpPr>
          <p:cNvPr id="6" name="Rectangle 5"/>
          <p:cNvSpPr/>
          <p:nvPr/>
        </p:nvSpPr>
        <p:spPr>
          <a:xfrm>
            <a:off x="1333500" y="1189844"/>
            <a:ext cx="4707082" cy="3693317"/>
          </a:xfrm>
          <a:prstGeom prst="rect">
            <a:avLst/>
          </a:prstGeom>
        </p:spPr>
        <p:txBody>
          <a:bodyPr wrap="square" lIns="91324" tIns="45719" rIns="91324" bIns="45719">
            <a:spAutoFit/>
          </a:bodyPr>
          <a:lstStyle/>
          <a:p>
            <a:pPr lvl="0" defTabSz="913063">
              <a:defRPr/>
            </a:pPr>
            <a:r>
              <a:rPr lang="ms-MY" dirty="0" smtClean="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Munculnya </a:t>
            </a:r>
            <a:r>
              <a:rPr lang="ms-MY" dirty="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konsep pendidikan yang berbasis pada sistem dan infrastruktur, manajemen berbasis mutu terpadu (Total Quality Management/ TQM), interprenuer university dan </a:t>
            </a:r>
            <a:r>
              <a:rPr lang="ms-MY" dirty="0" smtClean="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lahirnya </a:t>
            </a:r>
            <a:r>
              <a:rPr lang="ms-MY" dirty="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undang-undang Badan Hukum Pendidikan (BHP) tidak lain, menempatkan pendidikan sebagai komoditas yang diperdagangkan. Penyelenggaraan pendidikan saat ini tidak hanya ditujukan untuk mencerdaskan bangsa, memberdayakan manusia atau mencetak manusia yang saleh, melainkan untuk menghasilkan menusia-manusia yang </a:t>
            </a:r>
            <a:r>
              <a:rPr lang="ms-MY" i="1" dirty="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economic minded</a:t>
            </a:r>
            <a:r>
              <a:rPr lang="ms-MY" dirty="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 dan penyelenggaraannya untuk mendapatkan keuntungan material (Tjiptono &amp; Diana, 2001).</a:t>
            </a:r>
            <a:endParaRPr kumimoji="0" lang="ms-MY" b="0" i="0" u="none" strike="noStrike" kern="1200" cap="none" spc="0" normalizeH="0" baseline="0" noProof="0" dirty="0">
              <a:ln>
                <a:noFill/>
              </a:ln>
              <a:solidFill>
                <a:schemeClr val="tx1">
                  <a:lumMod val="85000"/>
                  <a:lumOff val="15000"/>
                </a:schemeClr>
              </a:solidFill>
              <a:effectLst/>
              <a:uLnTx/>
              <a:uFillTx/>
              <a:latin typeface="Arial Narrow"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9592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42"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0" y="1688766"/>
            <a:ext cx="5029200" cy="4460743"/>
          </a:xfrm>
          <a:ln w="76200">
            <a:noFill/>
          </a:ln>
        </p:spPr>
      </p:pic>
      <p:sp>
        <p:nvSpPr>
          <p:cNvPr id="5" name="Text Box 7"/>
          <p:cNvSpPr txBox="1">
            <a:spLocks noChangeArrowheads="1"/>
          </p:cNvSpPr>
          <p:nvPr/>
        </p:nvSpPr>
        <p:spPr bwMode="auto">
          <a:xfrm>
            <a:off x="8649685" y="796216"/>
            <a:ext cx="2036941" cy="892550"/>
          </a:xfrm>
          <a:prstGeom prst="rect">
            <a:avLst/>
          </a:prstGeom>
          <a:noFill/>
          <a:ln w="9525">
            <a:noFill/>
            <a:miter lim="800000"/>
            <a:headEnd/>
            <a:tailEnd/>
          </a:ln>
        </p:spPr>
        <p:txBody>
          <a:bodyPr wrap="none" lIns="60883" tIns="30479" rIns="60883" bIns="30479">
            <a:spAutoFit/>
          </a:bodyPr>
          <a:lstStyle/>
          <a:p>
            <a:pPr defTabSz="1448816"/>
            <a:r>
              <a:rPr lang="en-CA" sz="5400" b="1" spc="-200" dirty="0" smtClean="0">
                <a:solidFill>
                  <a:schemeClr val="tx1">
                    <a:lumMod val="85000"/>
                    <a:lumOff val="15000"/>
                  </a:schemeClr>
                </a:solidFill>
                <a:latin typeface="Playfair Display" panose="00000500000000000000" pitchFamily="2" charset="0"/>
                <a:ea typeface="Roboto Black" panose="02000000000000000000" pitchFamily="2" charset="0"/>
                <a:cs typeface="Open Sans" pitchFamily="34" charset="0"/>
              </a:rPr>
              <a:t>Kedua</a:t>
            </a:r>
            <a:endParaRPr lang="en-CA" sz="5400" b="1" spc="-200" dirty="0">
              <a:solidFill>
                <a:schemeClr val="tx1">
                  <a:lumMod val="85000"/>
                  <a:lumOff val="15000"/>
                </a:schemeClr>
              </a:solidFill>
              <a:latin typeface="Playfair Display" panose="00000500000000000000" pitchFamily="2" charset="0"/>
              <a:ea typeface="Roboto Black" panose="02000000000000000000" pitchFamily="2" charset="0"/>
              <a:cs typeface="Open Sans" pitchFamily="34" charset="0"/>
            </a:endParaRPr>
          </a:p>
        </p:txBody>
      </p:sp>
      <p:sp>
        <p:nvSpPr>
          <p:cNvPr id="6" name="Rectangle 5"/>
          <p:cNvSpPr/>
          <p:nvPr/>
        </p:nvSpPr>
        <p:spPr>
          <a:xfrm>
            <a:off x="5613399" y="1794937"/>
            <a:ext cx="5266268" cy="4093426"/>
          </a:xfrm>
          <a:prstGeom prst="rect">
            <a:avLst/>
          </a:prstGeom>
        </p:spPr>
        <p:txBody>
          <a:bodyPr wrap="square" lIns="91324" tIns="45719" rIns="91324" bIns="45719">
            <a:spAutoFit/>
          </a:bodyPr>
          <a:lstStyle/>
          <a:p>
            <a:pPr lvl="0" algn="r" defTabSz="913063">
              <a:defRPr/>
            </a:pPr>
            <a:r>
              <a:rPr lang="ms-MY" sz="2000" dirty="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K</a:t>
            </a:r>
            <a:r>
              <a:rPr lang="ms-MY" sz="2000" dirty="0" smtClean="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ecenderungan </a:t>
            </a:r>
            <a:r>
              <a:rPr lang="ms-MY" sz="2000" dirty="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fragmentasi yang menyebabkan terjadinya peningkatan tuntutan dan harapan dari masyarakat. Mereka semakin membutuhkan perlakuan yang adil, demokratis, egaliter, transparan, akuntabel, cepat, tepat dan profesional. </a:t>
            </a:r>
            <a:r>
              <a:rPr lang="ms-MY" sz="2000" dirty="0" smtClean="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Kecenderungan </a:t>
            </a:r>
            <a:r>
              <a:rPr lang="ms-MY" sz="2000" dirty="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ini terlihat dari adanya pengelolaan manajemen pendidikan yang berbasis sekolah (schoolbased management), pemeberian peluag kepada komite atau majelis sekolah/madrasah untuk ikut dalam perumusan kebijakan dan program pendidikan, pelayanan proses belajar mengajar yang lebih  </a:t>
            </a:r>
          </a:p>
          <a:p>
            <a:pPr lvl="0" algn="r" defTabSz="913063">
              <a:defRPr/>
            </a:pPr>
            <a:r>
              <a:rPr lang="ms-MY" sz="2000" dirty="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memberikan peluang dan kebebasan kepada peserta </a:t>
            </a:r>
            <a:r>
              <a:rPr lang="ms-MY" sz="2000" dirty="0" smtClean="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didik. </a:t>
            </a:r>
            <a:endParaRPr lang="ms-MY" sz="2000" dirty="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4659298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42"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797" r="16797"/>
          <a:stretch>
            <a:fillRect/>
          </a:stretch>
        </p:blipFill>
        <p:spPr>
          <a:ln w="76200">
            <a:noFill/>
          </a:ln>
        </p:spPr>
      </p:pic>
      <p:sp>
        <p:nvSpPr>
          <p:cNvPr id="5" name="Text Box 7"/>
          <p:cNvSpPr txBox="1">
            <a:spLocks noChangeArrowheads="1"/>
          </p:cNvSpPr>
          <p:nvPr/>
        </p:nvSpPr>
        <p:spPr bwMode="auto">
          <a:xfrm>
            <a:off x="6560644" y="484086"/>
            <a:ext cx="2059383" cy="892550"/>
          </a:xfrm>
          <a:prstGeom prst="rect">
            <a:avLst/>
          </a:prstGeom>
          <a:noFill/>
          <a:ln w="9525">
            <a:noFill/>
            <a:miter lim="800000"/>
            <a:headEnd/>
            <a:tailEnd/>
          </a:ln>
        </p:spPr>
        <p:txBody>
          <a:bodyPr wrap="none" lIns="60883" tIns="30479" rIns="60883" bIns="30479">
            <a:spAutoFit/>
          </a:bodyPr>
          <a:lstStyle/>
          <a:p>
            <a:pPr defTabSz="1448816"/>
            <a:r>
              <a:rPr lang="en-CA" sz="5400" b="1" spc="-200" dirty="0" smtClean="0">
                <a:solidFill>
                  <a:schemeClr val="tx1">
                    <a:lumMod val="85000"/>
                    <a:lumOff val="15000"/>
                  </a:schemeClr>
                </a:solidFill>
                <a:latin typeface="Playfair Display" panose="00000500000000000000" pitchFamily="2" charset="0"/>
                <a:ea typeface="Roboto Black" panose="02000000000000000000" pitchFamily="2" charset="0"/>
                <a:cs typeface="Open Sans" pitchFamily="34" charset="0"/>
              </a:rPr>
              <a:t>Ketiga</a:t>
            </a:r>
            <a:endParaRPr lang="en-CA" sz="5400" b="1" spc="-200" dirty="0">
              <a:solidFill>
                <a:schemeClr val="tx1">
                  <a:lumMod val="85000"/>
                  <a:lumOff val="15000"/>
                </a:schemeClr>
              </a:solidFill>
              <a:latin typeface="Playfair Display" panose="00000500000000000000" pitchFamily="2" charset="0"/>
              <a:ea typeface="Roboto Black" panose="02000000000000000000" pitchFamily="2" charset="0"/>
              <a:cs typeface="Open Sans" pitchFamily="34" charset="0"/>
            </a:endParaRPr>
          </a:p>
        </p:txBody>
      </p:sp>
      <p:sp>
        <p:nvSpPr>
          <p:cNvPr id="6" name="Rectangle 5"/>
          <p:cNvSpPr/>
          <p:nvPr/>
        </p:nvSpPr>
        <p:spPr>
          <a:xfrm>
            <a:off x="5820032" y="1527052"/>
            <a:ext cx="5622325" cy="3970316"/>
          </a:xfrm>
          <a:prstGeom prst="rect">
            <a:avLst/>
          </a:prstGeom>
        </p:spPr>
        <p:txBody>
          <a:bodyPr wrap="square" lIns="91324" tIns="45719" rIns="91324" bIns="45719">
            <a:spAutoFit/>
          </a:bodyPr>
          <a:lstStyle/>
          <a:p>
            <a:pPr lvl="0" algn="r" defTabSz="913063">
              <a:defRPr/>
            </a:pPr>
            <a:r>
              <a:rPr lang="ms-MY" dirty="0">
                <a:latin typeface="Arial Narrow" pitchFamily="34" charset="0"/>
                <a:ea typeface="Open Sans" panose="020B0606030504020204" pitchFamily="34" charset="0"/>
                <a:cs typeface="Open Sans" panose="020B0606030504020204" pitchFamily="34" charset="0"/>
              </a:rPr>
              <a:t>K</a:t>
            </a:r>
            <a:r>
              <a:rPr lang="ms-MY" dirty="0" smtClean="0">
                <a:latin typeface="Arial Narrow" pitchFamily="34" charset="0"/>
                <a:ea typeface="Open Sans" panose="020B0606030504020204" pitchFamily="34" charset="0"/>
                <a:cs typeface="Open Sans" panose="020B0606030504020204" pitchFamily="34" charset="0"/>
              </a:rPr>
              <a:t>ecenderugan </a:t>
            </a:r>
            <a:r>
              <a:rPr lang="ms-MY" dirty="0">
                <a:latin typeface="Arial Narrow" pitchFamily="34" charset="0"/>
                <a:ea typeface="Open Sans" panose="020B0606030504020204" pitchFamily="34" charset="0"/>
                <a:cs typeface="Open Sans" panose="020B0606030504020204" pitchFamily="34" charset="0"/>
              </a:rPr>
              <a:t>penggunaan teknologi canggih (sofisticated technology) khususnya Teknologi Komunikasi dan Informasi (TKI). </a:t>
            </a:r>
            <a:r>
              <a:rPr lang="ms-MY" dirty="0" smtClean="0">
                <a:latin typeface="Arial Narrow" pitchFamily="34" charset="0"/>
                <a:ea typeface="Open Sans" panose="020B0606030504020204" pitchFamily="34" charset="0"/>
                <a:cs typeface="Open Sans" panose="020B0606030504020204" pitchFamily="34" charset="0"/>
              </a:rPr>
              <a:t>Teknologi </a:t>
            </a:r>
            <a:r>
              <a:rPr lang="ms-MY" dirty="0">
                <a:latin typeface="Arial Narrow" pitchFamily="34" charset="0"/>
                <a:ea typeface="Open Sans" panose="020B0606030504020204" pitchFamily="34" charset="0"/>
                <a:cs typeface="Open Sans" panose="020B0606030504020204" pitchFamily="34" charset="0"/>
              </a:rPr>
              <a:t>canggih ini juga telah masuk ke dalam dunia pendidikan, seperti dalam pelayanan administrasi pendidikan, keuangan, proses belajar mengajar. Malalui TKI ini para peserta didik atau mahasiswa dapat melakukan pendaftaran kuliah atau mengikuti kegiatan belajar dari jarak jauh (distance-learning). Sementara itu, peran dan fungsi pendidik juga bergeser menjadi semacam fasilitator, katalisator, motivator, dan dinamisator. Peran pendidikan saat saat ini tidak lagi sebagai satu-satunya sumber pengetahuan (agent of knowledge). Keadaan pada gilirannya mengharuskan adanya model pengelolaan pendidikan yang berbasis Teknologi Komunikasi dan Inforasi (TKI) </a:t>
            </a:r>
            <a:endParaRPr lang="ms-MY" dirty="0" smtClean="0">
              <a:latin typeface="Arial Narrow" pitchFamily="34" charset="0"/>
              <a:ea typeface="Open Sans" panose="020B0606030504020204" pitchFamily="34" charset="0"/>
              <a:cs typeface="Open Sans" panose="020B0606030504020204" pitchFamily="34" charset="0"/>
            </a:endParaRPr>
          </a:p>
          <a:p>
            <a:pPr lvl="0" algn="r" defTabSz="913063">
              <a:defRPr/>
            </a:pPr>
            <a:r>
              <a:rPr lang="ms-MY" sz="1600" dirty="0" smtClean="0">
                <a:latin typeface="Arial Narrow" pitchFamily="34" charset="0"/>
                <a:ea typeface="Open Sans" panose="020B0606030504020204" pitchFamily="34" charset="0"/>
                <a:cs typeface="Open Sans" panose="020B0606030504020204" pitchFamily="34" charset="0"/>
              </a:rPr>
              <a:t>(</a:t>
            </a:r>
            <a:r>
              <a:rPr lang="ms-MY" sz="1600" dirty="0">
                <a:latin typeface="Arial Narrow" pitchFamily="34" charset="0"/>
                <a:ea typeface="Open Sans" panose="020B0606030504020204" pitchFamily="34" charset="0"/>
                <a:cs typeface="Open Sans" panose="020B0606030504020204" pitchFamily="34" charset="0"/>
              </a:rPr>
              <a:t>Nata, 2013).</a:t>
            </a:r>
            <a:endParaRPr kumimoji="0" lang="ms-MY" sz="1600" b="0" i="0" u="none" strike="noStrike" kern="1200" cap="none" spc="0" normalizeH="0" baseline="0" noProof="0" dirty="0">
              <a:ln>
                <a:noFill/>
              </a:ln>
              <a:effectLst/>
              <a:uLnTx/>
              <a:uFillTx/>
              <a:latin typeface="Arial Narrow"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1619084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42"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803" r="16803"/>
          <a:stretch>
            <a:fillRect/>
          </a:stretch>
        </p:blipFill>
        <p:spPr>
          <a:ln w="76200">
            <a:noFill/>
          </a:ln>
        </p:spPr>
      </p:pic>
      <p:sp>
        <p:nvSpPr>
          <p:cNvPr id="5" name="Text Box 7"/>
          <p:cNvSpPr txBox="1">
            <a:spLocks noChangeArrowheads="1"/>
          </p:cNvSpPr>
          <p:nvPr/>
        </p:nvSpPr>
        <p:spPr bwMode="auto">
          <a:xfrm>
            <a:off x="1324223" y="484434"/>
            <a:ext cx="2848060" cy="892550"/>
          </a:xfrm>
          <a:prstGeom prst="rect">
            <a:avLst/>
          </a:prstGeom>
          <a:noFill/>
          <a:ln w="9525">
            <a:noFill/>
            <a:miter lim="800000"/>
            <a:headEnd/>
            <a:tailEnd/>
          </a:ln>
        </p:spPr>
        <p:txBody>
          <a:bodyPr wrap="none" lIns="60883" tIns="30479" rIns="60883" bIns="30479">
            <a:spAutoFit/>
          </a:bodyPr>
          <a:lstStyle/>
          <a:p>
            <a:pPr defTabSz="1448816"/>
            <a:r>
              <a:rPr lang="en-CA" sz="5400" b="1" spc="-200" dirty="0" smtClean="0">
                <a:solidFill>
                  <a:schemeClr val="tx1">
                    <a:lumMod val="85000"/>
                    <a:lumOff val="15000"/>
                  </a:schemeClr>
                </a:solidFill>
                <a:latin typeface="Playfair Display" panose="00000500000000000000" pitchFamily="2" charset="0"/>
                <a:ea typeface="Roboto Black" panose="02000000000000000000" pitchFamily="2" charset="0"/>
                <a:cs typeface="Open Sans" pitchFamily="34" charset="0"/>
              </a:rPr>
              <a:t>Keempat</a:t>
            </a:r>
            <a:endParaRPr lang="en-CA" sz="5400" b="1" spc="-200" dirty="0">
              <a:solidFill>
                <a:schemeClr val="tx1">
                  <a:lumMod val="85000"/>
                  <a:lumOff val="15000"/>
                </a:schemeClr>
              </a:solidFill>
              <a:latin typeface="Playfair Display" panose="00000500000000000000" pitchFamily="2" charset="0"/>
              <a:ea typeface="Roboto Black" panose="02000000000000000000" pitchFamily="2" charset="0"/>
              <a:cs typeface="Open Sans" pitchFamily="34" charset="0"/>
            </a:endParaRPr>
          </a:p>
        </p:txBody>
      </p:sp>
      <p:sp>
        <p:nvSpPr>
          <p:cNvPr id="6" name="Rectangle 5"/>
          <p:cNvSpPr/>
          <p:nvPr/>
        </p:nvSpPr>
        <p:spPr>
          <a:xfrm>
            <a:off x="1335109" y="1507616"/>
            <a:ext cx="4868661" cy="3416318"/>
          </a:xfrm>
          <a:prstGeom prst="rect">
            <a:avLst/>
          </a:prstGeom>
        </p:spPr>
        <p:txBody>
          <a:bodyPr wrap="square" lIns="91324" tIns="45719" rIns="91324" bIns="45719">
            <a:spAutoFit/>
          </a:bodyPr>
          <a:lstStyle/>
          <a:p>
            <a:pPr lvl="0" defTabSz="913063">
              <a:defRPr/>
            </a:pPr>
            <a:r>
              <a:rPr lang="ms-MY" dirty="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kecenderungan interdependency (kesaling tergantungan), yaitu suatu keadaan di mana seseorang dapat memenuhi kebutuhannya apabila dibantu oleh orang lain. </a:t>
            </a:r>
            <a:r>
              <a:rPr lang="ms-MY" dirty="0" smtClean="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Berbagai </a:t>
            </a:r>
            <a:r>
              <a:rPr lang="ms-MY" dirty="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kebijakan politik hegemoni seperti yang dilakukan Amerika Serikat misalnya, tidak terlepas dari upaya menciptakan ketergantungan negara sekutunya. Ketergantungan ini juga terjadi di dunia pendidikan. Adanya badan akreditasi pendidikan baik pada tingkat nasional maupun internasional, selain dimaksudkan untuk meningkatkan mutu pendidikan juga menunjukkan ketergantungan lembaga pendidikan terhadap pengakuan dari pihak eksternal. </a:t>
            </a:r>
            <a:endParaRPr kumimoji="0" lang="ms-MY" b="0" i="0" u="none" strike="noStrike" kern="1200" cap="none" spc="0" normalizeH="0" baseline="0" noProof="0" dirty="0">
              <a:ln>
                <a:noFill/>
              </a:ln>
              <a:solidFill>
                <a:schemeClr val="tx1">
                  <a:lumMod val="85000"/>
                  <a:lumOff val="15000"/>
                </a:schemeClr>
              </a:solidFill>
              <a:effectLst/>
              <a:uLnTx/>
              <a:uFillTx/>
              <a:latin typeface="Arial Narrow"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1461690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42"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842" r="16842"/>
          <a:stretch>
            <a:fillRect/>
          </a:stretch>
        </p:blipFill>
        <p:spPr>
          <a:ln w="76200">
            <a:noFill/>
          </a:ln>
        </p:spPr>
      </p:pic>
      <p:sp>
        <p:nvSpPr>
          <p:cNvPr id="5" name="Text Box 7"/>
          <p:cNvSpPr txBox="1">
            <a:spLocks noChangeArrowheads="1"/>
          </p:cNvSpPr>
          <p:nvPr/>
        </p:nvSpPr>
        <p:spPr bwMode="auto">
          <a:xfrm>
            <a:off x="1224828" y="338859"/>
            <a:ext cx="2194035" cy="892550"/>
          </a:xfrm>
          <a:prstGeom prst="rect">
            <a:avLst/>
          </a:prstGeom>
          <a:noFill/>
          <a:ln w="9525">
            <a:noFill/>
            <a:miter lim="800000"/>
            <a:headEnd/>
            <a:tailEnd/>
          </a:ln>
        </p:spPr>
        <p:txBody>
          <a:bodyPr wrap="none" lIns="60883" tIns="30479" rIns="60883" bIns="30479">
            <a:spAutoFit/>
          </a:bodyPr>
          <a:lstStyle/>
          <a:p>
            <a:pPr defTabSz="1448816"/>
            <a:r>
              <a:rPr lang="en-CA" sz="5400" b="1" spc="-200" dirty="0" smtClean="0">
                <a:solidFill>
                  <a:schemeClr val="tx1">
                    <a:lumMod val="85000"/>
                    <a:lumOff val="15000"/>
                  </a:schemeClr>
                </a:solidFill>
                <a:latin typeface="Playfair Display" panose="00000500000000000000" pitchFamily="2" charset="0"/>
                <a:ea typeface="Roboto Black" panose="02000000000000000000" pitchFamily="2" charset="0"/>
                <a:cs typeface="Open Sans" pitchFamily="34" charset="0"/>
              </a:rPr>
              <a:t>Kelima</a:t>
            </a:r>
            <a:endParaRPr lang="en-CA" sz="5400" b="1" spc="-200" dirty="0">
              <a:solidFill>
                <a:schemeClr val="tx1">
                  <a:lumMod val="85000"/>
                  <a:lumOff val="15000"/>
                </a:schemeClr>
              </a:solidFill>
              <a:latin typeface="Playfair Display" panose="00000500000000000000" pitchFamily="2" charset="0"/>
              <a:ea typeface="Roboto Black" panose="02000000000000000000" pitchFamily="2" charset="0"/>
              <a:cs typeface="Open Sans" pitchFamily="34" charset="0"/>
            </a:endParaRPr>
          </a:p>
        </p:txBody>
      </p:sp>
      <p:sp>
        <p:nvSpPr>
          <p:cNvPr id="6" name="Rectangle 5"/>
          <p:cNvSpPr/>
          <p:nvPr/>
        </p:nvSpPr>
        <p:spPr>
          <a:xfrm>
            <a:off x="1333500" y="1189844"/>
            <a:ext cx="4707082" cy="4524313"/>
          </a:xfrm>
          <a:prstGeom prst="rect">
            <a:avLst/>
          </a:prstGeom>
        </p:spPr>
        <p:txBody>
          <a:bodyPr wrap="square" lIns="91324" tIns="45719" rIns="91324" bIns="45719">
            <a:spAutoFit/>
          </a:bodyPr>
          <a:lstStyle/>
          <a:p>
            <a:pPr lvl="0" defTabSz="913063">
              <a:defRPr/>
            </a:pPr>
            <a:r>
              <a:rPr lang="ms-MY" dirty="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K</a:t>
            </a:r>
            <a:r>
              <a:rPr lang="ms-MY" dirty="0" smtClean="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ecenderungan </a:t>
            </a:r>
            <a:r>
              <a:rPr lang="ms-MY" dirty="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munculnya penjajahan baru dalam bidang kebudayaan (new colonization in culture) yang mengakibatkan terjadinya pola pikir (mindset) masyarakat pengguna pendidikan, yaitu dari yang semula mereka belajar dalam rangka meningkatkan kemampuan intelektual, moral, fisik dan psikisnya, berubah menjadi belajar untuk mendapatkan pekerjaan dan penghasilan yang besar. Saat </a:t>
            </a:r>
            <a:r>
              <a:rPr lang="ms-MY" dirty="0" smtClean="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ini </a:t>
            </a:r>
            <a:r>
              <a:rPr lang="ms-MY" dirty="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sebelum seseorang </a:t>
            </a:r>
            <a:r>
              <a:rPr lang="ms-MY" dirty="0" smtClean="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masuk </a:t>
            </a:r>
            <a:r>
              <a:rPr lang="ms-MY" dirty="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kuliah misalnya, terlebih dahulu bertanya: nanti setelah lulus bisa jadi apa? </a:t>
            </a:r>
            <a:r>
              <a:rPr lang="ms-MY" dirty="0" smtClean="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berapa </a:t>
            </a:r>
            <a:r>
              <a:rPr lang="ms-MY" dirty="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gajinya? Program-program studi yang tidak dapat menjawab pertanyaan tersebut secara langsung, dengan sendirinya akan terpinggirkan atau tidak diminati. Sedangkan program-program studi yang menawarkan pekerjaan dan penghasilan yang baik bagi lulusannya akan </a:t>
            </a:r>
            <a:r>
              <a:rPr lang="ms-MY" dirty="0" smtClean="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sangat </a:t>
            </a:r>
            <a:r>
              <a:rPr lang="ms-MY" dirty="0">
                <a:solidFill>
                  <a:schemeClr val="tx1">
                    <a:lumMod val="85000"/>
                    <a:lumOff val="15000"/>
                  </a:schemeClr>
                </a:solidFill>
                <a:latin typeface="Arial Narrow" pitchFamily="34" charset="0"/>
                <a:ea typeface="Open Sans" panose="020B0606030504020204" pitchFamily="34" charset="0"/>
                <a:cs typeface="Open Sans" panose="020B0606030504020204" pitchFamily="34" charset="0"/>
              </a:rPr>
              <a:t>diminati.</a:t>
            </a:r>
            <a:endParaRPr kumimoji="0" lang="ms-MY" b="0" i="0" u="none" strike="noStrike" kern="1200" cap="none" spc="0" normalizeH="0" baseline="0" noProof="0" dirty="0">
              <a:ln>
                <a:noFill/>
              </a:ln>
              <a:solidFill>
                <a:schemeClr val="tx1">
                  <a:lumMod val="85000"/>
                  <a:lumOff val="15000"/>
                </a:schemeClr>
              </a:solidFill>
              <a:effectLst/>
              <a:uLnTx/>
              <a:uFillTx/>
              <a:latin typeface="Arial Narrow"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160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42"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904" r="16904"/>
          <a:stretch>
            <a:fillRect/>
          </a:stretch>
        </p:blipFill>
        <p:spPr>
          <a:xfrm>
            <a:off x="5078626" y="0"/>
            <a:ext cx="7113373" cy="6858000"/>
          </a:xfrm>
        </p:spPr>
      </p:pic>
      <p:sp>
        <p:nvSpPr>
          <p:cNvPr id="7" name="TextBox  1"/>
          <p:cNvSpPr/>
          <p:nvPr/>
        </p:nvSpPr>
        <p:spPr>
          <a:xfrm>
            <a:off x="366584" y="476066"/>
            <a:ext cx="51619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effectLst/>
                <a:uLnTx/>
                <a:uFillTx/>
                <a:latin typeface="League Spartan" panose="00000800000000000000" pitchFamily="50" charset="0"/>
              </a:rPr>
              <a:t>Edward</a:t>
            </a:r>
            <a:r>
              <a:rPr kumimoji="0" lang="en-US" sz="2800" b="1" i="0" u="none" strike="noStrike" kern="0" cap="none" spc="0" normalizeH="0" noProof="0" dirty="0" smtClean="0">
                <a:ln>
                  <a:noFill/>
                </a:ln>
                <a:effectLst/>
                <a:uLnTx/>
                <a:uFillTx/>
                <a:latin typeface="League Spartan" panose="00000800000000000000" pitchFamily="50" charset="0"/>
              </a:rPr>
              <a:t> Sallis (1993:13)</a:t>
            </a:r>
            <a:endParaRPr kumimoji="0" lang="en-US" sz="2800" b="1" i="0" u="none" strike="noStrike" kern="0" cap="none" spc="0" normalizeH="0" baseline="0" noProof="0" dirty="0">
              <a:ln>
                <a:noFill/>
              </a:ln>
              <a:effectLst/>
              <a:uLnTx/>
              <a:uFillTx/>
              <a:latin typeface="League Spartan" panose="00000800000000000000" pitchFamily="50" charset="0"/>
            </a:endParaRPr>
          </a:p>
        </p:txBody>
      </p:sp>
      <p:sp>
        <p:nvSpPr>
          <p:cNvPr id="5" name="Rectangle 4"/>
          <p:cNvSpPr/>
          <p:nvPr/>
        </p:nvSpPr>
        <p:spPr>
          <a:xfrm>
            <a:off x="366584" y="1253963"/>
            <a:ext cx="4934465" cy="4154984"/>
          </a:xfrm>
          <a:prstGeom prst="rect">
            <a:avLst/>
          </a:prstGeom>
        </p:spPr>
        <p:txBody>
          <a:bodyPr wrap="square">
            <a:spAutoFit/>
          </a:bodyPr>
          <a:lstStyle/>
          <a:p>
            <a:r>
              <a:rPr lang="en-US" sz="2400" i="1" dirty="0" smtClean="0">
                <a:solidFill>
                  <a:srgbClr val="00B050"/>
                </a:solidFill>
              </a:rPr>
              <a:t>Konsep </a:t>
            </a:r>
            <a:r>
              <a:rPr lang="en-US" sz="2400" i="1" dirty="0">
                <a:solidFill>
                  <a:srgbClr val="00B050"/>
                </a:solidFill>
              </a:rPr>
              <a:t>Total Quality Management (TQM) yang dapat menjadi rujukan dalam pengelolaan pendidikan Islam. </a:t>
            </a:r>
            <a:endParaRPr lang="en-US" sz="2400" i="1" dirty="0" smtClean="0">
              <a:solidFill>
                <a:srgbClr val="00B050"/>
              </a:solidFill>
            </a:endParaRPr>
          </a:p>
          <a:p>
            <a:r>
              <a:rPr lang="en-US" sz="2400" i="1" dirty="0" smtClean="0">
                <a:solidFill>
                  <a:srgbClr val="00B050"/>
                </a:solidFill>
              </a:rPr>
              <a:t>TQM sebuah </a:t>
            </a:r>
            <a:r>
              <a:rPr lang="en-US" sz="2400" i="1" dirty="0">
                <a:solidFill>
                  <a:srgbClr val="00B050"/>
                </a:solidFill>
              </a:rPr>
              <a:t>filosofi tentang perbaikan secara terus menerus, yang dapat memberikan seperangkat alat praktis kepada setiap institusi pendidikan dalam memenuhi kebutuhan, keinginan, harapan para pelanggannya, saat ini dan untuk masa yang akan datang. </a:t>
            </a:r>
          </a:p>
        </p:txBody>
      </p:sp>
    </p:spTree>
    <p:extLst>
      <p:ext uri="{BB962C8B-B14F-4D97-AF65-F5344CB8AC3E}">
        <p14:creationId xmlns:p14="http://schemas.microsoft.com/office/powerpoint/2010/main" val="3664783895"/>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US" dirty="0"/>
          </a:p>
        </p:txBody>
      </p:sp>
      <p:sp>
        <p:nvSpPr>
          <p:cNvPr id="3" name="Text Placeholder 2"/>
          <p:cNvSpPr>
            <a:spLocks noGrp="1"/>
          </p:cNvSpPr>
          <p:nvPr>
            <p:ph type="body" sz="quarter" idx="12"/>
          </p:nvPr>
        </p:nvSpPr>
        <p:spPr/>
        <p:txBody>
          <a:bodyPr/>
          <a:lstStyle/>
          <a:p>
            <a:endParaRPr lang="en-US" dirty="0"/>
          </a:p>
        </p:txBody>
      </p:sp>
      <p:sp>
        <p:nvSpPr>
          <p:cNvPr id="4" name="Title 3"/>
          <p:cNvSpPr>
            <a:spLocks noGrp="1"/>
          </p:cNvSpPr>
          <p:nvPr>
            <p:ph type="title"/>
          </p:nvPr>
        </p:nvSpPr>
        <p:spPr/>
        <p:txBody>
          <a:bodyPr/>
          <a:lstStyle/>
          <a:p>
            <a:r>
              <a:rPr lang="en-US" dirty="0" smtClean="0">
                <a:latin typeface="Bookman Old Style" pitchFamily="18" charset="0"/>
              </a:rPr>
              <a:t>Strategi </a:t>
            </a:r>
            <a:r>
              <a:rPr lang="en-US" dirty="0">
                <a:latin typeface="Bookman Old Style" pitchFamily="18" charset="0"/>
              </a:rPr>
              <a:t>peningkatan mutu </a:t>
            </a:r>
            <a:r>
              <a:rPr lang="en-US" dirty="0" smtClean="0">
                <a:latin typeface="Bookman Old Style" pitchFamily="18" charset="0"/>
              </a:rPr>
              <a:t>mengadaptasi </a:t>
            </a:r>
            <a:r>
              <a:rPr lang="en-US" dirty="0">
                <a:latin typeface="Bookman Old Style" pitchFamily="18" charset="0"/>
              </a:rPr>
              <a:t>perubahan pendidikan. (Munirul, 2010).</a:t>
            </a:r>
            <a:r>
              <a:rPr lang="en-US" dirty="0"/>
              <a:t/>
            </a:r>
            <a:br>
              <a:rPr lang="en-US" dirty="0"/>
            </a:br>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0271" y="3200400"/>
            <a:ext cx="1940011" cy="1655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162" y="2236573"/>
            <a:ext cx="5115697" cy="332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7061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5294" r="15294"/>
          <a:stretch>
            <a:fillRect/>
          </a:stretch>
        </p:blipFill>
        <p:spPr/>
      </p:pic>
      <p:pic>
        <p:nvPicPr>
          <p:cNvPr id="13" name="Picture Placeholder 12"/>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7407" r="17407"/>
          <a:stretch>
            <a:fillRect/>
          </a:stretch>
        </p:blipFill>
        <p:spPr/>
      </p:pic>
      <p:pic>
        <p:nvPicPr>
          <p:cNvPr id="14" name="Picture Placeholder 13"/>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15263" r="15263"/>
          <a:stretch>
            <a:fillRect/>
          </a:stretch>
        </p:blipFill>
        <p:spPr/>
      </p:pic>
      <p:sp>
        <p:nvSpPr>
          <p:cNvPr id="5" name="Title 4"/>
          <p:cNvSpPr>
            <a:spLocks noGrp="1"/>
          </p:cNvSpPr>
          <p:nvPr>
            <p:ph type="title"/>
          </p:nvPr>
        </p:nvSpPr>
        <p:spPr/>
        <p:txBody>
          <a:bodyPr/>
          <a:lstStyle/>
          <a:p>
            <a:endParaRPr lang="en-US" dirty="0"/>
          </a:p>
        </p:txBody>
      </p:sp>
      <p:sp>
        <p:nvSpPr>
          <p:cNvPr id="6" name="Text Placeholder 5"/>
          <p:cNvSpPr>
            <a:spLocks noGrp="1"/>
          </p:cNvSpPr>
          <p:nvPr>
            <p:ph type="body" sz="quarter" idx="13"/>
          </p:nvPr>
        </p:nvSpPr>
        <p:spPr>
          <a:xfrm>
            <a:off x="7006280" y="1303871"/>
            <a:ext cx="4846015" cy="700995"/>
          </a:xfrm>
        </p:spPr>
        <p:txBody>
          <a:bodyPr>
            <a:noAutofit/>
          </a:bodyPr>
          <a:lstStyle/>
          <a:p>
            <a:r>
              <a:rPr lang="en-US" sz="1600" dirty="0"/>
              <a:t>1. Menysusun Visi Lembaga Pendidikan </a:t>
            </a:r>
            <a:r>
              <a:rPr lang="en-US" sz="1600" dirty="0" smtClean="0"/>
              <a:t>:  Visi </a:t>
            </a:r>
            <a:r>
              <a:rPr lang="en-US" sz="1600" dirty="0"/>
              <a:t>merupakan wawasan yang menjadi sumber arahan bagi sekolah dan digunakan untuk memandu perumusan misi sekolah </a:t>
            </a:r>
          </a:p>
        </p:txBody>
      </p:sp>
      <p:sp>
        <p:nvSpPr>
          <p:cNvPr id="7" name="Text Placeholder 6"/>
          <p:cNvSpPr>
            <a:spLocks noGrp="1"/>
          </p:cNvSpPr>
          <p:nvPr>
            <p:ph type="body" sz="quarter" idx="14"/>
          </p:nvPr>
        </p:nvSpPr>
        <p:spPr>
          <a:xfrm>
            <a:off x="7018637" y="2292302"/>
            <a:ext cx="4846015" cy="700995"/>
          </a:xfrm>
        </p:spPr>
        <p:txBody>
          <a:bodyPr>
            <a:normAutofit fontScale="92500" lnSpcReduction="20000"/>
          </a:bodyPr>
          <a:lstStyle/>
          <a:p>
            <a:r>
              <a:rPr lang="en-US" dirty="0" smtClean="0"/>
              <a:t>2. </a:t>
            </a:r>
            <a:r>
              <a:rPr lang="en-US" dirty="0"/>
              <a:t>Menentukan Standar Mutu </a:t>
            </a:r>
            <a:r>
              <a:rPr lang="en-US" dirty="0" smtClean="0"/>
              <a:t>: Standar </a:t>
            </a:r>
            <a:r>
              <a:rPr lang="en-US" dirty="0"/>
              <a:t>Mutu adalah kesepakatan yang telah disepakati bersama oleh pemangku kepentingan pendidikan </a:t>
            </a:r>
          </a:p>
        </p:txBody>
      </p:sp>
      <p:sp>
        <p:nvSpPr>
          <p:cNvPr id="8" name="Text Placeholder 7"/>
          <p:cNvSpPr>
            <a:spLocks noGrp="1"/>
          </p:cNvSpPr>
          <p:nvPr>
            <p:ph type="body" sz="quarter" idx="15"/>
          </p:nvPr>
        </p:nvSpPr>
        <p:spPr>
          <a:xfrm>
            <a:off x="7082542" y="3391929"/>
            <a:ext cx="4858372" cy="700995"/>
          </a:xfrm>
        </p:spPr>
        <p:txBody>
          <a:bodyPr>
            <a:noAutofit/>
          </a:bodyPr>
          <a:lstStyle/>
          <a:p>
            <a:pPr>
              <a:lnSpc>
                <a:spcPct val="100000"/>
              </a:lnSpc>
            </a:pPr>
            <a:r>
              <a:rPr lang="en-US" sz="1600" dirty="0"/>
              <a:t>3. Proses Kepemimpinan Yang Kuat </a:t>
            </a:r>
            <a:r>
              <a:rPr lang="en-US" sz="1600" dirty="0" smtClean="0"/>
              <a:t>: Kepala </a:t>
            </a:r>
            <a:r>
              <a:rPr lang="en-US" sz="1600" dirty="0"/>
              <a:t>Sekolah memiliki peran yang kuat dalam mengkoordinasikan, </a:t>
            </a:r>
            <a:r>
              <a:rPr lang="en-US" sz="1600" dirty="0" smtClean="0"/>
              <a:t>menggerakkan semua </a:t>
            </a:r>
            <a:r>
              <a:rPr lang="en-US" sz="1600" dirty="0"/>
              <a:t>sumberdaya pendidikan yang tersedia.</a:t>
            </a:r>
          </a:p>
        </p:txBody>
      </p:sp>
      <p:sp>
        <p:nvSpPr>
          <p:cNvPr id="11" name="Text Placeholder 5"/>
          <p:cNvSpPr>
            <a:spLocks noGrp="1"/>
          </p:cNvSpPr>
          <p:nvPr/>
        </p:nvSpPr>
        <p:spPr>
          <a:xfrm>
            <a:off x="7092778" y="4691066"/>
            <a:ext cx="4837900" cy="700995"/>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4. Penyediaan Guru Yang </a:t>
            </a:r>
            <a:r>
              <a:rPr lang="en-US" sz="1400" dirty="0" smtClean="0"/>
              <a:t>Profesional :  Pendidikan </a:t>
            </a:r>
            <a:r>
              <a:rPr lang="en-US" sz="1400" dirty="0"/>
              <a:t>diarahkan untuk mengembangkan dan menerapkan suatu pengetahuan baru yang dapat membawa masyarakat kepada tata dan peri kehidupan yang baru, ini memerlukan peran dan kreatifitas guru</a:t>
            </a:r>
          </a:p>
        </p:txBody>
      </p:sp>
      <p:sp>
        <p:nvSpPr>
          <p:cNvPr id="2" name="Rectangle 1"/>
          <p:cNvSpPr/>
          <p:nvPr/>
        </p:nvSpPr>
        <p:spPr>
          <a:xfrm>
            <a:off x="488997" y="315783"/>
            <a:ext cx="5417533" cy="707886"/>
          </a:xfrm>
          <a:prstGeom prst="rect">
            <a:avLst/>
          </a:prstGeom>
        </p:spPr>
        <p:txBody>
          <a:bodyPr wrap="square">
            <a:spAutoFit/>
          </a:bodyPr>
          <a:lstStyle/>
          <a:p>
            <a:r>
              <a:rPr lang="sv-SE" sz="2000" b="1" dirty="0"/>
              <a:t>L</a:t>
            </a:r>
            <a:r>
              <a:rPr lang="sv-SE" sz="2000" b="1" dirty="0" smtClean="0"/>
              <a:t>embaga </a:t>
            </a:r>
            <a:r>
              <a:rPr lang="sv-SE" sz="2000" b="1" dirty="0"/>
              <a:t>pendidikan yang berkomitmen pada </a:t>
            </a:r>
            <a:r>
              <a:rPr lang="sv-SE" sz="2000" b="1" dirty="0" smtClean="0"/>
              <a:t>mutu harus melaksanakan :</a:t>
            </a:r>
            <a:endParaRPr lang="en-US" sz="2000" b="1"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915" y="1763487"/>
            <a:ext cx="4082140" cy="3278076"/>
          </a:xfrm>
          <a:prstGeom prst="hexag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20398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5294" r="15294"/>
          <a:stretch>
            <a:fillRect/>
          </a:stretch>
        </p:blipFill>
        <p:spPr/>
      </p:pic>
      <p:pic>
        <p:nvPicPr>
          <p:cNvPr id="13" name="Picture Placeholder 12"/>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7407" r="17407"/>
          <a:stretch>
            <a:fillRect/>
          </a:stretch>
        </p:blipFill>
        <p:spPr/>
      </p:pic>
      <p:pic>
        <p:nvPicPr>
          <p:cNvPr id="14" name="Picture Placeholder 13"/>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15263" r="15263"/>
          <a:stretch>
            <a:fillRect/>
          </a:stretch>
        </p:blipFill>
        <p:spPr/>
      </p:pic>
      <p:sp>
        <p:nvSpPr>
          <p:cNvPr id="5" name="Title 4"/>
          <p:cNvSpPr>
            <a:spLocks noGrp="1"/>
          </p:cNvSpPr>
          <p:nvPr>
            <p:ph type="title"/>
          </p:nvPr>
        </p:nvSpPr>
        <p:spPr/>
        <p:txBody>
          <a:bodyPr/>
          <a:lstStyle/>
          <a:p>
            <a:endParaRPr lang="en-US" dirty="0"/>
          </a:p>
        </p:txBody>
      </p:sp>
      <p:sp>
        <p:nvSpPr>
          <p:cNvPr id="7" name="Text Placeholder 6"/>
          <p:cNvSpPr>
            <a:spLocks noGrp="1"/>
          </p:cNvSpPr>
          <p:nvPr>
            <p:ph type="body" sz="quarter" idx="14"/>
          </p:nvPr>
        </p:nvSpPr>
        <p:spPr>
          <a:xfrm>
            <a:off x="7068065" y="1192551"/>
            <a:ext cx="4460789" cy="700995"/>
          </a:xfrm>
        </p:spPr>
        <p:txBody>
          <a:bodyPr>
            <a:noAutofit/>
          </a:bodyPr>
          <a:lstStyle/>
          <a:p>
            <a:r>
              <a:rPr lang="en-US" sz="1400" dirty="0"/>
              <a:t>5. Mewujudkan Stakeholder Yang </a:t>
            </a:r>
            <a:r>
              <a:rPr lang="en-US" sz="1400" dirty="0" smtClean="0"/>
              <a:t>Aktif : Stakeholder </a:t>
            </a:r>
            <a:r>
              <a:rPr lang="en-US" sz="1400" dirty="0"/>
              <a:t>dalam konteks ini adalah warga sekolah dan masyarakat. Sekolah berkualitas akan memiliki partisipasi lebih besar dari stakeholder-nya.</a:t>
            </a:r>
          </a:p>
        </p:txBody>
      </p:sp>
      <p:sp>
        <p:nvSpPr>
          <p:cNvPr id="8" name="Text Placeholder 7"/>
          <p:cNvSpPr>
            <a:spLocks noGrp="1"/>
          </p:cNvSpPr>
          <p:nvPr>
            <p:ph type="body" sz="quarter" idx="15"/>
          </p:nvPr>
        </p:nvSpPr>
        <p:spPr>
          <a:xfrm>
            <a:off x="7028583" y="2383349"/>
            <a:ext cx="4766170" cy="700995"/>
          </a:xfrm>
        </p:spPr>
        <p:txBody>
          <a:bodyPr>
            <a:noAutofit/>
          </a:bodyPr>
          <a:lstStyle/>
          <a:p>
            <a:r>
              <a:rPr lang="en-US" sz="1400" dirty="0"/>
              <a:t>6. Melaksanakan Otonomi </a:t>
            </a:r>
            <a:r>
              <a:rPr lang="en-US" sz="1400" dirty="0" smtClean="0"/>
              <a:t>Pengelolaan : Kebijakan </a:t>
            </a:r>
            <a:r>
              <a:rPr lang="en-US" sz="1400" dirty="0"/>
              <a:t>pendidikan yang sudah saatnya disentralisasikan kepada sekolah  berupa; kebijakan berkenaan dengan program pendidikan, kebijakan tentang pelaksanaan kurikulum, kebijakan tentang penilaian, kebijakan tentang penerimaan di sekolah, kebijakan tentang alokasi waktu serta kebijakan tentang pendanaan (funding), dan keadaan  (setting) uang sekolah. </a:t>
            </a:r>
          </a:p>
        </p:txBody>
      </p:sp>
      <p:sp>
        <p:nvSpPr>
          <p:cNvPr id="10" name="Text Placeholder 5"/>
          <p:cNvSpPr>
            <a:spLocks noGrp="1"/>
          </p:cNvSpPr>
          <p:nvPr/>
        </p:nvSpPr>
        <p:spPr>
          <a:xfrm>
            <a:off x="7055708" y="3733410"/>
            <a:ext cx="4862613" cy="700995"/>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7. Mewujudkan </a:t>
            </a:r>
            <a:r>
              <a:rPr lang="en-US" sz="1400" dirty="0" smtClean="0"/>
              <a:t>Transparansi : Transparansi </a:t>
            </a:r>
            <a:r>
              <a:rPr lang="en-US" sz="1400" dirty="0"/>
              <a:t>dimaknai dengan kejujuran dan keterbukaan sehingga tersusun akuntabilitas yang pada umumnya dianggap sebagai dua pilar utama tata kelola lembaga pendidikan yang baik. </a:t>
            </a:r>
          </a:p>
        </p:txBody>
      </p:sp>
      <p:sp>
        <p:nvSpPr>
          <p:cNvPr id="11" name="Text Placeholder 6"/>
          <p:cNvSpPr>
            <a:spLocks noGrp="1"/>
          </p:cNvSpPr>
          <p:nvPr/>
        </p:nvSpPr>
        <p:spPr>
          <a:xfrm>
            <a:off x="7055708" y="4857875"/>
            <a:ext cx="4739045" cy="700995"/>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smtClean="0"/>
              <a:t>8. Menciptakan </a:t>
            </a:r>
            <a:r>
              <a:rPr lang="en-US" sz="1400" dirty="0"/>
              <a:t>Lingkungan </a:t>
            </a:r>
            <a:r>
              <a:rPr lang="en-US" sz="1400" dirty="0" smtClean="0"/>
              <a:t>Religius : Suasana </a:t>
            </a:r>
            <a:r>
              <a:rPr lang="en-US" sz="1400" dirty="0"/>
              <a:t>lingkungan religius merupakan prasyarat menciptakan suasana keberagamaan yang lebih baik, khususnya upaya penanaman akhlakul karimah terhadap siswa.</a:t>
            </a:r>
          </a:p>
        </p:txBody>
      </p:sp>
      <p:pic>
        <p:nvPicPr>
          <p:cNvPr id="15" name="Picture Placeholder 25" descr="A picture containing phone, cellphone, camera, holding&#10;&#10;Description automatically generated">
            <a:extLst>
              <a:ext uri="{FF2B5EF4-FFF2-40B4-BE49-F238E27FC236}">
                <a16:creationId xmlns:a16="http://schemas.microsoft.com/office/drawing/2014/main" xmlns="" id="{33D14BC4-E69E-407D-B558-27F2FE05DD0D}"/>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t="12462" b="12462"/>
          <a:stretch>
            <a:fillRect/>
          </a:stretch>
        </p:blipFill>
        <p:spPr>
          <a:xfrm>
            <a:off x="1025612" y="1927655"/>
            <a:ext cx="3682312" cy="2817340"/>
          </a:xfrm>
        </p:spPr>
      </p:pic>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6429" y="1894115"/>
            <a:ext cx="3940628" cy="2830286"/>
          </a:xfrm>
          <a:prstGeom prst="hexag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20065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0DC"/>
        </a:solidFill>
        <a:effectLst/>
      </p:bgPr>
    </p:bg>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Rectangle 2"/>
          <p:cNvSpPr/>
          <p:nvPr/>
        </p:nvSpPr>
        <p:spPr>
          <a:xfrm>
            <a:off x="5624945" y="1233057"/>
            <a:ext cx="5264728" cy="4616648"/>
          </a:xfrm>
          <a:prstGeom prst="rect">
            <a:avLst/>
          </a:prstGeom>
        </p:spPr>
        <p:txBody>
          <a:bodyPr wrap="square">
            <a:spAutoFit/>
          </a:bodyPr>
          <a:lstStyle/>
          <a:p>
            <a:r>
              <a:rPr lang="en-US" sz="2400" b="1" dirty="0"/>
              <a:t>Prof. Dr. H. Zainal Berlian, </a:t>
            </a:r>
            <a:r>
              <a:rPr lang="en-US" sz="2400" b="1" dirty="0" smtClean="0"/>
              <a:t>MM</a:t>
            </a:r>
            <a:r>
              <a:rPr lang="en-US" sz="2400" b="1" dirty="0"/>
              <a:t>.,DBA.</a:t>
            </a:r>
            <a:r>
              <a:rPr lang="en-US" dirty="0"/>
              <a:t> </a:t>
            </a:r>
            <a:endParaRPr lang="en-US" dirty="0" smtClean="0"/>
          </a:p>
          <a:p>
            <a:r>
              <a:rPr lang="en-US" dirty="0" smtClean="0">
                <a:latin typeface="Bookman Old Style" pitchFamily="18" charset="0"/>
              </a:rPr>
              <a:t>Lahir </a:t>
            </a:r>
            <a:r>
              <a:rPr lang="en-US" dirty="0">
                <a:latin typeface="Bookman Old Style" pitchFamily="18" charset="0"/>
              </a:rPr>
              <a:t>di Betung, 5 Maret 1962. Ia menamatkan </a:t>
            </a:r>
            <a:r>
              <a:rPr lang="en-US" dirty="0" smtClean="0">
                <a:latin typeface="Bookman Old Style" pitchFamily="18" charset="0"/>
              </a:rPr>
              <a:t>SDN </a:t>
            </a:r>
            <a:r>
              <a:rPr lang="en-US" dirty="0">
                <a:latin typeface="Bookman Old Style" pitchFamily="18" charset="0"/>
              </a:rPr>
              <a:t>No 2 Betung-OKU (1976), </a:t>
            </a:r>
            <a:r>
              <a:rPr lang="en-US" dirty="0" smtClean="0">
                <a:latin typeface="Bookman Old Style" pitchFamily="18" charset="0"/>
              </a:rPr>
              <a:t>SMPN </a:t>
            </a:r>
            <a:r>
              <a:rPr lang="en-US" dirty="0">
                <a:latin typeface="Bookman Old Style" pitchFamily="18" charset="0"/>
              </a:rPr>
              <a:t>Martapura (1980), dan SMAN 4 Palembang (1983) . </a:t>
            </a:r>
            <a:r>
              <a:rPr lang="en-US" dirty="0" smtClean="0">
                <a:latin typeface="Bookman Old Style" pitchFamily="18" charset="0"/>
              </a:rPr>
              <a:t>Pendidikan Tinggi DIII IAIN </a:t>
            </a:r>
            <a:r>
              <a:rPr lang="en-US" dirty="0">
                <a:latin typeface="Bookman Old Style" pitchFamily="18" charset="0"/>
              </a:rPr>
              <a:t>Raden Fatah Palembang Fakultas Tarbiyah Tadris IPA (1986) </a:t>
            </a:r>
            <a:r>
              <a:rPr lang="en-US" dirty="0" smtClean="0">
                <a:latin typeface="Bookman Old Style" pitchFamily="18" charset="0"/>
              </a:rPr>
              <a:t> dan jenjang </a:t>
            </a:r>
            <a:r>
              <a:rPr lang="en-US" dirty="0">
                <a:latin typeface="Bookman Old Style" pitchFamily="18" charset="0"/>
              </a:rPr>
              <a:t>S1 IAIN Raden Fatah Palembang Fakultas Tarbiyah IPA/Biologi (1991) , Pasca Pascasarjana (S2) Magister Managemen </a:t>
            </a:r>
            <a:r>
              <a:rPr lang="en-US" dirty="0" smtClean="0">
                <a:latin typeface="Bookman Old Style" pitchFamily="18" charset="0"/>
              </a:rPr>
              <a:t>diperoleh </a:t>
            </a:r>
            <a:r>
              <a:rPr lang="en-US" dirty="0">
                <a:latin typeface="Bookman Old Style" pitchFamily="18" charset="0"/>
              </a:rPr>
              <a:t>dari Sekolah Tinggi Ilmu Ekonomi Budi Luhur Jakarta (2001), Doktor (S3) Business Adnimistration dari San Beda College Manila dengan </a:t>
            </a:r>
            <a:r>
              <a:rPr lang="en-US" dirty="0" smtClean="0">
                <a:latin typeface="Bookman Old Style" pitchFamily="18" charset="0"/>
              </a:rPr>
              <a:t>gelar  D.B.A </a:t>
            </a:r>
            <a:r>
              <a:rPr lang="en-US" dirty="0">
                <a:latin typeface="Bookman Old Style" pitchFamily="18" charset="0"/>
              </a:rPr>
              <a:t>(2009). Gelar Doktor </a:t>
            </a:r>
            <a:r>
              <a:rPr lang="en-US" dirty="0" smtClean="0">
                <a:latin typeface="Bookman Old Style" pitchFamily="18" charset="0"/>
              </a:rPr>
              <a:t>Manajemen </a:t>
            </a:r>
            <a:r>
              <a:rPr lang="en-US" dirty="0">
                <a:latin typeface="Bookman Old Style" pitchFamily="18" charset="0"/>
              </a:rPr>
              <a:t>Pendidikan di Universitas Negeri Jakarta </a:t>
            </a:r>
            <a:r>
              <a:rPr lang="en-US" dirty="0" smtClean="0">
                <a:latin typeface="Bookman Old Style" pitchFamily="18" charset="0"/>
              </a:rPr>
              <a:t>(</a:t>
            </a:r>
            <a:r>
              <a:rPr lang="en-US" dirty="0">
                <a:latin typeface="Bookman Old Style" pitchFamily="18" charset="0"/>
              </a:rPr>
              <a:t>2011)</a:t>
            </a:r>
          </a:p>
        </p:txBody>
      </p:sp>
      <p:grpSp>
        <p:nvGrpSpPr>
          <p:cNvPr id="4" name="Group 3"/>
          <p:cNvGrpSpPr>
            <a:grpSpLocks/>
          </p:cNvGrpSpPr>
          <p:nvPr/>
        </p:nvGrpSpPr>
        <p:grpSpPr bwMode="auto">
          <a:xfrm>
            <a:off x="1620985" y="1233057"/>
            <a:ext cx="2992579" cy="4821382"/>
            <a:chOff x="2095" y="-2625"/>
            <a:chExt cx="4538" cy="8338"/>
          </a:xfrm>
        </p:grpSpPr>
        <p:pic>
          <p:nvPicPr>
            <p:cNvPr id="5" name="Picture 3" descr="foto toga pak zainal warna ku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2" y="327"/>
              <a:ext cx="2745" cy="33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 name="Picture 4" descr="foto toga pak zainal warna ku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 y="-2625"/>
              <a:ext cx="4538" cy="8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spTree>
    <p:extLst>
      <p:ext uri="{BB962C8B-B14F-4D97-AF65-F5344CB8AC3E}">
        <p14:creationId xmlns:p14="http://schemas.microsoft.com/office/powerpoint/2010/main" val="396102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881" y="-2459038"/>
            <a:ext cx="15240000" cy="11430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xmlns="" id="{26AE61DB-40C9-40CE-82E7-789059F55397}"/>
              </a:ext>
            </a:extLst>
          </p:cNvPr>
          <p:cNvSpPr txBox="1"/>
          <p:nvPr/>
        </p:nvSpPr>
        <p:spPr>
          <a:xfrm>
            <a:off x="-1169881" y="4245669"/>
            <a:ext cx="7414274" cy="1754326"/>
          </a:xfrm>
          <a:prstGeom prst="rect">
            <a:avLst/>
          </a:prstGeom>
          <a:noFill/>
        </p:spPr>
        <p:txBody>
          <a:bodyPr wrap="none" rtlCol="0">
            <a:spAutoFit/>
          </a:bodyPr>
          <a:lstStyle/>
          <a:p>
            <a:pPr algn="ctr"/>
            <a:r>
              <a:rPr lang="en-US" sz="5400" b="1" spc="300" dirty="0" smtClean="0">
                <a:solidFill>
                  <a:srgbClr val="FF0000"/>
                </a:solidFill>
                <a:latin typeface="Arial Black" pitchFamily="34" charset="0"/>
              </a:rPr>
              <a:t>Sekian </a:t>
            </a:r>
          </a:p>
          <a:p>
            <a:pPr algn="ctr"/>
            <a:r>
              <a:rPr lang="en-US" sz="5400" b="1" spc="300" dirty="0">
                <a:solidFill>
                  <a:srgbClr val="FF0000"/>
                </a:solidFill>
                <a:latin typeface="Arial Black" pitchFamily="34" charset="0"/>
              </a:rPr>
              <a:t>d</a:t>
            </a:r>
            <a:r>
              <a:rPr lang="en-US" sz="5400" b="1" spc="300" dirty="0" smtClean="0">
                <a:solidFill>
                  <a:srgbClr val="FF0000"/>
                </a:solidFill>
                <a:latin typeface="Arial Black" pitchFamily="34" charset="0"/>
              </a:rPr>
              <a:t>an Terima Kasih</a:t>
            </a:r>
            <a:endParaRPr lang="en-US" sz="5400" b="1" spc="300" dirty="0">
              <a:solidFill>
                <a:srgbClr val="FF0000"/>
              </a:solidFill>
              <a:latin typeface="Arial Black" pitchFamily="34" charset="0"/>
            </a:endParaRPr>
          </a:p>
        </p:txBody>
      </p:sp>
    </p:spTree>
    <p:extLst>
      <p:ext uri="{BB962C8B-B14F-4D97-AF65-F5344CB8AC3E}">
        <p14:creationId xmlns:p14="http://schemas.microsoft.com/office/powerpoint/2010/main" val="419176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922115"/>
          </a:xfrm>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Aft>
                <a:spcPts val="0"/>
              </a:spcAft>
              <a:defRPr/>
            </a:pPr>
            <a:r>
              <a:rPr lang="en-ID" sz="3800" dirty="0" err="1" smtClean="0"/>
              <a:t>Pendidikan</a:t>
            </a:r>
            <a:r>
              <a:rPr lang="en-ID" sz="3800" dirty="0" smtClean="0"/>
              <a:t> &amp; </a:t>
            </a:r>
            <a:r>
              <a:rPr lang="en-ID" sz="3800" dirty="0" err="1" smtClean="0"/>
              <a:t>Pendidikan</a:t>
            </a:r>
            <a:r>
              <a:rPr lang="en-ID" sz="3800" dirty="0" smtClean="0"/>
              <a:t> </a:t>
            </a:r>
            <a:r>
              <a:rPr lang="en-ID" sz="3800" dirty="0" err="1" smtClean="0"/>
              <a:t>Nasional</a:t>
            </a:r>
            <a:r>
              <a:rPr lang="en-ID" sz="3800" dirty="0" smtClean="0"/>
              <a:t> </a:t>
            </a:r>
            <a:r>
              <a:rPr lang="id-ID" sz="3800" dirty="0"/>
              <a:t/>
            </a:r>
            <a:br>
              <a:rPr lang="id-ID" sz="3800" dirty="0"/>
            </a:br>
            <a:r>
              <a:rPr lang="id-ID" sz="1500" dirty="0">
                <a:solidFill>
                  <a:schemeClr val="bg1"/>
                </a:solidFill>
              </a:rPr>
              <a:t>(Menurut UU Nomor 20 Tahun 2003 tentang Sisdiknas)</a:t>
            </a:r>
            <a:endParaRPr lang="id-ID" sz="400" dirty="0">
              <a:solidFill>
                <a:schemeClr val="bg1"/>
              </a:solidFill>
            </a:endParaRPr>
          </a:p>
        </p:txBody>
      </p:sp>
      <p:sp>
        <p:nvSpPr>
          <p:cNvPr id="3" name="Content Placeholder 2"/>
          <p:cNvSpPr>
            <a:spLocks noGrp="1"/>
          </p:cNvSpPr>
          <p:nvPr>
            <p:ph idx="1"/>
          </p:nvPr>
        </p:nvSpPr>
        <p:spPr>
          <a:xfrm>
            <a:off x="3695701" y="1600200"/>
            <a:ext cx="7886700" cy="4876800"/>
          </a:xfrm>
        </p:spPr>
        <p:txBody>
          <a:bodyPr>
            <a:normAutofit/>
          </a:bodyPr>
          <a:lstStyle/>
          <a:p>
            <a:pPr marL="0" indent="0" algn="just" eaLnBrk="1" fontAlgn="auto" hangingPunct="1">
              <a:spcAft>
                <a:spcPts val="0"/>
              </a:spcAft>
              <a:buFont typeface="Wingdings 3"/>
              <a:buNone/>
              <a:defRPr/>
            </a:pPr>
            <a:r>
              <a:rPr lang="id-ID" sz="2100" b="1" dirty="0">
                <a:solidFill>
                  <a:srgbClr val="0070C0"/>
                </a:solidFill>
              </a:rPr>
              <a:t>PENDIDIKAN</a:t>
            </a:r>
            <a:r>
              <a:rPr lang="id-ID" sz="2100" dirty="0"/>
              <a:t> adalah usaha sadar dan terencana untuk mewujudkan suasana belajar dan proses pembelajaran agar peserta didik secara aktif mengembangkan potensi dirinya untuk memiliki kekuatan spiritual keagamaan, pengendalian diri, kepribadian, kecerdasan, akhlak mulia, serta keterampilan yang diperlukan dirinya, masyarakat, bangsa dan negara.</a:t>
            </a:r>
          </a:p>
          <a:p>
            <a:pPr marL="0" indent="0" algn="just" eaLnBrk="1" fontAlgn="auto" hangingPunct="1">
              <a:spcAft>
                <a:spcPts val="0"/>
              </a:spcAft>
              <a:buFont typeface="Wingdings 3"/>
              <a:buNone/>
              <a:defRPr/>
            </a:pPr>
            <a:endParaRPr lang="id-ID" sz="2100" dirty="0"/>
          </a:p>
          <a:p>
            <a:pPr marL="0" indent="0" algn="just" eaLnBrk="1" fontAlgn="auto" hangingPunct="1">
              <a:spcAft>
                <a:spcPts val="0"/>
              </a:spcAft>
              <a:buFont typeface="Wingdings 3"/>
              <a:buNone/>
              <a:defRPr/>
            </a:pPr>
            <a:r>
              <a:rPr lang="id-ID" sz="2100" b="1" dirty="0">
                <a:solidFill>
                  <a:srgbClr val="0070C0"/>
                </a:solidFill>
              </a:rPr>
              <a:t>PENDIDIKAN NASIONAL</a:t>
            </a:r>
            <a:r>
              <a:rPr lang="id-ID" sz="2100" dirty="0">
                <a:solidFill>
                  <a:srgbClr val="0070C0"/>
                </a:solidFill>
              </a:rPr>
              <a:t> </a:t>
            </a:r>
            <a:r>
              <a:rPr lang="id-ID" sz="2100" dirty="0"/>
              <a:t>adalah pendidikan yang berdasarkan Pancasila dan Undang-</a:t>
            </a:r>
            <a:r>
              <a:rPr lang="nn-NO" sz="2100" dirty="0"/>
              <a:t>Undang Dasar Negara Republik Indonesia Tahun 1945 yang berakar pada nilai-nilai</a:t>
            </a:r>
            <a:r>
              <a:rPr lang="id-ID" sz="2100" dirty="0"/>
              <a:t> agama, kebudayaan nasional Indonesia dan tanggap terhadap tuntutan perubahan zaman.</a:t>
            </a:r>
          </a:p>
        </p:txBody>
      </p:sp>
      <p:pic>
        <p:nvPicPr>
          <p:cNvPr id="4" name="Picture 2"/>
          <p:cNvPicPr>
            <a:picLocks noChangeAspect="1" noChangeArrowheads="1"/>
          </p:cNvPicPr>
          <p:nvPr/>
        </p:nvPicPr>
        <p:blipFill>
          <a:blip r:embed="rId2" cstate="print">
            <a:extLst/>
          </a:blip>
          <a:stretch>
            <a:fillRect/>
          </a:stretch>
        </p:blipFill>
        <p:spPr bwMode="auto">
          <a:xfrm>
            <a:off x="657199" y="1700807"/>
            <a:ext cx="2639616" cy="1807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 name="Picture 30"/>
          <p:cNvPicPr>
            <a:picLocks noChangeAspect="1" noChangeArrowheads="1"/>
          </p:cNvPicPr>
          <p:nvPr/>
        </p:nvPicPr>
        <p:blipFill>
          <a:blip r:embed="rId3" cstate="print">
            <a:extLst/>
          </a:blip>
          <a:stretch>
            <a:fillRect/>
          </a:stretch>
        </p:blipFill>
        <p:spPr bwMode="auto">
          <a:xfrm>
            <a:off x="691004" y="3765665"/>
            <a:ext cx="2639616" cy="1830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0240270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l="12500" r="12500"/>
          <a:stretch>
            <a:fillRect/>
          </a:stretch>
        </p:blipFill>
        <p:spPr/>
      </p:pic>
      <p:sp>
        <p:nvSpPr>
          <p:cNvPr id="3" name="Text Placeholder 2"/>
          <p:cNvSpPr>
            <a:spLocks noGrp="1"/>
          </p:cNvSpPr>
          <p:nvPr>
            <p:ph type="body" sz="quarter" idx="16"/>
          </p:nvPr>
        </p:nvSpPr>
        <p:spPr/>
        <p:txBody>
          <a:bodyPr>
            <a:normAutofit fontScale="55000" lnSpcReduction="20000"/>
          </a:bodyPr>
          <a:lstStyle/>
          <a:p>
            <a:pPr marL="0" indent="0">
              <a:buNone/>
            </a:pPr>
            <a:r>
              <a:rPr lang="en-US" dirty="0" smtClean="0"/>
              <a:t>Tuntutan Pendidikan Islam</a:t>
            </a:r>
            <a:endParaRPr lang="id-ID" dirty="0"/>
          </a:p>
        </p:txBody>
      </p:sp>
      <p:sp>
        <p:nvSpPr>
          <p:cNvPr id="4" name="Text Placeholder 3"/>
          <p:cNvSpPr>
            <a:spLocks noGrp="1"/>
          </p:cNvSpPr>
          <p:nvPr>
            <p:ph type="body" sz="quarter" idx="17"/>
          </p:nvPr>
        </p:nvSpPr>
        <p:spPr>
          <a:xfrm>
            <a:off x="8732787" y="628981"/>
            <a:ext cx="2684463" cy="799096"/>
          </a:xfrm>
        </p:spPr>
        <p:txBody>
          <a:bodyPr>
            <a:normAutofit fontScale="47500" lnSpcReduction="20000"/>
          </a:bodyPr>
          <a:lstStyle/>
          <a:p>
            <a:r>
              <a:rPr lang="en-US" dirty="0" smtClean="0"/>
              <a:t>Prinsif Pendidikan Islam</a:t>
            </a:r>
            <a:endParaRPr lang="id-ID" dirty="0"/>
          </a:p>
        </p:txBody>
      </p:sp>
      <p:sp>
        <p:nvSpPr>
          <p:cNvPr id="5" name="Text Placeholder 4"/>
          <p:cNvSpPr>
            <a:spLocks noGrp="1"/>
          </p:cNvSpPr>
          <p:nvPr>
            <p:ph type="body" sz="quarter" idx="26"/>
          </p:nvPr>
        </p:nvSpPr>
        <p:spPr>
          <a:xfrm>
            <a:off x="581025" y="1759611"/>
            <a:ext cx="3030080" cy="4208327"/>
          </a:xfrm>
        </p:spPr>
        <p:txBody>
          <a:bodyPr>
            <a:normAutofit/>
          </a:bodyPr>
          <a:lstStyle/>
          <a:p>
            <a:pPr marL="0" lvl="0" indent="0">
              <a:buNone/>
            </a:pPr>
            <a:r>
              <a:rPr lang="en-US" sz="2400" dirty="0"/>
              <a:t>Pendidikan Islam tentu diharapkan dapat mengakomodasi dan merefleksikan nilai-nilai tersebut ke dalam kurikulum pendidikan dan proses pendidikan Islam secara keseluruhan</a:t>
            </a:r>
            <a:endParaRPr lang="id-ID" sz="2400" b="0" dirty="0"/>
          </a:p>
        </p:txBody>
      </p:sp>
      <p:sp>
        <p:nvSpPr>
          <p:cNvPr id="6" name="Text Placeholder 5"/>
          <p:cNvSpPr>
            <a:spLocks noGrp="1"/>
          </p:cNvSpPr>
          <p:nvPr>
            <p:ph type="body" sz="quarter" idx="27"/>
          </p:nvPr>
        </p:nvSpPr>
        <p:spPr>
          <a:xfrm>
            <a:off x="8547315" y="1387659"/>
            <a:ext cx="2838939" cy="4208327"/>
          </a:xfrm>
        </p:spPr>
        <p:txBody>
          <a:bodyPr>
            <a:normAutofit/>
          </a:bodyPr>
          <a:lstStyle/>
          <a:p>
            <a:pPr marL="0" indent="0">
              <a:buNone/>
            </a:pPr>
            <a:r>
              <a:rPr lang="en-US" dirty="0" smtClean="0"/>
              <a:t>	</a:t>
            </a:r>
            <a:r>
              <a:rPr lang="en-US" sz="2000" dirty="0" smtClean="0"/>
              <a:t>Tiga </a:t>
            </a:r>
            <a:r>
              <a:rPr lang="en-US" sz="2000" dirty="0"/>
              <a:t>prinsip yang mendasari pendidikan Islam;  </a:t>
            </a:r>
            <a:r>
              <a:rPr lang="en-US" sz="2000" i="1" dirty="0"/>
              <a:t>Pertama</a:t>
            </a:r>
            <a:r>
              <a:rPr lang="en-US" sz="2000" dirty="0"/>
              <a:t> keseimbangan antara kehidupan duniawi dan ukhrawi, </a:t>
            </a:r>
            <a:r>
              <a:rPr lang="en-US" sz="2000" i="1" dirty="0"/>
              <a:t>Kedua</a:t>
            </a:r>
            <a:r>
              <a:rPr lang="en-US" sz="2000" dirty="0"/>
              <a:t> keseimbangan antara badan dan ruh dan </a:t>
            </a:r>
            <a:r>
              <a:rPr lang="en-US" sz="2000" i="1" dirty="0"/>
              <a:t>Ketiga</a:t>
            </a:r>
            <a:r>
              <a:rPr lang="en-US" sz="2000" dirty="0"/>
              <a:t> antara individu dan masyrakat </a:t>
            </a:r>
            <a:r>
              <a:rPr lang="en-US" sz="2000" dirty="0" smtClean="0"/>
              <a:t>.</a:t>
            </a:r>
            <a:endParaRPr lang="en-US" dirty="0" smtClean="0"/>
          </a:p>
          <a:p>
            <a:pPr marL="0" indent="0">
              <a:buNone/>
            </a:pPr>
            <a:r>
              <a:rPr lang="en-US" sz="1600" dirty="0" smtClean="0"/>
              <a:t>(</a:t>
            </a:r>
            <a:r>
              <a:rPr lang="en-US" sz="1600" dirty="0"/>
              <a:t>Ramayulis, 2002 : 7). </a:t>
            </a:r>
          </a:p>
          <a:p>
            <a:pPr lvl="0"/>
            <a:endParaRPr lang="id-ID" dirty="0"/>
          </a:p>
          <a:p>
            <a:endParaRPr lang="id-ID" dirty="0"/>
          </a:p>
        </p:txBody>
      </p:sp>
      <p:sp>
        <p:nvSpPr>
          <p:cNvPr id="7" name="Text Placeholder 6"/>
          <p:cNvSpPr>
            <a:spLocks noGrp="1"/>
          </p:cNvSpPr>
          <p:nvPr>
            <p:ph type="body" sz="quarter" idx="28"/>
          </p:nvPr>
        </p:nvSpPr>
        <p:spPr/>
        <p:txBody>
          <a:bodyPr/>
          <a:lstStyle/>
          <a:p>
            <a:r>
              <a:rPr lang="id-ID" dirty="0" smtClean="0"/>
              <a:t> </a:t>
            </a:r>
            <a:endParaRPr lang="id-ID" dirty="0"/>
          </a:p>
        </p:txBody>
      </p:sp>
      <p:sp>
        <p:nvSpPr>
          <p:cNvPr id="8" name="Text Placeholder 7"/>
          <p:cNvSpPr>
            <a:spLocks noGrp="1"/>
          </p:cNvSpPr>
          <p:nvPr>
            <p:ph type="body" sz="quarter" idx="29"/>
          </p:nvPr>
        </p:nvSpPr>
        <p:spPr/>
        <p:txBody>
          <a:bodyPr/>
          <a:lstStyle/>
          <a:p>
            <a:r>
              <a:rPr lang="id-ID" dirty="0" smtClean="0"/>
              <a:t> </a:t>
            </a:r>
            <a:endParaRPr lang="id-ID" dirty="0"/>
          </a:p>
        </p:txBody>
      </p:sp>
      <p:sp>
        <p:nvSpPr>
          <p:cNvPr id="9" name="Text Placeholder 8"/>
          <p:cNvSpPr>
            <a:spLocks noGrp="1"/>
          </p:cNvSpPr>
          <p:nvPr>
            <p:ph type="body" sz="quarter" idx="18"/>
          </p:nvPr>
        </p:nvSpPr>
        <p:spPr/>
        <p:txBody>
          <a:bodyPr/>
          <a:lstStyle/>
          <a:p>
            <a:r>
              <a:rPr lang="id-ID" dirty="0" smtClean="0"/>
              <a:t> </a:t>
            </a:r>
            <a:endParaRPr lang="id-ID" dirty="0"/>
          </a:p>
        </p:txBody>
      </p:sp>
      <p:sp>
        <p:nvSpPr>
          <p:cNvPr id="10" name="Text Placeholder 9"/>
          <p:cNvSpPr>
            <a:spLocks noGrp="1"/>
          </p:cNvSpPr>
          <p:nvPr>
            <p:ph type="body" sz="quarter" idx="19"/>
          </p:nvPr>
        </p:nvSpPr>
        <p:spPr/>
        <p:txBody>
          <a:bodyPr/>
          <a:lstStyle/>
          <a:p>
            <a:r>
              <a:rPr lang="id-ID" dirty="0" smtClean="0"/>
              <a:t> </a:t>
            </a:r>
            <a:endParaRPr lang="id-ID" dirty="0"/>
          </a:p>
        </p:txBody>
      </p:sp>
      <p:sp>
        <p:nvSpPr>
          <p:cNvPr id="11" name="Text Placeholder 10"/>
          <p:cNvSpPr>
            <a:spLocks noGrp="1"/>
          </p:cNvSpPr>
          <p:nvPr>
            <p:ph type="body" sz="quarter" idx="20"/>
          </p:nvPr>
        </p:nvSpPr>
        <p:spPr/>
        <p:txBody>
          <a:bodyPr/>
          <a:lstStyle/>
          <a:p>
            <a:r>
              <a:rPr lang="id-ID" dirty="0" smtClean="0"/>
              <a:t> </a:t>
            </a:r>
            <a:endParaRPr lang="id-ID" dirty="0"/>
          </a:p>
        </p:txBody>
      </p:sp>
    </p:spTree>
    <p:extLst>
      <p:ext uri="{BB962C8B-B14F-4D97-AF65-F5344CB8AC3E}">
        <p14:creationId xmlns:p14="http://schemas.microsoft.com/office/powerpoint/2010/main" val="2856317922"/>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207818" y="159612"/>
            <a:ext cx="11774915" cy="6504424"/>
          </a:xfrm>
          <a:prstGeom prst="rect">
            <a:avLst/>
          </a:prstGeom>
        </p:spPr>
      </p:pic>
      <p:sp>
        <p:nvSpPr>
          <p:cNvPr id="5" name="Rectangle 4"/>
          <p:cNvSpPr/>
          <p:nvPr/>
        </p:nvSpPr>
        <p:spPr>
          <a:xfrm>
            <a:off x="394631" y="3677797"/>
            <a:ext cx="6685253" cy="741804"/>
          </a:xfrm>
          <a:prstGeom prst="rect">
            <a:avLst/>
          </a:prstGeom>
          <a:solidFill>
            <a:srgbClr val="3382CE"/>
          </a:solidFill>
          <a:ln>
            <a:noFill/>
          </a:ln>
          <a:effectLst/>
        </p:spPr>
        <p:style>
          <a:lnRef idx="1">
            <a:schemeClr val="accent1"/>
          </a:lnRef>
          <a:fillRef idx="3">
            <a:schemeClr val="accent1"/>
          </a:fillRef>
          <a:effectRef idx="2">
            <a:schemeClr val="accent1"/>
          </a:effectRef>
          <a:fontRef idx="minor">
            <a:schemeClr val="lt1"/>
          </a:fontRef>
        </p:style>
        <p:txBody>
          <a:bodyPr lIns="103163" tIns="51581" rIns="103163" bIns="51581" rtlCol="0" anchor="ctr"/>
          <a:lstStyle/>
          <a:p>
            <a:pPr algn="ctr"/>
            <a:endParaRPr lang="en-US"/>
          </a:p>
        </p:txBody>
      </p:sp>
      <p:sp>
        <p:nvSpPr>
          <p:cNvPr id="2" name="TextBox 1"/>
          <p:cNvSpPr txBox="1"/>
          <p:nvPr/>
        </p:nvSpPr>
        <p:spPr>
          <a:xfrm>
            <a:off x="432227" y="3811948"/>
            <a:ext cx="5604049" cy="473501"/>
          </a:xfrm>
          <a:prstGeom prst="rect">
            <a:avLst/>
          </a:prstGeom>
          <a:noFill/>
          <a:effectLst>
            <a:outerShdw blurRad="50800" dist="38100" dir="2700000" algn="tl" rotWithShape="0">
              <a:prstClr val="black">
                <a:alpha val="40000"/>
              </a:prstClr>
            </a:outerShdw>
          </a:effectLst>
        </p:spPr>
        <p:txBody>
          <a:bodyPr wrap="none" lIns="103163" tIns="51581" rIns="103163" bIns="51581" rtlCol="0">
            <a:spAutoFit/>
          </a:bodyPr>
          <a:lstStyle/>
          <a:p>
            <a:r>
              <a:rPr lang="en-US" sz="2400" b="1" noProof="1" smtClean="0">
                <a:solidFill>
                  <a:srgbClr val="FFFFFF"/>
                </a:solidFill>
                <a:latin typeface="Century Gothic"/>
                <a:cs typeface="Century Gothic"/>
              </a:rPr>
              <a:t>Tuntutan terhadap pendidikan Islam</a:t>
            </a:r>
            <a:endParaRPr lang="id-ID" sz="2400" b="1" noProof="1">
              <a:solidFill>
                <a:srgbClr val="FFFFFF"/>
              </a:solidFill>
              <a:latin typeface="Century Gothic"/>
              <a:cs typeface="Century Gothic"/>
            </a:endParaRPr>
          </a:p>
        </p:txBody>
      </p:sp>
      <p:sp>
        <p:nvSpPr>
          <p:cNvPr id="8" name="Rectangle 7"/>
          <p:cNvSpPr/>
          <p:nvPr/>
        </p:nvSpPr>
        <p:spPr>
          <a:xfrm>
            <a:off x="366921" y="4544296"/>
            <a:ext cx="11338711" cy="19466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3163" tIns="51581" rIns="103163" bIns="51581" rtlCol="0" anchor="ctr"/>
          <a:lstStyle/>
          <a:p>
            <a:pPr algn="ctr"/>
            <a:endParaRPr lang="en-US"/>
          </a:p>
        </p:txBody>
      </p:sp>
      <p:sp>
        <p:nvSpPr>
          <p:cNvPr id="6" name="Rectangle 5"/>
          <p:cNvSpPr/>
          <p:nvPr/>
        </p:nvSpPr>
        <p:spPr>
          <a:xfrm>
            <a:off x="325355" y="4655136"/>
            <a:ext cx="11338712" cy="1827718"/>
          </a:xfrm>
          <a:prstGeom prst="rect">
            <a:avLst/>
          </a:prstGeom>
        </p:spPr>
        <p:txBody>
          <a:bodyPr wrap="square" lIns="103163" tIns="51581" rIns="103163" bIns="51581">
            <a:spAutoFit/>
          </a:bodyPr>
          <a:lstStyle/>
          <a:p>
            <a:pPr marL="342900" indent="-342900" algn="just">
              <a:buAutoNum type="arabicParenBoth"/>
            </a:pPr>
            <a:r>
              <a:rPr lang="id-ID" sz="1600" noProof="1" smtClean="0">
                <a:solidFill>
                  <a:srgbClr val="404040"/>
                </a:solidFill>
                <a:latin typeface="Century Gothic"/>
                <a:cs typeface="Century Gothic"/>
              </a:rPr>
              <a:t>mengembangkan </a:t>
            </a:r>
            <a:r>
              <a:rPr lang="id-ID" sz="1600" noProof="1">
                <a:solidFill>
                  <a:srgbClr val="404040"/>
                </a:solidFill>
                <a:latin typeface="Century Gothic"/>
                <a:cs typeface="Century Gothic"/>
              </a:rPr>
              <a:t>dimensi akal </a:t>
            </a:r>
            <a:r>
              <a:rPr lang="en-US" sz="1600" noProof="1" smtClean="0">
                <a:solidFill>
                  <a:srgbClr val="404040"/>
                </a:solidFill>
                <a:latin typeface="Century Gothic"/>
                <a:cs typeface="Century Gothic"/>
              </a:rPr>
              <a:t> (2) </a:t>
            </a:r>
            <a:r>
              <a:rPr lang="id-ID" sz="1600" noProof="1" smtClean="0">
                <a:solidFill>
                  <a:srgbClr val="404040"/>
                </a:solidFill>
                <a:latin typeface="Century Gothic"/>
                <a:cs typeface="Century Gothic"/>
              </a:rPr>
              <a:t>peningkatan </a:t>
            </a:r>
            <a:r>
              <a:rPr lang="id-ID" sz="1600" noProof="1">
                <a:solidFill>
                  <a:srgbClr val="404040"/>
                </a:solidFill>
                <a:latin typeface="Century Gothic"/>
                <a:cs typeface="Century Gothic"/>
              </a:rPr>
              <a:t>pengetahuan agama serta kesadaran </a:t>
            </a:r>
            <a:r>
              <a:rPr lang="id-ID" sz="1600" noProof="1" smtClean="0">
                <a:solidFill>
                  <a:srgbClr val="404040"/>
                </a:solidFill>
                <a:latin typeface="Century Gothic"/>
                <a:cs typeface="Century Gothic"/>
              </a:rPr>
              <a:t>dan</a:t>
            </a:r>
            <a:r>
              <a:rPr lang="en-US" sz="1600" noProof="1" smtClean="0">
                <a:solidFill>
                  <a:srgbClr val="404040"/>
                </a:solidFill>
                <a:latin typeface="Century Gothic"/>
                <a:cs typeface="Century Gothic"/>
              </a:rPr>
              <a:t> wawasan</a:t>
            </a:r>
          </a:p>
          <a:p>
            <a:pPr algn="just"/>
            <a:r>
              <a:rPr lang="en-US" sz="1600" noProof="1" smtClean="0">
                <a:solidFill>
                  <a:srgbClr val="404040"/>
                </a:solidFill>
                <a:latin typeface="Century Gothic"/>
                <a:cs typeface="Century Gothic"/>
              </a:rPr>
              <a:t> </a:t>
            </a:r>
            <a:r>
              <a:rPr lang="id-ID" sz="1600" noProof="1" smtClean="0">
                <a:solidFill>
                  <a:srgbClr val="404040"/>
                </a:solidFill>
                <a:latin typeface="Century Gothic"/>
                <a:cs typeface="Century Gothic"/>
              </a:rPr>
              <a:t>keberagamaan </a:t>
            </a:r>
            <a:r>
              <a:rPr lang="id-ID" sz="1600" noProof="1">
                <a:solidFill>
                  <a:srgbClr val="404040"/>
                </a:solidFill>
                <a:latin typeface="Century Gothic"/>
                <a:cs typeface="Century Gothic"/>
              </a:rPr>
              <a:t>secara seimbang. </a:t>
            </a:r>
            <a:r>
              <a:rPr lang="en-US" sz="1600" noProof="1" smtClean="0">
                <a:solidFill>
                  <a:srgbClr val="404040"/>
                </a:solidFill>
                <a:latin typeface="Century Gothic"/>
                <a:cs typeface="Century Gothic"/>
              </a:rPr>
              <a:t>(3) </a:t>
            </a:r>
            <a:r>
              <a:rPr lang="id-ID" sz="1600" noProof="1" smtClean="0">
                <a:solidFill>
                  <a:srgbClr val="404040"/>
                </a:solidFill>
                <a:latin typeface="Century Gothic"/>
                <a:cs typeface="Century Gothic"/>
              </a:rPr>
              <a:t>pembentukan </a:t>
            </a:r>
            <a:r>
              <a:rPr lang="id-ID" sz="1600" noProof="1">
                <a:solidFill>
                  <a:srgbClr val="404040"/>
                </a:solidFill>
                <a:latin typeface="Century Gothic"/>
                <a:cs typeface="Century Gothic"/>
              </a:rPr>
              <a:t>akhlak dan amal ibadah sebagai produk dari pengetahuan agama yang formalistik dan substantif. </a:t>
            </a:r>
            <a:r>
              <a:rPr lang="en-US" sz="1600" noProof="1" smtClean="0">
                <a:solidFill>
                  <a:srgbClr val="404040"/>
                </a:solidFill>
                <a:latin typeface="Century Gothic"/>
                <a:cs typeface="Century Gothic"/>
              </a:rPr>
              <a:t> (4) </a:t>
            </a:r>
            <a:r>
              <a:rPr lang="id-ID" sz="1600" noProof="1" smtClean="0">
                <a:solidFill>
                  <a:srgbClr val="404040"/>
                </a:solidFill>
                <a:latin typeface="Century Gothic"/>
                <a:cs typeface="Century Gothic"/>
              </a:rPr>
              <a:t>pembentukan </a:t>
            </a:r>
            <a:r>
              <a:rPr lang="id-ID" sz="1600" noProof="1">
                <a:solidFill>
                  <a:srgbClr val="404040"/>
                </a:solidFill>
                <a:latin typeface="Century Gothic"/>
                <a:cs typeface="Century Gothic"/>
              </a:rPr>
              <a:t>minat mengkaji dan mendalami ajaran agama lebih lanjut secara mandiri. </a:t>
            </a:r>
            <a:r>
              <a:rPr lang="en-US" sz="1600" noProof="1" smtClean="0">
                <a:solidFill>
                  <a:srgbClr val="404040"/>
                </a:solidFill>
                <a:latin typeface="Century Gothic"/>
                <a:cs typeface="Century Gothic"/>
              </a:rPr>
              <a:t>(5) </a:t>
            </a:r>
            <a:r>
              <a:rPr lang="id-ID" sz="1600" noProof="1" smtClean="0">
                <a:solidFill>
                  <a:srgbClr val="404040"/>
                </a:solidFill>
                <a:latin typeface="Century Gothic"/>
                <a:cs typeface="Century Gothic"/>
              </a:rPr>
              <a:t>pembentukan </a:t>
            </a:r>
            <a:r>
              <a:rPr lang="id-ID" sz="1600" noProof="1">
                <a:solidFill>
                  <a:srgbClr val="404040"/>
                </a:solidFill>
                <a:latin typeface="Century Gothic"/>
                <a:cs typeface="Century Gothic"/>
              </a:rPr>
              <a:t>persepsi bahwa agama berfungsi sebagai sumber nilai dan konsep. </a:t>
            </a:r>
            <a:r>
              <a:rPr lang="en-US" sz="1600" noProof="1" smtClean="0">
                <a:solidFill>
                  <a:srgbClr val="404040"/>
                </a:solidFill>
                <a:latin typeface="Century Gothic"/>
                <a:cs typeface="Century Gothic"/>
              </a:rPr>
              <a:t>(6) </a:t>
            </a:r>
            <a:r>
              <a:rPr lang="id-ID" sz="1600" noProof="1" smtClean="0">
                <a:solidFill>
                  <a:srgbClr val="404040"/>
                </a:solidFill>
                <a:latin typeface="Century Gothic"/>
                <a:cs typeface="Century Gothic"/>
              </a:rPr>
              <a:t>pembentukan </a:t>
            </a:r>
            <a:r>
              <a:rPr lang="id-ID" sz="1600" noProof="1">
                <a:solidFill>
                  <a:srgbClr val="404040"/>
                </a:solidFill>
                <a:latin typeface="Century Gothic"/>
                <a:cs typeface="Century Gothic"/>
              </a:rPr>
              <a:t>komitmen selalu berpedoman kepada agama dalam menyelesaikan berbagai masalah yang timbul, memanfaatkan ilmu pengetahuan dan teknologi dalam menjalankan profesi di tengah masyarakat </a:t>
            </a:r>
            <a:r>
              <a:rPr lang="en-US" sz="1600" noProof="1" smtClean="0">
                <a:solidFill>
                  <a:srgbClr val="404040"/>
                </a:solidFill>
                <a:latin typeface="Century Gothic"/>
                <a:cs typeface="Century Gothic"/>
              </a:rPr>
              <a:t> </a:t>
            </a:r>
            <a:r>
              <a:rPr lang="id-ID" sz="1600" noProof="1" smtClean="0">
                <a:solidFill>
                  <a:srgbClr val="404040"/>
                </a:solidFill>
                <a:latin typeface="Century Gothic"/>
                <a:cs typeface="Century Gothic"/>
              </a:rPr>
              <a:t>(</a:t>
            </a:r>
            <a:r>
              <a:rPr lang="id-ID" sz="1600" noProof="1">
                <a:solidFill>
                  <a:srgbClr val="404040"/>
                </a:solidFill>
                <a:latin typeface="Century Gothic"/>
                <a:cs typeface="Century Gothic"/>
              </a:rPr>
              <a:t>Suyuthi, 2002 : 118</a:t>
            </a:r>
            <a:r>
              <a:rPr lang="id-ID" sz="1600" noProof="1" smtClean="0">
                <a:solidFill>
                  <a:srgbClr val="404040"/>
                </a:solidFill>
                <a:latin typeface="Century Gothic"/>
                <a:cs typeface="Century Gothic"/>
              </a:rPr>
              <a:t>).</a:t>
            </a:r>
            <a:endParaRPr lang="id-ID" sz="1600" noProof="1">
              <a:solidFill>
                <a:srgbClr val="404040"/>
              </a:solidFill>
              <a:latin typeface="Century Gothic"/>
              <a:cs typeface="Century Gothic"/>
            </a:endParaRPr>
          </a:p>
        </p:txBody>
      </p:sp>
    </p:spTree>
    <p:extLst>
      <p:ext uri="{BB962C8B-B14F-4D97-AF65-F5344CB8AC3E}">
        <p14:creationId xmlns:p14="http://schemas.microsoft.com/office/powerpoint/2010/main" val="1632627209"/>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86603" y="161704"/>
            <a:ext cx="11750722" cy="6480000"/>
          </a:xfrm>
          <a:prstGeom prst="rect">
            <a:avLst/>
          </a:prstGeom>
        </p:spPr>
      </p:pic>
      <p:sp>
        <p:nvSpPr>
          <p:cNvPr id="5" name="Rectangle 4"/>
          <p:cNvSpPr/>
          <p:nvPr/>
        </p:nvSpPr>
        <p:spPr>
          <a:xfrm>
            <a:off x="1143000" y="4397192"/>
            <a:ext cx="9906000" cy="741804"/>
          </a:xfrm>
          <a:prstGeom prst="rect">
            <a:avLst/>
          </a:prstGeom>
          <a:solidFill>
            <a:srgbClr val="3382CE"/>
          </a:solidFill>
          <a:ln>
            <a:noFill/>
          </a:ln>
          <a:effectLst/>
        </p:spPr>
        <p:style>
          <a:lnRef idx="1">
            <a:schemeClr val="accent1"/>
          </a:lnRef>
          <a:fillRef idx="3">
            <a:schemeClr val="accent1"/>
          </a:fillRef>
          <a:effectRef idx="2">
            <a:schemeClr val="accent1"/>
          </a:effectRef>
          <a:fontRef idx="minor">
            <a:schemeClr val="lt1"/>
          </a:fontRef>
        </p:style>
        <p:txBody>
          <a:bodyPr lIns="103163" tIns="51581" rIns="103163" bIns="51581" rtlCol="0" anchor="ctr"/>
          <a:lstStyle/>
          <a:p>
            <a:pPr algn="ctr"/>
            <a:endParaRPr lang="en-US"/>
          </a:p>
        </p:txBody>
      </p:sp>
      <p:sp>
        <p:nvSpPr>
          <p:cNvPr id="2" name="TextBox 1"/>
          <p:cNvSpPr txBox="1"/>
          <p:nvPr/>
        </p:nvSpPr>
        <p:spPr>
          <a:xfrm>
            <a:off x="1632382" y="4463397"/>
            <a:ext cx="9021651" cy="565834"/>
          </a:xfrm>
          <a:prstGeom prst="rect">
            <a:avLst/>
          </a:prstGeom>
          <a:noFill/>
          <a:effectLst>
            <a:outerShdw blurRad="50800" dist="38100" dir="2700000" algn="tl" rotWithShape="0">
              <a:prstClr val="black">
                <a:alpha val="40000"/>
              </a:prstClr>
            </a:outerShdw>
          </a:effectLst>
        </p:spPr>
        <p:txBody>
          <a:bodyPr wrap="none" lIns="103163" tIns="51581" rIns="103163" bIns="51581" rtlCol="0">
            <a:spAutoFit/>
          </a:bodyPr>
          <a:lstStyle/>
          <a:p>
            <a:r>
              <a:rPr lang="id-ID" sz="3000" b="1" noProof="1">
                <a:solidFill>
                  <a:srgbClr val="FFFFFF"/>
                </a:solidFill>
                <a:latin typeface="Century Gothic"/>
                <a:cs typeface="Century Gothic"/>
              </a:rPr>
              <a:t>Penanaman nilai kebangsaan &amp; kebhinnekaan</a:t>
            </a:r>
          </a:p>
        </p:txBody>
      </p:sp>
      <p:sp>
        <p:nvSpPr>
          <p:cNvPr id="8" name="Rectangle 7"/>
          <p:cNvSpPr/>
          <p:nvPr/>
        </p:nvSpPr>
        <p:spPr>
          <a:xfrm>
            <a:off x="1416002" y="5138996"/>
            <a:ext cx="9360001" cy="11449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3163" tIns="51581" rIns="103163" bIns="51581" rtlCol="0" anchor="ctr"/>
          <a:lstStyle/>
          <a:p>
            <a:pPr algn="ctr"/>
            <a:endParaRPr lang="en-US"/>
          </a:p>
        </p:txBody>
      </p:sp>
      <p:sp>
        <p:nvSpPr>
          <p:cNvPr id="6" name="Rectangle 5"/>
          <p:cNvSpPr/>
          <p:nvPr/>
        </p:nvSpPr>
        <p:spPr>
          <a:xfrm>
            <a:off x="1424300" y="5166933"/>
            <a:ext cx="9545833" cy="1089054"/>
          </a:xfrm>
          <a:prstGeom prst="rect">
            <a:avLst/>
          </a:prstGeom>
        </p:spPr>
        <p:txBody>
          <a:bodyPr wrap="none" lIns="103163" tIns="51581" rIns="103163" bIns="51581">
            <a:spAutoFit/>
          </a:bodyPr>
          <a:lstStyle/>
          <a:p>
            <a:r>
              <a:rPr lang="id-ID" sz="1600" noProof="1">
                <a:solidFill>
                  <a:srgbClr val="404040"/>
                </a:solidFill>
                <a:latin typeface="Century Gothic"/>
                <a:cs typeface="Century Gothic"/>
              </a:rPr>
              <a:t>Keteguhan menjaga semangat kebangsaan dan kebhinnekaan untuk menjalin dan merekat</a:t>
            </a:r>
            <a:br>
              <a:rPr lang="id-ID" sz="1600" noProof="1">
                <a:solidFill>
                  <a:srgbClr val="404040"/>
                </a:solidFill>
                <a:latin typeface="Century Gothic"/>
                <a:cs typeface="Century Gothic"/>
              </a:rPr>
            </a:br>
            <a:r>
              <a:rPr lang="id-ID" sz="1600" noProof="1">
                <a:solidFill>
                  <a:srgbClr val="404040"/>
                </a:solidFill>
                <a:latin typeface="Century Gothic"/>
                <a:cs typeface="Century Gothic"/>
              </a:rPr>
              <a:t>tenun kebangsaan. Mampu terbuka terhadap perbedaan bahasa, suku bangsa, agama dan</a:t>
            </a:r>
            <a:br>
              <a:rPr lang="id-ID" sz="1600" noProof="1">
                <a:solidFill>
                  <a:srgbClr val="404040"/>
                </a:solidFill>
                <a:latin typeface="Century Gothic"/>
                <a:cs typeface="Century Gothic"/>
              </a:rPr>
            </a:br>
            <a:r>
              <a:rPr lang="id-ID" sz="1600" noProof="1">
                <a:solidFill>
                  <a:srgbClr val="404040"/>
                </a:solidFill>
                <a:latin typeface="Century Gothic"/>
                <a:cs typeface="Century Gothic"/>
              </a:rPr>
              <a:t>golongan, dipersatukan oleh keterhubungan untuk mewujudkan tindakan bersama sebagai</a:t>
            </a:r>
            <a:br>
              <a:rPr lang="id-ID" sz="1600" noProof="1">
                <a:solidFill>
                  <a:srgbClr val="404040"/>
                </a:solidFill>
                <a:latin typeface="Century Gothic"/>
                <a:cs typeface="Century Gothic"/>
              </a:rPr>
            </a:br>
            <a:r>
              <a:rPr lang="id-ID" sz="1600" noProof="1">
                <a:solidFill>
                  <a:srgbClr val="404040"/>
                </a:solidFill>
                <a:latin typeface="Century Gothic"/>
                <a:cs typeface="Century Gothic"/>
              </a:rPr>
              <a:t>satu bangsa dan satu tanah air.</a:t>
            </a:r>
          </a:p>
        </p:txBody>
      </p:sp>
    </p:spTree>
    <p:extLst>
      <p:ext uri="{BB962C8B-B14F-4D97-AF65-F5344CB8AC3E}">
        <p14:creationId xmlns:p14="http://schemas.microsoft.com/office/powerpoint/2010/main" val="1636277279"/>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376" y="368490"/>
            <a:ext cx="11313994" cy="6155381"/>
          </a:xfrm>
          <a:prstGeom prst="rect">
            <a:avLst/>
          </a:prstGeom>
        </p:spPr>
      </p:pic>
      <p:sp>
        <p:nvSpPr>
          <p:cNvPr id="14" name="TextBox 13"/>
          <p:cNvSpPr txBox="1"/>
          <p:nvPr/>
        </p:nvSpPr>
        <p:spPr>
          <a:xfrm>
            <a:off x="9210978" y="6281202"/>
            <a:ext cx="1178158" cy="242669"/>
          </a:xfrm>
          <a:prstGeom prst="rect">
            <a:avLst/>
          </a:prstGeom>
          <a:noFill/>
        </p:spPr>
        <p:txBody>
          <a:bodyPr wrap="none" lIns="103163" tIns="51581" rIns="103163" bIns="51581" rtlCol="0">
            <a:spAutoFit/>
          </a:bodyPr>
          <a:lstStyle/>
          <a:p>
            <a:r>
              <a:rPr lang="en-US" sz="900" dirty="0" err="1">
                <a:solidFill>
                  <a:schemeClr val="bg1"/>
                </a:solidFill>
                <a:latin typeface="Century Gothic"/>
                <a:cs typeface="Century Gothic"/>
              </a:rPr>
              <a:t>Foto</a:t>
            </a:r>
            <a:r>
              <a:rPr lang="en-US" sz="900" dirty="0">
                <a:solidFill>
                  <a:schemeClr val="bg1"/>
                </a:solidFill>
                <a:latin typeface="Century Gothic"/>
                <a:cs typeface="Century Gothic"/>
              </a:rPr>
              <a:t>: </a:t>
            </a:r>
            <a:r>
              <a:rPr lang="en-US" sz="900" dirty="0" smtClean="0">
                <a:solidFill>
                  <a:schemeClr val="bg1"/>
                </a:solidFill>
                <a:latin typeface="Century Gothic"/>
                <a:cs typeface="Century Gothic"/>
              </a:rPr>
              <a:t>SMA </a:t>
            </a:r>
            <a:r>
              <a:rPr lang="en-US" sz="900" dirty="0" err="1" smtClean="0">
                <a:solidFill>
                  <a:schemeClr val="bg1"/>
                </a:solidFill>
                <a:latin typeface="Century Gothic"/>
                <a:cs typeface="Century Gothic"/>
              </a:rPr>
              <a:t>Sumsel</a:t>
            </a:r>
            <a:endParaRPr lang="en-US" sz="900" dirty="0">
              <a:solidFill>
                <a:schemeClr val="bg1"/>
              </a:solidFill>
              <a:latin typeface="Century Gothic"/>
              <a:cs typeface="Century Gothic"/>
            </a:endParaRPr>
          </a:p>
        </p:txBody>
      </p:sp>
      <p:sp>
        <p:nvSpPr>
          <p:cNvPr id="5" name="Rectangle 4"/>
          <p:cNvSpPr/>
          <p:nvPr/>
        </p:nvSpPr>
        <p:spPr>
          <a:xfrm>
            <a:off x="1143000" y="4829676"/>
            <a:ext cx="9906000" cy="741804"/>
          </a:xfrm>
          <a:prstGeom prst="rect">
            <a:avLst/>
          </a:prstGeom>
          <a:solidFill>
            <a:srgbClr val="3382CE"/>
          </a:solidFill>
          <a:ln>
            <a:noFill/>
          </a:ln>
          <a:effectLst/>
        </p:spPr>
        <p:style>
          <a:lnRef idx="1">
            <a:schemeClr val="accent1"/>
          </a:lnRef>
          <a:fillRef idx="3">
            <a:schemeClr val="accent1"/>
          </a:fillRef>
          <a:effectRef idx="2">
            <a:schemeClr val="accent1"/>
          </a:effectRef>
          <a:fontRef idx="minor">
            <a:schemeClr val="lt1"/>
          </a:fontRef>
        </p:style>
        <p:txBody>
          <a:bodyPr lIns="103163" tIns="51581" rIns="103163" bIns="51581" rtlCol="0" anchor="ctr"/>
          <a:lstStyle/>
          <a:p>
            <a:pPr algn="ctr"/>
            <a:endParaRPr lang="en-US"/>
          </a:p>
        </p:txBody>
      </p:sp>
      <p:sp>
        <p:nvSpPr>
          <p:cNvPr id="6" name="TextBox 5"/>
          <p:cNvSpPr txBox="1"/>
          <p:nvPr/>
        </p:nvSpPr>
        <p:spPr>
          <a:xfrm>
            <a:off x="1632381" y="4859352"/>
            <a:ext cx="6618750" cy="565834"/>
          </a:xfrm>
          <a:prstGeom prst="rect">
            <a:avLst/>
          </a:prstGeom>
          <a:noFill/>
          <a:effectLst>
            <a:outerShdw blurRad="50800" dist="38100" dir="2700000" algn="tl" rotWithShape="0">
              <a:prstClr val="black">
                <a:alpha val="40000"/>
              </a:prstClr>
            </a:outerShdw>
          </a:effectLst>
        </p:spPr>
        <p:txBody>
          <a:bodyPr wrap="none" lIns="103163" tIns="51581" rIns="103163" bIns="51581" rtlCol="0">
            <a:spAutoFit/>
          </a:bodyPr>
          <a:lstStyle/>
          <a:p>
            <a:r>
              <a:rPr lang="en-US" sz="3000" b="1" noProof="1" smtClean="0">
                <a:solidFill>
                  <a:srgbClr val="FFFFFF"/>
                </a:solidFill>
                <a:latin typeface="Century Gothic"/>
                <a:cs typeface="Century Gothic"/>
              </a:rPr>
              <a:t>          </a:t>
            </a:r>
            <a:r>
              <a:rPr lang="en-US" sz="3000" b="1" noProof="1" smtClean="0">
                <a:solidFill>
                  <a:srgbClr val="FFFFFF"/>
                </a:solidFill>
                <a:latin typeface="Century Gothic"/>
                <a:cs typeface="Century Gothic"/>
              </a:rPr>
              <a:t>Kecintaan pada </a:t>
            </a:r>
            <a:r>
              <a:rPr lang="id-ID" sz="3000" b="1" noProof="1" smtClean="0">
                <a:solidFill>
                  <a:srgbClr val="FFFFFF"/>
                </a:solidFill>
                <a:latin typeface="Century Gothic"/>
                <a:cs typeface="Century Gothic"/>
              </a:rPr>
              <a:t> lingkungan</a:t>
            </a:r>
            <a:endParaRPr lang="id-ID" sz="3000" b="1" noProof="1">
              <a:solidFill>
                <a:srgbClr val="FFFFFF"/>
              </a:solidFill>
              <a:latin typeface="Century Gothic"/>
              <a:cs typeface="Century Gothic"/>
            </a:endParaRPr>
          </a:p>
        </p:txBody>
      </p:sp>
      <p:sp>
        <p:nvSpPr>
          <p:cNvPr id="9" name="Rectangle 8"/>
          <p:cNvSpPr/>
          <p:nvPr/>
        </p:nvSpPr>
        <p:spPr>
          <a:xfrm>
            <a:off x="1416003" y="5544185"/>
            <a:ext cx="9360001" cy="627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3163" tIns="51581" rIns="103163" bIns="51581" rtlCol="0" anchor="ctr"/>
          <a:lstStyle/>
          <a:p>
            <a:pPr algn="ctr"/>
            <a:endParaRPr lang="en-US"/>
          </a:p>
        </p:txBody>
      </p:sp>
      <p:sp>
        <p:nvSpPr>
          <p:cNvPr id="8" name="Rectangle 7"/>
          <p:cNvSpPr/>
          <p:nvPr/>
        </p:nvSpPr>
        <p:spPr>
          <a:xfrm>
            <a:off x="1632382" y="5544185"/>
            <a:ext cx="8652960" cy="596612"/>
          </a:xfrm>
          <a:prstGeom prst="rect">
            <a:avLst/>
          </a:prstGeom>
        </p:spPr>
        <p:txBody>
          <a:bodyPr wrap="none" lIns="103163" tIns="51581" rIns="103163" bIns="51581">
            <a:spAutoFit/>
          </a:bodyPr>
          <a:lstStyle/>
          <a:p>
            <a:r>
              <a:rPr lang="id-ID" sz="1600" noProof="1">
                <a:solidFill>
                  <a:srgbClr val="404040"/>
                </a:solidFill>
                <a:latin typeface="Century Gothic"/>
                <a:cs typeface="Century Gothic"/>
              </a:rPr>
              <a:t>Ikut bertanggung jawab memelihara lingkungan </a:t>
            </a:r>
            <a:r>
              <a:rPr lang="id-ID" sz="1600" noProof="1" smtClean="0">
                <a:solidFill>
                  <a:srgbClr val="404040"/>
                </a:solidFill>
                <a:latin typeface="Century Gothic"/>
                <a:cs typeface="Century Gothic"/>
              </a:rPr>
              <a:t> </a:t>
            </a:r>
            <a:r>
              <a:rPr lang="id-ID" sz="1600" noProof="1">
                <a:solidFill>
                  <a:srgbClr val="404040"/>
                </a:solidFill>
                <a:latin typeface="Century Gothic"/>
                <a:cs typeface="Century Gothic"/>
              </a:rPr>
              <a:t>secara bergotong-royong untuk</a:t>
            </a:r>
            <a:br>
              <a:rPr lang="id-ID" sz="1600" noProof="1">
                <a:solidFill>
                  <a:srgbClr val="404040"/>
                </a:solidFill>
                <a:latin typeface="Century Gothic"/>
                <a:cs typeface="Century Gothic"/>
              </a:rPr>
            </a:br>
            <a:r>
              <a:rPr lang="id-ID" sz="1600" noProof="1">
                <a:solidFill>
                  <a:srgbClr val="404040"/>
                </a:solidFill>
                <a:latin typeface="Century Gothic"/>
                <a:cs typeface="Century Gothic"/>
              </a:rPr>
              <a:t>menjaga keamanan, ketertiban, kebersihan dan kenyamanan lingkungan sekolah.</a:t>
            </a:r>
          </a:p>
        </p:txBody>
      </p:sp>
    </p:spTree>
    <p:extLst>
      <p:ext uri="{BB962C8B-B14F-4D97-AF65-F5344CB8AC3E}">
        <p14:creationId xmlns:p14="http://schemas.microsoft.com/office/powerpoint/2010/main" val="2300704152"/>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xmlns="" id="{A100F9FF-B5A9-44AD-9815-22DFB169204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5297424" y="0"/>
            <a:ext cx="6894576" cy="6858000"/>
          </a:xfrm>
        </p:spPr>
      </p:pic>
      <p:sp>
        <p:nvSpPr>
          <p:cNvPr id="2" name="Rectangle 1"/>
          <p:cNvSpPr/>
          <p:nvPr/>
        </p:nvSpPr>
        <p:spPr>
          <a:xfrm>
            <a:off x="997527" y="1346490"/>
            <a:ext cx="5278582" cy="4154984"/>
          </a:xfrm>
          <a:prstGeom prst="rect">
            <a:avLst/>
          </a:prstGeom>
        </p:spPr>
        <p:txBody>
          <a:bodyPr wrap="square">
            <a:spAutoFit/>
          </a:bodyPr>
          <a:lstStyle/>
          <a:p>
            <a:r>
              <a:rPr lang="en-US" sz="2400" dirty="0" smtClean="0"/>
              <a:t>Program </a:t>
            </a:r>
            <a:r>
              <a:rPr lang="en-US" sz="2400" dirty="0"/>
              <a:t>pendidikan Islam  yang di</a:t>
            </a:r>
            <a:r>
              <a:rPr lang="en-US" sz="2400" dirty="0">
                <a:solidFill>
                  <a:schemeClr val="bg1"/>
                </a:solidFill>
              </a:rPr>
              <a:t>gali </a:t>
            </a:r>
            <a:r>
              <a:rPr lang="en-US" sz="2400" dirty="0"/>
              <a:t>dari Alquran dan Hadits berorient</a:t>
            </a:r>
            <a:r>
              <a:rPr lang="en-US" sz="2400" dirty="0">
                <a:solidFill>
                  <a:schemeClr val="bg1"/>
                </a:solidFill>
              </a:rPr>
              <a:t>asi </a:t>
            </a:r>
            <a:r>
              <a:rPr lang="en-US" sz="2400" dirty="0"/>
              <a:t>kepada  : </a:t>
            </a:r>
            <a:endParaRPr lang="en-US" sz="2400" dirty="0" smtClean="0"/>
          </a:p>
          <a:p>
            <a:pPr marL="457200" indent="-457200">
              <a:buAutoNum type="arabicParenR"/>
            </a:pPr>
            <a:r>
              <a:rPr lang="en-US" sz="2400" dirty="0" smtClean="0"/>
              <a:t>Berorientasi </a:t>
            </a:r>
            <a:r>
              <a:rPr lang="en-US" sz="2400" dirty="0"/>
              <a:t>kearah Tuhan Pen</a:t>
            </a:r>
            <a:r>
              <a:rPr lang="en-US" sz="2400" dirty="0">
                <a:solidFill>
                  <a:schemeClr val="bg1"/>
                </a:solidFill>
              </a:rPr>
              <a:t>cipta </a:t>
            </a:r>
            <a:r>
              <a:rPr lang="en-US" sz="2400" dirty="0"/>
              <a:t>Alam Semesta, </a:t>
            </a:r>
            <a:endParaRPr lang="en-US" sz="2400" dirty="0" smtClean="0"/>
          </a:p>
          <a:p>
            <a:pPr marL="457200" indent="-457200">
              <a:buAutoNum type="arabicParenR"/>
            </a:pPr>
            <a:r>
              <a:rPr lang="en-US" sz="2400" dirty="0" smtClean="0"/>
              <a:t>Beroreintasi </a:t>
            </a:r>
            <a:r>
              <a:rPr lang="en-US" sz="2400" dirty="0"/>
              <a:t>kearah  hubungan dengan sesama manusia dan   </a:t>
            </a:r>
            <a:endParaRPr lang="en-US" sz="2400" dirty="0" smtClean="0"/>
          </a:p>
          <a:p>
            <a:pPr marL="457200" indent="-457200">
              <a:buAutoNum type="arabicParenR"/>
            </a:pPr>
            <a:r>
              <a:rPr lang="en-US" sz="2400" dirty="0" smtClean="0"/>
              <a:t>Berorientasi </a:t>
            </a:r>
            <a:r>
              <a:rPr lang="en-US" sz="2400" dirty="0"/>
              <a:t>ke arah bagaimana pola hubungan manusia dengan alam sekitar dan dirinya harus </a:t>
            </a:r>
            <a:r>
              <a:rPr lang="en-US" sz="2400" dirty="0" smtClean="0"/>
              <a:t>dikembangkan. </a:t>
            </a:r>
            <a:r>
              <a:rPr lang="en-US" dirty="0"/>
              <a:t>(Arifin, 2000 : 50).</a:t>
            </a:r>
            <a:endParaRPr lang="en-US" sz="2400" dirty="0"/>
          </a:p>
        </p:txBody>
      </p:sp>
    </p:spTree>
    <p:extLst>
      <p:ext uri="{BB962C8B-B14F-4D97-AF65-F5344CB8AC3E}">
        <p14:creationId xmlns:p14="http://schemas.microsoft.com/office/powerpoint/2010/main" val="1046383977"/>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5" y="-1343407"/>
            <a:ext cx="12236443" cy="6858000"/>
          </a:xfrm>
          <a:prstGeom prst="rect">
            <a:avLst/>
          </a:prstGeom>
        </p:spPr>
      </p:pic>
      <p:sp>
        <p:nvSpPr>
          <p:cNvPr id="14" name="TextBox 13"/>
          <p:cNvSpPr txBox="1"/>
          <p:nvPr/>
        </p:nvSpPr>
        <p:spPr>
          <a:xfrm>
            <a:off x="10259892" y="6601540"/>
            <a:ext cx="1702340" cy="242669"/>
          </a:xfrm>
          <a:prstGeom prst="rect">
            <a:avLst/>
          </a:prstGeom>
          <a:noFill/>
        </p:spPr>
        <p:txBody>
          <a:bodyPr wrap="none" lIns="103163" tIns="51581" rIns="103163" bIns="51581" rtlCol="0">
            <a:spAutoFit/>
          </a:bodyPr>
          <a:lstStyle/>
          <a:p>
            <a:r>
              <a:rPr lang="en-US" sz="900" dirty="0" err="1">
                <a:solidFill>
                  <a:schemeClr val="bg1"/>
                </a:solidFill>
                <a:latin typeface="Century Gothic"/>
                <a:cs typeface="Century Gothic"/>
              </a:rPr>
              <a:t>Foto</a:t>
            </a:r>
            <a:r>
              <a:rPr lang="en-US" sz="900" dirty="0">
                <a:solidFill>
                  <a:schemeClr val="bg1"/>
                </a:solidFill>
                <a:latin typeface="Century Gothic"/>
                <a:cs typeface="Century Gothic"/>
              </a:rPr>
              <a:t>: </a:t>
            </a:r>
            <a:r>
              <a:rPr lang="en-US" sz="900" dirty="0" smtClean="0">
                <a:solidFill>
                  <a:schemeClr val="bg1"/>
                </a:solidFill>
                <a:latin typeface="Century Gothic"/>
                <a:cs typeface="Century Gothic"/>
              </a:rPr>
              <a:t>SMAN 10 Palembang</a:t>
            </a:r>
            <a:endParaRPr lang="en-US" sz="900" dirty="0">
              <a:solidFill>
                <a:schemeClr val="bg1"/>
              </a:solidFill>
              <a:latin typeface="Century Gothic"/>
              <a:cs typeface="Century Gothic"/>
            </a:endParaRPr>
          </a:p>
        </p:txBody>
      </p:sp>
      <p:sp>
        <p:nvSpPr>
          <p:cNvPr id="5" name="Rectangle 4"/>
          <p:cNvSpPr/>
          <p:nvPr/>
        </p:nvSpPr>
        <p:spPr>
          <a:xfrm>
            <a:off x="20744" y="4772789"/>
            <a:ext cx="12171255" cy="741804"/>
          </a:xfrm>
          <a:prstGeom prst="rect">
            <a:avLst/>
          </a:prstGeom>
          <a:solidFill>
            <a:srgbClr val="3382CE"/>
          </a:solidFill>
          <a:ln>
            <a:noFill/>
          </a:ln>
          <a:effectLst/>
        </p:spPr>
        <p:style>
          <a:lnRef idx="1">
            <a:schemeClr val="accent1"/>
          </a:lnRef>
          <a:fillRef idx="3">
            <a:schemeClr val="accent1"/>
          </a:fillRef>
          <a:effectRef idx="2">
            <a:schemeClr val="accent1"/>
          </a:effectRef>
          <a:fontRef idx="minor">
            <a:schemeClr val="lt1"/>
          </a:fontRef>
        </p:style>
        <p:txBody>
          <a:bodyPr lIns="103163" tIns="51581" rIns="103163" bIns="51581" rtlCol="0" anchor="ctr"/>
          <a:lstStyle/>
          <a:p>
            <a:pPr algn="ctr"/>
            <a:endParaRPr lang="en-US"/>
          </a:p>
        </p:txBody>
      </p:sp>
      <p:sp>
        <p:nvSpPr>
          <p:cNvPr id="6" name="TextBox 5"/>
          <p:cNvSpPr txBox="1"/>
          <p:nvPr/>
        </p:nvSpPr>
        <p:spPr>
          <a:xfrm>
            <a:off x="537872" y="4829760"/>
            <a:ext cx="7368955" cy="565834"/>
          </a:xfrm>
          <a:prstGeom prst="rect">
            <a:avLst/>
          </a:prstGeom>
          <a:noFill/>
          <a:effectLst>
            <a:outerShdw blurRad="50800" dist="38100" dir="2700000" algn="tl" rotWithShape="0">
              <a:prstClr val="black">
                <a:alpha val="40000"/>
              </a:prstClr>
            </a:outerShdw>
          </a:effectLst>
        </p:spPr>
        <p:txBody>
          <a:bodyPr wrap="none" lIns="103163" tIns="51581" rIns="103163" bIns="51581" rtlCol="0">
            <a:spAutoFit/>
          </a:bodyPr>
          <a:lstStyle/>
          <a:p>
            <a:r>
              <a:rPr lang="en-US" sz="3000" b="1" noProof="1" smtClean="0">
                <a:solidFill>
                  <a:srgbClr val="FFFFFF"/>
                </a:solidFill>
                <a:latin typeface="Century Gothic"/>
                <a:cs typeface="Century Gothic"/>
              </a:rPr>
              <a:t>Rujukan Manajemen Pendidikan Islam</a:t>
            </a:r>
            <a:endParaRPr lang="id-ID" sz="3000" b="1" noProof="1">
              <a:solidFill>
                <a:srgbClr val="FFFFFF"/>
              </a:solidFill>
              <a:latin typeface="Century Gothic"/>
              <a:cs typeface="Century Gothic"/>
            </a:endParaRPr>
          </a:p>
        </p:txBody>
      </p:sp>
      <p:sp>
        <p:nvSpPr>
          <p:cNvPr id="9" name="Rectangle 8"/>
          <p:cNvSpPr/>
          <p:nvPr/>
        </p:nvSpPr>
        <p:spPr>
          <a:xfrm>
            <a:off x="1416003" y="5514593"/>
            <a:ext cx="9360001" cy="627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3163" tIns="51581" rIns="103163" bIns="51581" rtlCol="0" anchor="ctr"/>
          <a:lstStyle/>
          <a:p>
            <a:pPr algn="ctr"/>
            <a:endParaRPr lang="en-US"/>
          </a:p>
        </p:txBody>
      </p:sp>
      <p:sp>
        <p:nvSpPr>
          <p:cNvPr id="8" name="Rectangle 7"/>
          <p:cNvSpPr/>
          <p:nvPr/>
        </p:nvSpPr>
        <p:spPr>
          <a:xfrm>
            <a:off x="318655" y="5514593"/>
            <a:ext cx="11643577" cy="1089054"/>
          </a:xfrm>
          <a:prstGeom prst="rect">
            <a:avLst/>
          </a:prstGeom>
        </p:spPr>
        <p:txBody>
          <a:bodyPr wrap="square" lIns="103163" tIns="51581" rIns="103163" bIns="51581">
            <a:spAutoFit/>
          </a:bodyPr>
          <a:lstStyle/>
          <a:p>
            <a:pPr algn="just"/>
            <a:r>
              <a:rPr lang="en-US" sz="1600" noProof="1" smtClean="0">
                <a:solidFill>
                  <a:srgbClr val="404040"/>
                </a:solidFill>
                <a:latin typeface="Century Gothic"/>
                <a:cs typeface="Century Gothic"/>
              </a:rPr>
              <a:t>(1). </a:t>
            </a:r>
            <a:r>
              <a:rPr lang="id-ID" sz="1600" noProof="1" smtClean="0">
                <a:solidFill>
                  <a:srgbClr val="404040"/>
                </a:solidFill>
                <a:latin typeface="Century Gothic"/>
                <a:cs typeface="Century Gothic"/>
              </a:rPr>
              <a:t>Teks </a:t>
            </a:r>
            <a:r>
              <a:rPr lang="id-ID" sz="1600" noProof="1">
                <a:solidFill>
                  <a:srgbClr val="404040"/>
                </a:solidFill>
                <a:latin typeface="Century Gothic"/>
                <a:cs typeface="Century Gothic"/>
              </a:rPr>
              <a:t>wahyu baik al-quran maupun al-hadist yang terkait dengan manajemen pendidikan </a:t>
            </a:r>
            <a:r>
              <a:rPr lang="id-ID" sz="1600" noProof="1" smtClean="0">
                <a:solidFill>
                  <a:srgbClr val="404040"/>
                </a:solidFill>
                <a:latin typeface="Century Gothic"/>
                <a:cs typeface="Century Gothic"/>
              </a:rPr>
              <a:t>Islam</a:t>
            </a:r>
            <a:r>
              <a:rPr lang="en-US" sz="1600" noProof="1" smtClean="0">
                <a:solidFill>
                  <a:srgbClr val="404040"/>
                </a:solidFill>
                <a:latin typeface="Century Gothic"/>
                <a:cs typeface="Century Gothic"/>
              </a:rPr>
              <a:t>, (2) </a:t>
            </a:r>
            <a:r>
              <a:rPr lang="id-ID" sz="1600" noProof="1" smtClean="0">
                <a:solidFill>
                  <a:srgbClr val="404040"/>
                </a:solidFill>
                <a:latin typeface="Century Gothic"/>
                <a:cs typeface="Century Gothic"/>
              </a:rPr>
              <a:t>Perkataan-perkataan </a:t>
            </a:r>
            <a:r>
              <a:rPr lang="id-ID" sz="1600" noProof="1">
                <a:solidFill>
                  <a:srgbClr val="404040"/>
                </a:solidFill>
                <a:latin typeface="Century Gothic"/>
                <a:cs typeface="Century Gothic"/>
              </a:rPr>
              <a:t>(aqwal) para sahabat nabi, ulama, maupun cendikiawan muslim yang terkait dengan manajemen </a:t>
            </a:r>
            <a:r>
              <a:rPr lang="id-ID" sz="1600" noProof="1" smtClean="0">
                <a:solidFill>
                  <a:srgbClr val="404040"/>
                </a:solidFill>
                <a:latin typeface="Century Gothic"/>
                <a:cs typeface="Century Gothic"/>
              </a:rPr>
              <a:t>pendidikan</a:t>
            </a:r>
            <a:r>
              <a:rPr lang="en-US" sz="1600" noProof="1" smtClean="0">
                <a:solidFill>
                  <a:srgbClr val="404040"/>
                </a:solidFill>
                <a:latin typeface="Century Gothic"/>
                <a:cs typeface="Century Gothic"/>
              </a:rPr>
              <a:t>. (3) </a:t>
            </a:r>
            <a:r>
              <a:rPr lang="id-ID" sz="1600" noProof="1" smtClean="0">
                <a:solidFill>
                  <a:srgbClr val="404040"/>
                </a:solidFill>
                <a:latin typeface="Century Gothic"/>
                <a:cs typeface="Century Gothic"/>
              </a:rPr>
              <a:t>Realitas </a:t>
            </a:r>
            <a:r>
              <a:rPr lang="id-ID" sz="1600" noProof="1">
                <a:solidFill>
                  <a:srgbClr val="404040"/>
                </a:solidFill>
                <a:latin typeface="Century Gothic"/>
                <a:cs typeface="Century Gothic"/>
              </a:rPr>
              <a:t>manajemen pendidikan </a:t>
            </a:r>
            <a:r>
              <a:rPr lang="id-ID" sz="1600" noProof="1" smtClean="0">
                <a:solidFill>
                  <a:srgbClr val="404040"/>
                </a:solidFill>
                <a:latin typeface="Century Gothic"/>
                <a:cs typeface="Century Gothic"/>
              </a:rPr>
              <a:t>Islam</a:t>
            </a:r>
            <a:r>
              <a:rPr lang="en-US" sz="1600" noProof="1" smtClean="0">
                <a:solidFill>
                  <a:srgbClr val="404040"/>
                </a:solidFill>
                <a:latin typeface="Century Gothic"/>
                <a:cs typeface="Century Gothic"/>
              </a:rPr>
              <a:t>. (4) </a:t>
            </a:r>
            <a:r>
              <a:rPr lang="id-ID" sz="1600" noProof="1" smtClean="0">
                <a:solidFill>
                  <a:srgbClr val="404040"/>
                </a:solidFill>
                <a:latin typeface="Century Gothic"/>
                <a:cs typeface="Century Gothic"/>
              </a:rPr>
              <a:t>Kultur </a:t>
            </a:r>
            <a:r>
              <a:rPr lang="id-ID" sz="1600" noProof="1">
                <a:solidFill>
                  <a:srgbClr val="404040"/>
                </a:solidFill>
                <a:latin typeface="Century Gothic"/>
                <a:cs typeface="Century Gothic"/>
              </a:rPr>
              <a:t>komunitas (pimpinan dan pegawai) lembaga pendidikan </a:t>
            </a:r>
            <a:r>
              <a:rPr lang="id-ID" sz="1600" noProof="1" smtClean="0">
                <a:solidFill>
                  <a:srgbClr val="404040"/>
                </a:solidFill>
                <a:latin typeface="Century Gothic"/>
                <a:cs typeface="Century Gothic"/>
              </a:rPr>
              <a:t>Islam</a:t>
            </a:r>
            <a:r>
              <a:rPr lang="en-US" sz="1600" noProof="1" smtClean="0">
                <a:solidFill>
                  <a:srgbClr val="404040"/>
                </a:solidFill>
                <a:latin typeface="Century Gothic"/>
                <a:cs typeface="Century Gothic"/>
              </a:rPr>
              <a:t> (5) </a:t>
            </a:r>
            <a:r>
              <a:rPr lang="id-ID" sz="1600" noProof="1" smtClean="0">
                <a:solidFill>
                  <a:srgbClr val="404040"/>
                </a:solidFill>
                <a:latin typeface="Century Gothic"/>
                <a:cs typeface="Century Gothic"/>
              </a:rPr>
              <a:t>Ketentuan </a:t>
            </a:r>
            <a:r>
              <a:rPr lang="id-ID" sz="1600" noProof="1">
                <a:solidFill>
                  <a:srgbClr val="404040"/>
                </a:solidFill>
                <a:latin typeface="Century Gothic"/>
                <a:cs typeface="Century Gothic"/>
              </a:rPr>
              <a:t>kaidah-kaidah manajemen pendidikan Islam</a:t>
            </a:r>
          </a:p>
        </p:txBody>
      </p:sp>
    </p:spTree>
    <p:extLst>
      <p:ext uri="{BB962C8B-B14F-4D97-AF65-F5344CB8AC3E}">
        <p14:creationId xmlns:p14="http://schemas.microsoft.com/office/powerpoint/2010/main" val="1096536495"/>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2512</TotalTime>
  <Words>1339</Words>
  <Application>Microsoft Office PowerPoint</Application>
  <PresentationFormat>Custom</PresentationFormat>
  <Paragraphs>68</Paragraphs>
  <Slides>20</Slides>
  <Notes>2</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Pendidikan &amp; Pendidikan Nasional  (Menurut UU Nomor 20 Tahun 2003 tentang Sisdiknas)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 peningkatan mutu mengadaptasi perubahan pendidikan. (Munirul, 2010). </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Office365</dc:creator>
  <cp:lastModifiedBy>LENOVO</cp:lastModifiedBy>
  <cp:revision>310</cp:revision>
  <dcterms:created xsi:type="dcterms:W3CDTF">2018-01-08T08:29:44Z</dcterms:created>
  <dcterms:modified xsi:type="dcterms:W3CDTF">2023-05-15T07:53:23Z</dcterms:modified>
</cp:coreProperties>
</file>