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8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08"/>
    <p:restoredTop sz="94675"/>
  </p:normalViewPr>
  <p:slideViewPr>
    <p:cSldViewPr snapToGrid="0" snapToObjects="1">
      <p:cViewPr varScale="1">
        <p:scale>
          <a:sx n="69" d="100"/>
          <a:sy n="69" d="100"/>
        </p:scale>
        <p:origin x="-66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688FBD-3701-834D-A9D4-9CA14D78C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6687"/>
            <a:ext cx="12192000" cy="2162175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NOTES FOR MUHAMMAD ZUHDI,</a:t>
            </a:r>
            <a:br>
              <a:rPr lang="en-US" b="1" dirty="0"/>
            </a:br>
            <a:r>
              <a:rPr lang="en-US" b="1" dirty="0">
                <a:solidFill>
                  <a:srgbClr val="FFFF00"/>
                </a:solidFill>
                <a:latin typeface="DIN Condensed" pitchFamily="2" charset="0"/>
                <a:cs typeface="Apple Chancery" panose="03020702040506060504" pitchFamily="66" charset="-79"/>
              </a:rPr>
              <a:t>“PROMOTING MODERATISM, PREVENTING VIOLENT EXTRIMISM: </a:t>
            </a:r>
            <a:br>
              <a:rPr lang="en-US" b="1" dirty="0">
                <a:solidFill>
                  <a:srgbClr val="FFFF00"/>
                </a:solidFill>
                <a:latin typeface="DIN Condensed" pitchFamily="2" charset="0"/>
                <a:cs typeface="Apple Chancery" panose="03020702040506060504" pitchFamily="66" charset="-79"/>
              </a:rPr>
            </a:br>
            <a:r>
              <a:rPr lang="en-US" b="1" dirty="0">
                <a:solidFill>
                  <a:srgbClr val="FFFF00"/>
                </a:solidFill>
                <a:latin typeface="DIN Condensed" pitchFamily="2" charset="0"/>
                <a:cs typeface="Apple Chancery" panose="03020702040506060504" pitchFamily="66" charset="-79"/>
              </a:rPr>
              <a:t>RELIGIOUS EDUCATION AND STATE IN INDONESIA”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3377BD-5BD9-6F40-BF47-A3040AB50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514600"/>
            <a:ext cx="10672762" cy="32861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Muhammad </a:t>
            </a:r>
            <a:r>
              <a:rPr lang="en-US" sz="3200" b="1" dirty="0" err="1"/>
              <a:t>Sirozi</a:t>
            </a:r>
            <a:endParaRPr lang="en-US" sz="3200" b="1" dirty="0"/>
          </a:p>
          <a:p>
            <a:pPr marL="0" indent="0" algn="ctr">
              <a:buNone/>
            </a:pPr>
            <a:r>
              <a:rPr lang="en-US" sz="3200" b="1" dirty="0" err="1"/>
              <a:t>Raden</a:t>
            </a:r>
            <a:r>
              <a:rPr lang="en-US" sz="3200" b="1" dirty="0"/>
              <a:t> Fatah Palembang State Islamic University</a:t>
            </a:r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200" b="1" dirty="0">
                <a:solidFill>
                  <a:srgbClr val="FFFF00"/>
                </a:solidFill>
              </a:rPr>
              <a:t>JW MARRIOT JAKARTA, January 14-16, 2019</a:t>
            </a:r>
          </a:p>
        </p:txBody>
      </p:sp>
    </p:spTree>
    <p:extLst>
      <p:ext uri="{BB962C8B-B14F-4D97-AF65-F5344CB8AC3E}">
        <p14:creationId xmlns:p14="http://schemas.microsoft.com/office/powerpoint/2010/main" xmlns="" val="352994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3D281A-6ECE-F84D-945B-68FA406F0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342900"/>
            <a:ext cx="11029949" cy="1628775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FFFF00"/>
                </a:solidFill>
                <a:latin typeface="DIN Condensed" pitchFamily="2" charset="0"/>
              </a:rPr>
              <a:t>NOTE 1: </a:t>
            </a:r>
            <a:r>
              <a:rPr lang="en-US" sz="4000" b="1" dirty="0">
                <a:latin typeface="DIN Condensed" pitchFamily="2" charset="0"/>
              </a:rPr>
              <a:t>DIFFERENT PATTERNS OF FORMAL, INFORMAL, AND NON FORMAL SETTINGS RELIGIOUS EDUCATIO NEED TO BE CONSIDERED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668675-E31F-1449-B166-7DB911F4D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443162"/>
            <a:ext cx="10872787" cy="3443287"/>
          </a:xfrm>
        </p:spPr>
        <p:txBody>
          <a:bodyPr>
            <a:normAutofit/>
          </a:bodyPr>
          <a:lstStyle/>
          <a:p>
            <a:r>
              <a:rPr lang="en-US" sz="3200" b="1" dirty="0"/>
              <a:t>IN TERM OF SUBJECT MATER; MAIN ACTORS; SOCIAL ENVIRONMENT; TEACHING LOAD; REFERENCES OR TEXT BOOKS; INSTRUCTIONAL PATTERNS; MANAGING AUTHORITY; CURRICULUM; TEACHER ROLE; ASESSMENT AND IMPLEMENTATION; LEARNING STRATEGY; MODE OF CONTROL APPLIED; AND RELIGIOUS INTERESTS INVOLVED.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1209136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6C9AFF-0FC4-6642-B6A7-DF85F93E9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00"/>
                </a:solidFill>
                <a:latin typeface="DIN Condensed" pitchFamily="2" charset="0"/>
              </a:rPr>
              <a:t>NOTE 2</a:t>
            </a:r>
            <a:r>
              <a:rPr lang="en-US" sz="4000" b="1" dirty="0">
                <a:latin typeface="DIN Condensed" pitchFamily="2" charset="0"/>
              </a:rPr>
              <a:t>: RESEARCH OBJECTS NEED TO BE SPECIFIED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44AC01-AE60-CC41-8904-C2BCD016E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3187171"/>
          </a:xfrm>
        </p:spPr>
        <p:txBody>
          <a:bodyPr>
            <a:normAutofit fontScale="85000" lnSpcReduction="20000"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THE TYPES OF INSTITUTIONS</a:t>
            </a:r>
            <a:r>
              <a:rPr lang="en-US" sz="3600" dirty="0"/>
              <a:t>: GENERAL SCHOOL, MADRASAH, VOCATIONAL SCHOOL, ISLAMIC SCHOOL, PESANTREN, INTERNATIONAL SCHOOL.</a:t>
            </a:r>
          </a:p>
          <a:p>
            <a:r>
              <a:rPr lang="en-US" sz="3600" b="1" dirty="0">
                <a:solidFill>
                  <a:srgbClr val="FFFF00"/>
                </a:solidFill>
              </a:rPr>
              <a:t>INSTITUTIONAL STATUS</a:t>
            </a:r>
            <a:r>
              <a:rPr lang="en-US" sz="3600" b="1" dirty="0"/>
              <a:t>: PRIVATE OR STATE INSTITUTIONS</a:t>
            </a:r>
          </a:p>
          <a:p>
            <a:r>
              <a:rPr lang="en-US" sz="3600" b="1" dirty="0">
                <a:solidFill>
                  <a:srgbClr val="FFFF00"/>
                </a:solidFill>
              </a:rPr>
              <a:t>INSTITUTIONAL AFFILIATION</a:t>
            </a:r>
            <a:r>
              <a:rPr lang="en-US" sz="3600" b="1" dirty="0"/>
              <a:t>: RELIGIOUS, SEMI RELIGIOUS, PRIVATE, SOCIAL, POLITICAL OR SEMI POLITICAL ORGANIZATIONS. </a:t>
            </a:r>
          </a:p>
        </p:txBody>
      </p:sp>
    </p:spTree>
    <p:extLst>
      <p:ext uri="{BB962C8B-B14F-4D97-AF65-F5344CB8AC3E}">
        <p14:creationId xmlns:p14="http://schemas.microsoft.com/office/powerpoint/2010/main" xmlns="" val="3873541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24A757-C563-2D49-89CF-81652630B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5262"/>
            <a:ext cx="11287125" cy="1456267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00"/>
                </a:solidFill>
                <a:latin typeface="DIN Condensed" pitchFamily="2" charset="0"/>
              </a:rPr>
              <a:t>NOTE 3</a:t>
            </a:r>
            <a:r>
              <a:rPr lang="en-US" sz="4000" b="1" dirty="0">
                <a:latin typeface="DIN Condensed" pitchFamily="2" charset="0"/>
              </a:rPr>
              <a:t>: RESEARCH METHODOLOGY NEEDS FURTHER EXPLANATION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A1FF61-8C0D-7746-B6BD-69ED2E735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51529"/>
            <a:ext cx="11287124" cy="4534959"/>
          </a:xfrm>
        </p:spPr>
        <p:txBody>
          <a:bodyPr>
            <a:noAutofit/>
          </a:bodyPr>
          <a:lstStyle/>
          <a:p>
            <a:r>
              <a:rPr lang="en-US" sz="3200" b="1" dirty="0"/>
              <a:t>THE SCOPE: NATIONAL OR JABODETABEK ?</a:t>
            </a:r>
          </a:p>
          <a:p>
            <a:r>
              <a:rPr lang="en-US" sz="3200" b="1" dirty="0"/>
              <a:t>RANDOM OR PURPOSIVE SAMPLING ?</a:t>
            </a:r>
          </a:p>
          <a:p>
            <a:r>
              <a:rPr lang="en-US" sz="3200" b="1" dirty="0"/>
              <a:t>CRITERIAS FOR TEACHERS AND RESOURCE PERSONS INVOLVED?</a:t>
            </a:r>
          </a:p>
          <a:p>
            <a:r>
              <a:rPr lang="en-US" sz="3200" b="1" dirty="0"/>
              <a:t>THE URGENCY OF FGD DATA &amp; THE RELEVANCE OF ITS PARTICIPANTS?</a:t>
            </a:r>
          </a:p>
          <a:p>
            <a:r>
              <a:rPr lang="en-US" sz="3200" b="1" dirty="0"/>
              <a:t>WHY NO PARENTS AND RELIGIOUS LEADERS ARE INTERVIEWS ?</a:t>
            </a:r>
          </a:p>
          <a:p>
            <a:r>
              <a:rPr lang="en-US" sz="3200" b="1" dirty="0"/>
              <a:t>WHAT TECHNIQUE HAS BEEN USED FOR INTERVIEWS ?</a:t>
            </a:r>
          </a:p>
        </p:txBody>
      </p:sp>
    </p:spTree>
    <p:extLst>
      <p:ext uri="{BB962C8B-B14F-4D97-AF65-F5344CB8AC3E}">
        <p14:creationId xmlns:p14="http://schemas.microsoft.com/office/powerpoint/2010/main" xmlns="" val="3583621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641792-0595-A14A-83D3-60A3293F5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42888"/>
            <a:ext cx="10131425" cy="1822979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00"/>
                </a:solidFill>
                <a:latin typeface="DIN Condensed" pitchFamily="2" charset="0"/>
              </a:rPr>
              <a:t>NOTE 4</a:t>
            </a:r>
            <a:r>
              <a:rPr lang="en-US" sz="4000" b="1" dirty="0">
                <a:latin typeface="DIN Condensed" pitchFamily="2" charset="0"/>
              </a:rPr>
              <a:t>: MORE CRITICAL ASSESSMENT ON GOVERNMENT POLICIES WILL BE HELPFUL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33BA31-C4DE-2A4D-B9A8-D5E63E3FD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b="1" dirty="0"/>
              <a:t>IF RELIGIOUS EDUCATION IS CONSIDERED AS AN IMPORTANT SUBJECT, WHY IS IT NOT INCLUDED AMONG SUBJECTS FOR NATIONAL EXAM ?</a:t>
            </a:r>
          </a:p>
          <a:p>
            <a:r>
              <a:rPr lang="en-US" sz="3200" b="1" dirty="0"/>
              <a:t>WHY ROHIS TENDS TO BE BLAMED, NOT THE TEACHERS OR THE MANAGEMENTS ?</a:t>
            </a:r>
          </a:p>
          <a:p>
            <a:r>
              <a:rPr lang="en-US" sz="3200" b="1" dirty="0"/>
              <a:t>WHY A SPLIT SYSTEM (MENDUKBUD AND MORA) IS APPLIED FOR MANAGING RELIGIOUS EDUCATION AND WHAT ARE THE ACADEMIC AND POLITICAL IMPLICATIONS?</a:t>
            </a:r>
          </a:p>
          <a:p>
            <a:r>
              <a:rPr lang="en-US" sz="3200" b="1" dirty="0"/>
              <a:t>HOW MUCH LOCAL OR PROVINCIAL GOVERNMENTS HAVE BEEN INVOLVED IN MANAGING RELIGIOUS EDUCATION, IN WHAT WAYS ?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xmlns="" val="2609695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01FA9A-3446-DD4D-987F-03EE8A638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14314"/>
            <a:ext cx="10131425" cy="1851554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00"/>
                </a:solidFill>
                <a:latin typeface="DIN Condensed" pitchFamily="2" charset="0"/>
              </a:rPr>
              <a:t>NOTE 5: </a:t>
            </a:r>
            <a:r>
              <a:rPr lang="en-US" sz="4000" b="1" dirty="0">
                <a:latin typeface="DIN Condensed" pitchFamily="2" charset="0"/>
              </a:rPr>
              <a:t>MORE CRITICAL ASSESSMENT ON THE ROLE OF STATE WILL BE VERY INTERESTING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623F7E-6278-3C4C-B615-B5A70125B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744199" cy="4244446"/>
          </a:xfrm>
        </p:spPr>
        <p:txBody>
          <a:bodyPr>
            <a:normAutofit fontScale="85000" lnSpcReduction="10000"/>
          </a:bodyPr>
          <a:lstStyle/>
          <a:p>
            <a:r>
              <a:rPr lang="en-US" sz="2800" b="1" dirty="0"/>
              <a:t>HOW HAS THE STATE USED RELIGIOUS EDUCATION FOR REPRESENTING ITS POLITICAL INTERESTS WITHIN THE CONTEXT OF PROMOTING MODERATISM &amp; PREVENTING VIOLENT EXTRIMISM ?</a:t>
            </a:r>
          </a:p>
          <a:p>
            <a:r>
              <a:rPr lang="en-US" sz="2800" b="1" dirty="0"/>
              <a:t>IN WHAT WAYS HAS THE STATE PRODUCED AND REPRODUCED THE CONTENTS OF RELIGIOUS EDUCATION ?</a:t>
            </a:r>
          </a:p>
          <a:p>
            <a:r>
              <a:rPr lang="en-US" sz="2800" b="1" dirty="0"/>
              <a:t>ARE THERE ANY CONFLICTING INTERESTS WITH REGARD TO THE ROLE OF RELIGIOUS EDUCATION IN PROMOTING MODERATISM &amp; PREVENTING VIOLENT EXTRIMIS, WHAT ISSUES ARE INVOLVED, &amp; HOW THE CONFLICTS HAVE BEEN MANAGED AND RESOLVED ?</a:t>
            </a:r>
          </a:p>
          <a:p>
            <a:r>
              <a:rPr lang="en-US" sz="2800" b="1" dirty="0"/>
              <a:t>WHOSE INTERESTS ARE BETTER REPRESENTED IN STATE POLICIES ON </a:t>
            </a:r>
            <a:r>
              <a:rPr lang="en-US" sz="2800" b="1"/>
              <a:t>RELIGIOUS EDUCATION, WHO ARE HAPPY AND NOT HAPPY WITH THE POLICIES </a:t>
            </a:r>
            <a:r>
              <a:rPr lang="en-US" sz="2800" b="1" dirty="0"/>
              <a:t>?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8287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846A30-7C82-A947-AEB5-C4C0B043C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3248025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FFFF00"/>
                </a:solidFill>
                <a:latin typeface="Britannic Bold" panose="020B0903060703020204" pitchFamily="34" charset="77"/>
              </a:rPr>
              <a:t>THANK YOU VERY MUCH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DD779F-A3DE-1E4C-B2D0-7474F2E94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4371975"/>
            <a:ext cx="10131425" cy="14192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31426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719</TotalTime>
  <Words>406</Words>
  <Application>Microsoft Office PowerPoint</Application>
  <PresentationFormat>Custom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Celestial</vt:lpstr>
      <vt:lpstr>NOTES FOR MUHAMMAD ZUHDI, “PROMOTING MODERATISM, PREVENTING VIOLENT EXTRIMISM:  RELIGIOUS EDUCATION AND STATE IN INDONESIA”</vt:lpstr>
      <vt:lpstr>NOTE 1: DIFFERENT PATTERNS OF FORMAL, INFORMAL, AND NON FORMAL SETTINGS RELIGIOUS EDUCATIO NEED TO BE CONSIDERED</vt:lpstr>
      <vt:lpstr>NOTE 2: RESEARCH OBJECTS NEED TO BE SPECIFIED</vt:lpstr>
      <vt:lpstr>NOTE 3: RESEARCH METHODOLOGY NEEDS FURTHER EXPLANATION</vt:lpstr>
      <vt:lpstr>NOTE 4: MORE CRITICAL ASSESSMENT ON GOVERNMENT POLICIES WILL BE HELPFUL</vt:lpstr>
      <vt:lpstr>NOTE 5: MORE CRITICAL ASSESSMENT ON THE ROLE OF STATE WILL BE VERY INTERESTING</vt:lpstr>
      <vt:lpstr>THANK YOU VERY MUCH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FOR MUHAMMAD ZUHDI PROMOTING MODERATISM, PREVENTING VIOLENT EXTRIMISM:  RELIGIOUS EDUCATION AND STATE IN INDONESIA</dc:title>
  <dc:creator>Microsoft Office User</dc:creator>
  <cp:lastModifiedBy>win8</cp:lastModifiedBy>
  <cp:revision>37</cp:revision>
  <dcterms:created xsi:type="dcterms:W3CDTF">2019-01-13T14:19:43Z</dcterms:created>
  <dcterms:modified xsi:type="dcterms:W3CDTF">2019-01-04T16:10:21Z</dcterms:modified>
</cp:coreProperties>
</file>