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39DAD1-DFA0-4090-8AD1-B88C9EF76710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38142B-6BB8-4056-BA03-71E7B36CF5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LAYANAN PERPUSTAKAAN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KELOMPOK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id-ID" dirty="0" smtClean="0"/>
              <a:t> &amp; VI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640960" cy="864096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/>
              <a:t>PERMASALAHAN DAN SOLUSI</a:t>
            </a:r>
            <a:br>
              <a:rPr lang="id-ID" sz="3200" dirty="0" smtClean="0"/>
            </a:br>
            <a:r>
              <a:rPr lang="id-ID" sz="3200" dirty="0" smtClean="0"/>
              <a:t> SISTEM LAYANAN</a:t>
            </a:r>
            <a:endParaRPr lang="id-ID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07916"/>
              </p:ext>
            </p:extLst>
          </p:nvPr>
        </p:nvGraphicFramePr>
        <p:xfrm>
          <a:off x="179512" y="1124744"/>
          <a:ext cx="8784976" cy="5400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808"/>
                <a:gridCol w="2927963"/>
                <a:gridCol w="2542062"/>
                <a:gridCol w="3005143"/>
              </a:tblGrid>
              <a:tr h="4193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NO</a:t>
                      </a:r>
                      <a:endParaRPr lang="id-ID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PERMASALAAHAN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SOLUSI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REKOMENDASI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</a:tr>
              <a:tr h="14650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1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MASIH BANYAK PERPUSTAKAAN PTAI  YANG BELUM TEROTOMASI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Pengelola Perpustakaan mengusulkan sistem otomasi perpustakaan 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Diktis Membuat Kebijakan Standar minimal sistem perpustakaan PTAI (Pengolahan, keanggotaan, sirkulasi)</a:t>
                      </a:r>
                      <a:endParaRPr lang="id-ID" sz="900">
                        <a:effectLst/>
                      </a:endParaRPr>
                    </a:p>
                    <a:p>
                      <a:pPr marL="291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9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</a:tr>
              <a:tr h="87904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2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PUSTAKAWAN BELUM MEMILIKI SOFT SKILL PELAYANAN PRIMA SECARA OPTIMAL</a:t>
                      </a:r>
                      <a:endParaRPr lang="id-ID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Pelatihan soft skill layanan bagi pengelola perpustakaan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Diktis mengadakan TOT soft skill layanan perpustakaan PTAI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</a:tr>
              <a:tr h="117205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3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SISTEM PELAYANAN KERJASAMA ANTAR PERPUSTAKAAN (INTER LIBRARY LOAN) BELUM TERLAKSANA DENGAN BAIK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Optimalisasi MoU Kerjasama pinjam antar perpustakaan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</a:tr>
              <a:tr h="87904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4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VARIASI LAYANAN PERPUSTAKAAN BELUM TERTATA DENGAN BAIK (MONOTON)</a:t>
                      </a:r>
                      <a:endParaRPr lang="id-ID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Pengembangan sistem layanan yang variatif dan inovatif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 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</a:tr>
              <a:tr h="58602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5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KEJAHATAN TERHADAP KOLEKSI</a:t>
                      </a:r>
                      <a:endParaRPr lang="id-ID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Penguatan sistem keamanan koleksi</a:t>
                      </a:r>
                      <a:endParaRPr lang="id-ID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id-ID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0" marR="55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63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"/>
            <a:ext cx="7391400" cy="143256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Usulan Bentuk Pelayanan  1 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Research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Information Literacy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Self service (pinjam buku sendiri melalui otomasi)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Pinjam antar perpustakaan (inter library loan</a:t>
            </a:r>
            <a:r>
              <a:rPr lang="en-US" sz="3200" dirty="0" smtClean="0"/>
              <a:t>)</a:t>
            </a:r>
            <a:endParaRPr lang="id-ID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Usulan bentuk pelayanan 2 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dirty="0" smtClean="0"/>
              <a:t>Mengembalikan pinjaman di waktu perpustakaan sudah tutup (after hours)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/>
              <a:t>Layanan FC bahan pustaka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/>
              <a:t>Layanan careel room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/>
              <a:t>Layanan ruang diskusi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/>
              <a:t>Layanan komputer untuk internet gratis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Anggota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MUHAMMAD NURWAHIDIN (STAI AL-HAMIDIYAH)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HAIRUL  AGUS  CAHYONO (STAIN PAMEKASAN)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Dra. SAIDAH  (IAIN JAMBI)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ARIS HAMIDAH (UIN SURABAYA)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RIKA KURNIAWATY (IAIN MATARAM</a:t>
            </a:r>
            <a:r>
              <a:rPr lang="en-US" sz="2800" b="1" dirty="0" smtClean="0"/>
              <a:t>)</a:t>
            </a:r>
            <a:endParaRPr lang="id-ID" sz="28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id-ID" sz="2800" dirty="0"/>
              <a:t>A.MANAR ( UIN AR-RANIRY)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/>
              <a:t>WIJI SUWARNO (STAIN SALATIGA)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/>
              <a:t>NANI AGUSTINI  (KOPERTAIS IV SURABAYA)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/>
              <a:t>RASDANELIS (UIN RIAU)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/>
              <a:t>ALI AKBARJONO ( IAIN BENGKULU)</a:t>
            </a:r>
          </a:p>
          <a:p>
            <a:endParaRPr lang="id-ID" sz="2800" dirty="0"/>
          </a:p>
          <a:p>
            <a:pPr marL="514350" lvl="0" indent="-514350">
              <a:buFont typeface="+mj-lt"/>
              <a:buAutoNum type="arabicPeriod"/>
            </a:pPr>
            <a:endParaRPr lang="en-US" sz="28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234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LAYANAN PERPUSTAKAAN</vt:lpstr>
      <vt:lpstr>PERMASALAHAN DAN SOLUSI  SISTEM LAYANAN</vt:lpstr>
      <vt:lpstr>Usulan Bentuk Pelayanan  1 :</vt:lpstr>
      <vt:lpstr>Usulan bentuk pelayanan 2 :</vt:lpstr>
      <vt:lpstr>Anggota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LAYANAN PERPUSTAKAAN</dc:title>
  <dc:creator>RIKA</dc:creator>
  <cp:lastModifiedBy>pc master</cp:lastModifiedBy>
  <cp:revision>6</cp:revision>
  <dcterms:created xsi:type="dcterms:W3CDTF">2014-09-30T14:40:31Z</dcterms:created>
  <dcterms:modified xsi:type="dcterms:W3CDTF">2014-09-30T16:04:46Z</dcterms:modified>
</cp:coreProperties>
</file>